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00"/>
    <p:restoredTop sz="90090"/>
  </p:normalViewPr>
  <p:slideViewPr>
    <p:cSldViewPr>
      <p:cViewPr>
        <p:scale>
          <a:sx n="129" d="100"/>
          <a:sy n="129" d="100"/>
        </p:scale>
        <p:origin x="144"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3/13/16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3/13/16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3/13/16</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3/13/16</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January 2016</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802.15-16-0045-00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January 16, 2016</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100</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January 18-21, </a:t>
            </a:r>
            <a:r>
              <a:rPr lang="en-US" sz="2400" b="1" dirty="0" smtClean="0">
                <a:solidFill>
                  <a:srgbClr val="898989"/>
                </a:solidFill>
                <a:ea typeface="ＭＳ Ｐゴシック" charset="0"/>
                <a:cs typeface="ＭＳ Ｐゴシック" charset="0"/>
              </a:rPr>
              <a:t>2016</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sz="2000" b="1" dirty="0" smtClean="0"/>
              <a:t>Hyatt Regency Atlanta</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Atlanta, GA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located across from Registration</a:t>
            </a:r>
          </a:p>
          <a:p>
            <a:pPr lvl="1" algn="just" eaLnBrk="1" hangingPunct="1">
              <a:lnSpc>
                <a:spcPct val="90000"/>
              </a:lnSpc>
            </a:pPr>
            <a:r>
              <a:rPr lang="en-US" sz="1600" dirty="0" smtClean="0">
                <a:ea typeface="ＭＳ Ｐゴシック" charset="0"/>
              </a:rPr>
              <a:t>Please visit </a:t>
            </a:r>
            <a:r>
              <a:rPr lang="en-US" sz="16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January 16, 2016</a:t>
            </a:r>
          </a:p>
          <a:p>
            <a:pPr lvl="1" algn="just" eaLnBrk="1" hangingPunct="1"/>
            <a:r>
              <a:rPr lang="en-US" sz="2000" dirty="0" smtClean="0">
                <a:ea typeface="ＭＳ Ｐゴシック" charset="0"/>
              </a:rPr>
              <a:t>103 Voters</a:t>
            </a:r>
          </a:p>
          <a:p>
            <a:pPr lvl="1" algn="just" eaLnBrk="1" hangingPunct="1"/>
            <a:r>
              <a:rPr lang="en-US" sz="2000" dirty="0" smtClean="0">
                <a:ea typeface="ＭＳ Ｐゴシック" charset="0"/>
              </a:rPr>
              <a:t>4 Nearly voters</a:t>
            </a:r>
            <a:endParaRPr lang="en-US" sz="2000" dirty="0">
              <a:ea typeface="ＭＳ Ｐゴシック" charset="0"/>
            </a:endParaRPr>
          </a:p>
          <a:p>
            <a:pPr lvl="1" algn="just" eaLnBrk="1" hangingPunct="1"/>
            <a:r>
              <a:rPr lang="en-US" sz="2000" dirty="0" smtClean="0">
                <a:ea typeface="ＭＳ Ｐゴシック" charset="0"/>
              </a:rPr>
              <a:t>33 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January 2016</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1374</TotalTime>
  <Words>265</Words>
  <Application>Microsoft Macintosh PowerPoint</Application>
  <PresentationFormat>On-screen Show (4:3)</PresentationFormat>
  <Paragraphs>86</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Chalkduster</vt:lpstr>
      <vt:lpstr>ＭＳ Ｐゴシック</vt:lpstr>
      <vt:lpstr>Office Theme</vt:lpstr>
      <vt:lpstr>PowerPoint Presentation</vt:lpstr>
      <vt:lpstr>100th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114</cp:revision>
  <dcterms:created xsi:type="dcterms:W3CDTF">2010-05-17T00:50:00Z</dcterms:created>
  <dcterms:modified xsi:type="dcterms:W3CDTF">2016-03-13T08:43:29Z</dcterms:modified>
</cp:coreProperties>
</file>