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fntdata" ContentType="application/x-fontdata"/>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p:sldMasterIdLst>
    <p:sldMasterId id="2147483648" r:id="rId1"/>
    <p:sldMasterId id="2147483660" r:id="rId2"/>
  </p:sldMasterIdLst>
  <p:notesMasterIdLst>
    <p:notesMasterId r:id="rId8"/>
  </p:notesMasterIdLst>
  <p:handoutMasterIdLst>
    <p:handoutMasterId r:id="rId9"/>
  </p:handoutMasterIdLst>
  <p:sldIdLst>
    <p:sldId id="259" r:id="rId3"/>
    <p:sldId id="260" r:id="rId4"/>
    <p:sldId id="265" r:id="rId5"/>
    <p:sldId id="266" r:id="rId6"/>
    <p:sldId id="263" r:id="rId7"/>
  </p:sldIdLst>
  <p:sldSz cx="9144000" cy="6858000" type="screen4x3"/>
  <p:notesSz cx="9280525" cy="6934200"/>
  <p:embeddedFontLst>
    <p:embeddedFont>
      <p:font typeface="Calibri" panose="020F0502020204030204" pitchFamily="34" charset="0"/>
      <p:regular r:id="rId10"/>
      <p:bold r:id="rId11"/>
      <p:italic r:id="rId12"/>
      <p:boldItalic r:id="rId13"/>
    </p:embeddedFont>
  </p:embeddedFontLst>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3918" autoAdjust="0"/>
    <p:restoredTop sz="90929"/>
  </p:normalViewPr>
  <p:slideViewPr>
    <p:cSldViewPr>
      <p:cViewPr>
        <p:scale>
          <a:sx n="128" d="100"/>
          <a:sy n="128" d="100"/>
        </p:scale>
        <p:origin x="-667" y="235"/>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94" d="100"/>
          <a:sy n="94" d="100"/>
        </p:scale>
        <p:origin x="-1795" y="-67"/>
      </p:cViewPr>
      <p:guideLst>
        <p:guide orient="horz" pos="2184"/>
        <p:guide pos="2923"/>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font" Target="fonts/font4.fntdata"/><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font" Target="fonts/font3.fntdata"/><Relationship Id="rId17"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font" Target="fonts/font2.fntdata"/><Relationship Id="rId5" Type="http://schemas.openxmlformats.org/officeDocument/2006/relationships/slide" Target="slides/slide3.xml"/><Relationship Id="rId15" Type="http://schemas.openxmlformats.org/officeDocument/2006/relationships/viewProps" Target="viewProps.xml"/><Relationship Id="rId10" Type="http://schemas.openxmlformats.org/officeDocument/2006/relationships/font" Target="fonts/font1.fntdata"/><Relationship Id="rId4" Type="http://schemas.openxmlformats.org/officeDocument/2006/relationships/slide" Target="slides/slide2.xml"/><Relationship Id="rId9" Type="http://schemas.openxmlformats.org/officeDocument/2006/relationships/handoutMaster" Target="handoutMasters/handoutMaster1.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745038" y="76200"/>
            <a:ext cx="3605212"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lvl1pPr>
          </a:lstStyle>
          <a:p>
            <a:pPr>
              <a:defRPr/>
            </a:pPr>
            <a:r>
              <a:rPr lang="en-US"/>
              <a:t>&lt;doc.: IEE 802.15-doc&gt;</a:t>
            </a:r>
          </a:p>
        </p:txBody>
      </p:sp>
      <p:sp>
        <p:nvSpPr>
          <p:cNvPr id="3075" name="Rectangle 3"/>
          <p:cNvSpPr>
            <a:spLocks noGrp="1" noChangeArrowheads="1"/>
          </p:cNvSpPr>
          <p:nvPr>
            <p:ph type="dt" sz="quarter" idx="1"/>
          </p:nvPr>
        </p:nvSpPr>
        <p:spPr bwMode="auto">
          <a:xfrm>
            <a:off x="930275" y="76200"/>
            <a:ext cx="309245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vl1pPr>
          </a:lstStyle>
          <a:p>
            <a:pPr>
              <a:defRPr/>
            </a:pPr>
            <a:r>
              <a:rPr lang="en-US"/>
              <a:t>&lt;month year&gt;</a:t>
            </a:r>
          </a:p>
        </p:txBody>
      </p:sp>
      <p:sp>
        <p:nvSpPr>
          <p:cNvPr id="3076" name="Rectangle 4"/>
          <p:cNvSpPr>
            <a:spLocks noGrp="1" noChangeArrowheads="1"/>
          </p:cNvSpPr>
          <p:nvPr>
            <p:ph type="ftr" sz="quarter" idx="2"/>
          </p:nvPr>
        </p:nvSpPr>
        <p:spPr bwMode="auto">
          <a:xfrm>
            <a:off x="5568950" y="6711950"/>
            <a:ext cx="2887663"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sz="1000"/>
            </a:lvl1pPr>
          </a:lstStyle>
          <a:p>
            <a:pPr>
              <a:defRPr/>
            </a:pPr>
            <a:r>
              <a:rPr lang="en-US"/>
              <a:t>&lt;author&gt;, &lt;company&gt;</a:t>
            </a:r>
          </a:p>
        </p:txBody>
      </p:sp>
      <p:sp>
        <p:nvSpPr>
          <p:cNvPr id="3077" name="Rectangle 5"/>
          <p:cNvSpPr>
            <a:spLocks noGrp="1" noChangeArrowheads="1"/>
          </p:cNvSpPr>
          <p:nvPr>
            <p:ph type="sldNum" sz="quarter" idx="3"/>
          </p:nvPr>
        </p:nvSpPr>
        <p:spPr bwMode="auto">
          <a:xfrm>
            <a:off x="3609975" y="6711950"/>
            <a:ext cx="1854200"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AE45CA64-3830-4975-A137-F63161AC24A4}" type="slidenum">
              <a:rPr lang="en-US" altLang="en-US"/>
              <a:pPr/>
              <a:t>‹#›</a:t>
            </a:fld>
            <a:endParaRPr lang="en-US" altLang="en-US"/>
          </a:p>
        </p:txBody>
      </p:sp>
      <p:sp>
        <p:nvSpPr>
          <p:cNvPr id="6150" name="Line 6"/>
          <p:cNvSpPr>
            <a:spLocks noChangeShapeType="1"/>
          </p:cNvSpPr>
          <p:nvPr/>
        </p:nvSpPr>
        <p:spPr bwMode="auto">
          <a:xfrm>
            <a:off x="928688" y="288925"/>
            <a:ext cx="742315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7175" name="Rectangle 7"/>
          <p:cNvSpPr>
            <a:spLocks noChangeArrowheads="1"/>
          </p:cNvSpPr>
          <p:nvPr/>
        </p:nvSpPr>
        <p:spPr bwMode="auto">
          <a:xfrm>
            <a:off x="928688" y="6711950"/>
            <a:ext cx="950912"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smtClean="0"/>
              <a:t>Submission</a:t>
            </a:r>
          </a:p>
        </p:txBody>
      </p:sp>
      <p:sp>
        <p:nvSpPr>
          <p:cNvPr id="6152" name="Line 8"/>
          <p:cNvSpPr>
            <a:spLocks noChangeShapeType="1"/>
          </p:cNvSpPr>
          <p:nvPr/>
        </p:nvSpPr>
        <p:spPr bwMode="auto">
          <a:xfrm>
            <a:off x="928688" y="6702425"/>
            <a:ext cx="76295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410180915"/>
      </p:ext>
    </p:extLst>
  </p:cSld>
  <p:clrMap bg1="lt1" tx1="dk1" bg2="lt2" tx2="dk2" accent1="accent1" accent2="accent2" accent3="accent3" accent4="accent4" accent5="accent5" accent6="accent6" hlink="hlink" folHlink="folHlink"/>
  <p:hf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640263" y="17463"/>
            <a:ext cx="3767137" cy="214312"/>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lvl1pPr>
          </a:lstStyle>
          <a:p>
            <a:pPr>
              <a:defRPr/>
            </a:pPr>
            <a:r>
              <a:rPr lang="en-US"/>
              <a:t>&lt;doc.: IEEE 802.15-doc&gt;</a:t>
            </a:r>
          </a:p>
        </p:txBody>
      </p:sp>
      <p:sp>
        <p:nvSpPr>
          <p:cNvPr id="2051" name="Rectangle 3"/>
          <p:cNvSpPr>
            <a:spLocks noGrp="1" noChangeArrowheads="1"/>
          </p:cNvSpPr>
          <p:nvPr>
            <p:ph type="dt" idx="1"/>
          </p:nvPr>
        </p:nvSpPr>
        <p:spPr bwMode="auto">
          <a:xfrm>
            <a:off x="874713" y="17463"/>
            <a:ext cx="3663950" cy="214312"/>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vl1pPr>
          </a:lstStyle>
          <a:p>
            <a:pPr>
              <a:defRPr/>
            </a:pPr>
            <a:r>
              <a:rPr lang="en-US"/>
              <a:t>&lt;month year&gt;</a:t>
            </a:r>
          </a:p>
        </p:txBody>
      </p:sp>
      <p:sp>
        <p:nvSpPr>
          <p:cNvPr id="4100" name="Rectangle 4"/>
          <p:cNvSpPr>
            <a:spLocks noGrp="1" noRot="1" noChangeAspect="1" noChangeArrowheads="1" noTextEdit="1"/>
          </p:cNvSpPr>
          <p:nvPr>
            <p:ph type="sldImg" idx="2"/>
          </p:nvPr>
        </p:nvSpPr>
        <p:spPr bwMode="auto">
          <a:xfrm>
            <a:off x="2911475" y="523875"/>
            <a:ext cx="3457575" cy="25923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1236663" y="3294063"/>
            <a:ext cx="6807200" cy="3121025"/>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048250" y="6713538"/>
            <a:ext cx="335915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a:defRPr/>
            </a:lvl5pPr>
          </a:lstStyle>
          <a:p>
            <a:pPr lvl="4">
              <a:defRPr/>
            </a:pPr>
            <a:r>
              <a:rPr lang="en-US"/>
              <a:t>&lt;author&gt;, &lt;company&gt;</a:t>
            </a:r>
          </a:p>
        </p:txBody>
      </p:sp>
      <p:sp>
        <p:nvSpPr>
          <p:cNvPr id="2055" name="Rectangle 7"/>
          <p:cNvSpPr>
            <a:spLocks noGrp="1" noChangeArrowheads="1"/>
          </p:cNvSpPr>
          <p:nvPr>
            <p:ph type="sldNum" sz="quarter" idx="5"/>
          </p:nvPr>
        </p:nvSpPr>
        <p:spPr bwMode="auto">
          <a:xfrm>
            <a:off x="3925888" y="6713538"/>
            <a:ext cx="107315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9A8DBB1E-965A-4F46-B5A3-F790DD7E1B2F}" type="slidenum">
              <a:rPr lang="en-US" altLang="en-US"/>
              <a:pPr/>
              <a:t>‹#›</a:t>
            </a:fld>
            <a:endParaRPr lang="en-US" altLang="en-US"/>
          </a:p>
        </p:txBody>
      </p:sp>
      <p:sp>
        <p:nvSpPr>
          <p:cNvPr id="5128" name="Rectangle 8"/>
          <p:cNvSpPr>
            <a:spLocks noChangeArrowheads="1"/>
          </p:cNvSpPr>
          <p:nvPr/>
        </p:nvSpPr>
        <p:spPr bwMode="auto">
          <a:xfrm>
            <a:off x="968375" y="6713538"/>
            <a:ext cx="9525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smtClean="0"/>
              <a:t>Submission</a:t>
            </a:r>
          </a:p>
        </p:txBody>
      </p:sp>
      <p:sp>
        <p:nvSpPr>
          <p:cNvPr id="4105" name="Line 9"/>
          <p:cNvSpPr>
            <a:spLocks noChangeShapeType="1"/>
          </p:cNvSpPr>
          <p:nvPr/>
        </p:nvSpPr>
        <p:spPr bwMode="auto">
          <a:xfrm>
            <a:off x="968375" y="6711950"/>
            <a:ext cx="73437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4106" name="Line 10"/>
          <p:cNvSpPr>
            <a:spLocks noChangeShapeType="1"/>
          </p:cNvSpPr>
          <p:nvPr/>
        </p:nvSpPr>
        <p:spPr bwMode="auto">
          <a:xfrm>
            <a:off x="866775" y="222250"/>
            <a:ext cx="75469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301704424"/>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TextEdit="1"/>
          </p:cNvSpPr>
          <p:nvPr>
            <p:ph type="sldImg"/>
          </p:nvPr>
        </p:nvSpPr>
        <p:spPr>
          <a:ln/>
        </p:spPr>
      </p:sp>
      <p:sp>
        <p:nvSpPr>
          <p:cNvPr id="51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5124"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smtClean="0"/>
              <a:t>&lt;month year&gt;</a:t>
            </a:r>
          </a:p>
        </p:txBody>
      </p:sp>
      <p:sp>
        <p:nvSpPr>
          <p:cNvPr id="5125"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457200" defTabSz="93345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spcBef>
                <a:spcPct val="0"/>
              </a:spcBef>
            </a:pPr>
            <a:r>
              <a:rPr lang="en-US" altLang="en-US" smtClean="0"/>
              <a:t>&lt;author&gt;, &lt;company&gt;</a:t>
            </a:r>
          </a:p>
        </p:txBody>
      </p:sp>
      <p:sp>
        <p:nvSpPr>
          <p:cNvPr id="5126"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a:t>Page </a:t>
            </a:r>
            <a:fld id="{B626B126-1A1B-438B-8FC2-2FCCFF61BF22}" type="slidenum">
              <a:rPr lang="en-US" altLang="en-US"/>
              <a:pPr>
                <a:spcBef>
                  <a:spcPct val="0"/>
                </a:spcBef>
              </a:pPr>
              <a:t>1</a:t>
            </a:fld>
            <a:endParaRPr lang="en-US" altLang="en-US"/>
          </a:p>
        </p:txBody>
      </p:sp>
      <p:sp>
        <p:nvSpPr>
          <p:cNvPr id="5127" name="Header Placeholder 7"/>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smtClean="0"/>
              <a:t>&lt;doc.: IEEE 802.15-doc&gt;</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6"/>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December 2015</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Hernandez,Li,Dotlić,Miura (NICT)</a:t>
            </a:r>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BFA2FF7C-C12F-43DC-A4DA-034D34A0E2E7}" type="slidenum">
              <a:rPr lang="en-US" altLang="en-US"/>
              <a:pPr/>
              <a:t>‹#›</a:t>
            </a:fld>
            <a:endParaRPr lang="en-US" altLang="en-US"/>
          </a:p>
        </p:txBody>
      </p:sp>
    </p:spTree>
    <p:extLst>
      <p:ext uri="{BB962C8B-B14F-4D97-AF65-F5344CB8AC3E}">
        <p14:creationId xmlns:p14="http://schemas.microsoft.com/office/powerpoint/2010/main" val="18966807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December 2015</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Hernandez,Li,Dotlić,Miura (NICT)</a:t>
            </a:r>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C0BA2425-B95C-4725-B295-EC468128F3F8}" type="slidenum">
              <a:rPr lang="en-US" altLang="en-US"/>
              <a:pPr/>
              <a:t>‹#›</a:t>
            </a:fld>
            <a:endParaRPr lang="en-US" altLang="en-US"/>
          </a:p>
        </p:txBody>
      </p:sp>
    </p:spTree>
    <p:extLst>
      <p:ext uri="{BB962C8B-B14F-4D97-AF65-F5344CB8AC3E}">
        <p14:creationId xmlns:p14="http://schemas.microsoft.com/office/powerpoint/2010/main" val="6528140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1"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1"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December 2015</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Hernandez,Li,Dotlić,Miura (NICT)</a:t>
            </a:r>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D2E6C43F-8B98-4265-A469-9049A10DA8C1}" type="slidenum">
              <a:rPr lang="en-US" altLang="en-US"/>
              <a:pPr/>
              <a:t>‹#›</a:t>
            </a:fld>
            <a:endParaRPr lang="en-US" altLang="en-US"/>
          </a:p>
        </p:txBody>
      </p:sp>
    </p:spTree>
    <p:extLst>
      <p:ext uri="{BB962C8B-B14F-4D97-AF65-F5344CB8AC3E}">
        <p14:creationId xmlns:p14="http://schemas.microsoft.com/office/powerpoint/2010/main" val="64867502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r>
              <a:rPr lang="en-US" smtClean="0"/>
              <a:t>December 2015</a:t>
            </a:r>
            <a:endParaRPr lang="en-US"/>
          </a:p>
        </p:txBody>
      </p:sp>
      <p:sp>
        <p:nvSpPr>
          <p:cNvPr id="5" name="Footer Placeholder 4"/>
          <p:cNvSpPr>
            <a:spLocks noGrp="1"/>
          </p:cNvSpPr>
          <p:nvPr>
            <p:ph type="ftr" sz="quarter" idx="11"/>
          </p:nvPr>
        </p:nvSpPr>
        <p:spPr/>
        <p:txBody>
          <a:bodyPr/>
          <a:lstStyle>
            <a:lvl1pPr>
              <a:defRPr/>
            </a:lvl1pPr>
          </a:lstStyle>
          <a:p>
            <a:pPr>
              <a:defRPr/>
            </a:pPr>
            <a:r>
              <a:rPr lang="en-US"/>
              <a:t>Hernandez,Li,Dotlić,Miura (NICT)</a:t>
            </a:r>
          </a:p>
        </p:txBody>
      </p:sp>
      <p:sp>
        <p:nvSpPr>
          <p:cNvPr id="6" name="Slide Number Placeholder 5"/>
          <p:cNvSpPr>
            <a:spLocks noGrp="1"/>
          </p:cNvSpPr>
          <p:nvPr>
            <p:ph type="sldNum" sz="quarter" idx="12"/>
          </p:nvPr>
        </p:nvSpPr>
        <p:spPr/>
        <p:txBody>
          <a:bodyPr/>
          <a:lstStyle>
            <a:lvl1pPr>
              <a:defRPr/>
            </a:lvl1pPr>
          </a:lstStyle>
          <a:p>
            <a:fld id="{70625D2A-BD86-43B0-9BF4-C7C84A0D3916}" type="slidenum">
              <a:rPr lang="en-US" altLang="en-US"/>
              <a:pPr/>
              <a:t>‹#›</a:t>
            </a:fld>
            <a:endParaRPr lang="en-US" altLang="en-US"/>
          </a:p>
        </p:txBody>
      </p:sp>
    </p:spTree>
    <p:extLst>
      <p:ext uri="{BB962C8B-B14F-4D97-AF65-F5344CB8AC3E}">
        <p14:creationId xmlns:p14="http://schemas.microsoft.com/office/powerpoint/2010/main" val="376843861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en-US" smtClean="0"/>
              <a:t>December 2015</a:t>
            </a:r>
            <a:endParaRPr lang="en-US"/>
          </a:p>
        </p:txBody>
      </p:sp>
      <p:sp>
        <p:nvSpPr>
          <p:cNvPr id="5" name="Footer Placeholder 4"/>
          <p:cNvSpPr>
            <a:spLocks noGrp="1"/>
          </p:cNvSpPr>
          <p:nvPr>
            <p:ph type="ftr" sz="quarter" idx="11"/>
          </p:nvPr>
        </p:nvSpPr>
        <p:spPr/>
        <p:txBody>
          <a:bodyPr/>
          <a:lstStyle>
            <a:lvl1pPr>
              <a:defRPr/>
            </a:lvl1pPr>
          </a:lstStyle>
          <a:p>
            <a:pPr>
              <a:defRPr/>
            </a:pPr>
            <a:r>
              <a:rPr lang="en-US"/>
              <a:t>Hernandez,Li,Dotlić,Miura (NICT)</a:t>
            </a:r>
          </a:p>
        </p:txBody>
      </p:sp>
      <p:sp>
        <p:nvSpPr>
          <p:cNvPr id="6" name="Slide Number Placeholder 5"/>
          <p:cNvSpPr>
            <a:spLocks noGrp="1"/>
          </p:cNvSpPr>
          <p:nvPr>
            <p:ph type="sldNum" sz="quarter" idx="12"/>
          </p:nvPr>
        </p:nvSpPr>
        <p:spPr/>
        <p:txBody>
          <a:bodyPr/>
          <a:lstStyle>
            <a:lvl1pPr>
              <a:defRPr/>
            </a:lvl1pPr>
          </a:lstStyle>
          <a:p>
            <a:fld id="{3F24C165-6985-4CFF-AD82-B9CE7D5AE242}" type="slidenum">
              <a:rPr lang="en-US" altLang="en-US"/>
              <a:pPr/>
              <a:t>‹#›</a:t>
            </a:fld>
            <a:endParaRPr lang="en-US" altLang="en-US"/>
          </a:p>
        </p:txBody>
      </p:sp>
    </p:spTree>
    <p:extLst>
      <p:ext uri="{BB962C8B-B14F-4D97-AF65-F5344CB8AC3E}">
        <p14:creationId xmlns:p14="http://schemas.microsoft.com/office/powerpoint/2010/main" val="261575867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r>
              <a:rPr lang="en-US" smtClean="0"/>
              <a:t>December 2015</a:t>
            </a:r>
            <a:endParaRPr lang="en-US"/>
          </a:p>
        </p:txBody>
      </p:sp>
      <p:sp>
        <p:nvSpPr>
          <p:cNvPr id="5" name="Footer Placeholder 4"/>
          <p:cNvSpPr>
            <a:spLocks noGrp="1"/>
          </p:cNvSpPr>
          <p:nvPr>
            <p:ph type="ftr" sz="quarter" idx="11"/>
          </p:nvPr>
        </p:nvSpPr>
        <p:spPr/>
        <p:txBody>
          <a:bodyPr/>
          <a:lstStyle>
            <a:lvl1pPr>
              <a:defRPr/>
            </a:lvl1pPr>
          </a:lstStyle>
          <a:p>
            <a:pPr>
              <a:defRPr/>
            </a:pPr>
            <a:r>
              <a:rPr lang="en-US"/>
              <a:t>Hernandez,Li,Dotlić,Miura (NICT)</a:t>
            </a:r>
          </a:p>
        </p:txBody>
      </p:sp>
      <p:sp>
        <p:nvSpPr>
          <p:cNvPr id="6" name="Slide Number Placeholder 5"/>
          <p:cNvSpPr>
            <a:spLocks noGrp="1"/>
          </p:cNvSpPr>
          <p:nvPr>
            <p:ph type="sldNum" sz="quarter" idx="12"/>
          </p:nvPr>
        </p:nvSpPr>
        <p:spPr/>
        <p:txBody>
          <a:bodyPr/>
          <a:lstStyle>
            <a:lvl1pPr>
              <a:defRPr/>
            </a:lvl1pPr>
          </a:lstStyle>
          <a:p>
            <a:fld id="{76DE1D3A-5400-49BF-B469-70269719D19C}" type="slidenum">
              <a:rPr lang="en-US" altLang="en-US"/>
              <a:pPr/>
              <a:t>‹#›</a:t>
            </a:fld>
            <a:endParaRPr lang="en-US" altLang="en-US"/>
          </a:p>
        </p:txBody>
      </p:sp>
    </p:spTree>
    <p:extLst>
      <p:ext uri="{BB962C8B-B14F-4D97-AF65-F5344CB8AC3E}">
        <p14:creationId xmlns:p14="http://schemas.microsoft.com/office/powerpoint/2010/main" val="254082526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r>
              <a:rPr lang="en-US" smtClean="0"/>
              <a:t>December 2015</a:t>
            </a:r>
            <a:endParaRPr lang="en-US"/>
          </a:p>
        </p:txBody>
      </p:sp>
      <p:sp>
        <p:nvSpPr>
          <p:cNvPr id="6" name="Footer Placeholder 4"/>
          <p:cNvSpPr>
            <a:spLocks noGrp="1"/>
          </p:cNvSpPr>
          <p:nvPr>
            <p:ph type="ftr" sz="quarter" idx="11"/>
          </p:nvPr>
        </p:nvSpPr>
        <p:spPr/>
        <p:txBody>
          <a:bodyPr/>
          <a:lstStyle>
            <a:lvl1pPr>
              <a:defRPr/>
            </a:lvl1pPr>
          </a:lstStyle>
          <a:p>
            <a:pPr>
              <a:defRPr/>
            </a:pPr>
            <a:r>
              <a:rPr lang="en-US"/>
              <a:t>Hernandez,Li,Dotlić,Miura (NICT)</a:t>
            </a:r>
          </a:p>
        </p:txBody>
      </p:sp>
      <p:sp>
        <p:nvSpPr>
          <p:cNvPr id="7" name="Slide Number Placeholder 5"/>
          <p:cNvSpPr>
            <a:spLocks noGrp="1"/>
          </p:cNvSpPr>
          <p:nvPr>
            <p:ph type="sldNum" sz="quarter" idx="12"/>
          </p:nvPr>
        </p:nvSpPr>
        <p:spPr/>
        <p:txBody>
          <a:bodyPr/>
          <a:lstStyle>
            <a:lvl1pPr>
              <a:defRPr/>
            </a:lvl1pPr>
          </a:lstStyle>
          <a:p>
            <a:fld id="{C3BAE527-C96F-44E8-A297-E6937CD7D73B}" type="slidenum">
              <a:rPr lang="en-US" altLang="en-US"/>
              <a:pPr/>
              <a:t>‹#›</a:t>
            </a:fld>
            <a:endParaRPr lang="en-US" altLang="en-US"/>
          </a:p>
        </p:txBody>
      </p:sp>
    </p:spTree>
    <p:extLst>
      <p:ext uri="{BB962C8B-B14F-4D97-AF65-F5344CB8AC3E}">
        <p14:creationId xmlns:p14="http://schemas.microsoft.com/office/powerpoint/2010/main" val="313732664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r>
              <a:rPr lang="en-US" smtClean="0"/>
              <a:t>December 2015</a:t>
            </a:r>
            <a:endParaRPr lang="en-US"/>
          </a:p>
        </p:txBody>
      </p:sp>
      <p:sp>
        <p:nvSpPr>
          <p:cNvPr id="8" name="Footer Placeholder 4"/>
          <p:cNvSpPr>
            <a:spLocks noGrp="1"/>
          </p:cNvSpPr>
          <p:nvPr>
            <p:ph type="ftr" sz="quarter" idx="11"/>
          </p:nvPr>
        </p:nvSpPr>
        <p:spPr/>
        <p:txBody>
          <a:bodyPr/>
          <a:lstStyle>
            <a:lvl1pPr>
              <a:defRPr/>
            </a:lvl1pPr>
          </a:lstStyle>
          <a:p>
            <a:pPr>
              <a:defRPr/>
            </a:pPr>
            <a:r>
              <a:rPr lang="en-US"/>
              <a:t>Hernandez,Li,Dotlić,Miura (NICT)</a:t>
            </a:r>
          </a:p>
        </p:txBody>
      </p:sp>
      <p:sp>
        <p:nvSpPr>
          <p:cNvPr id="9" name="Slide Number Placeholder 5"/>
          <p:cNvSpPr>
            <a:spLocks noGrp="1"/>
          </p:cNvSpPr>
          <p:nvPr>
            <p:ph type="sldNum" sz="quarter" idx="12"/>
          </p:nvPr>
        </p:nvSpPr>
        <p:spPr/>
        <p:txBody>
          <a:bodyPr/>
          <a:lstStyle>
            <a:lvl1pPr>
              <a:defRPr/>
            </a:lvl1pPr>
          </a:lstStyle>
          <a:p>
            <a:fld id="{287FAB68-4CD7-4E70-9C9D-8FA0E5C9EB99}" type="slidenum">
              <a:rPr lang="en-US" altLang="en-US"/>
              <a:pPr/>
              <a:t>‹#›</a:t>
            </a:fld>
            <a:endParaRPr lang="en-US" altLang="en-US"/>
          </a:p>
        </p:txBody>
      </p:sp>
    </p:spTree>
    <p:extLst>
      <p:ext uri="{BB962C8B-B14F-4D97-AF65-F5344CB8AC3E}">
        <p14:creationId xmlns:p14="http://schemas.microsoft.com/office/powerpoint/2010/main" val="371986781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r>
              <a:rPr lang="en-US" smtClean="0"/>
              <a:t>December 2015</a:t>
            </a:r>
            <a:endParaRPr lang="en-US"/>
          </a:p>
        </p:txBody>
      </p:sp>
      <p:sp>
        <p:nvSpPr>
          <p:cNvPr id="4" name="Footer Placeholder 4"/>
          <p:cNvSpPr>
            <a:spLocks noGrp="1"/>
          </p:cNvSpPr>
          <p:nvPr>
            <p:ph type="ftr" sz="quarter" idx="11"/>
          </p:nvPr>
        </p:nvSpPr>
        <p:spPr/>
        <p:txBody>
          <a:bodyPr/>
          <a:lstStyle>
            <a:lvl1pPr>
              <a:defRPr/>
            </a:lvl1pPr>
          </a:lstStyle>
          <a:p>
            <a:pPr>
              <a:defRPr/>
            </a:pPr>
            <a:r>
              <a:rPr lang="en-US"/>
              <a:t>Hernandez,Li,Dotlić,Miura (NICT)</a:t>
            </a:r>
          </a:p>
        </p:txBody>
      </p:sp>
      <p:sp>
        <p:nvSpPr>
          <p:cNvPr id="5" name="Slide Number Placeholder 5"/>
          <p:cNvSpPr>
            <a:spLocks noGrp="1"/>
          </p:cNvSpPr>
          <p:nvPr>
            <p:ph type="sldNum" sz="quarter" idx="12"/>
          </p:nvPr>
        </p:nvSpPr>
        <p:spPr/>
        <p:txBody>
          <a:bodyPr/>
          <a:lstStyle>
            <a:lvl1pPr>
              <a:defRPr/>
            </a:lvl1pPr>
          </a:lstStyle>
          <a:p>
            <a:fld id="{17E66DFC-8366-425F-9FC2-71D31805389B}" type="slidenum">
              <a:rPr lang="en-US" altLang="en-US"/>
              <a:pPr/>
              <a:t>‹#›</a:t>
            </a:fld>
            <a:endParaRPr lang="en-US" altLang="en-US"/>
          </a:p>
        </p:txBody>
      </p:sp>
    </p:spTree>
    <p:extLst>
      <p:ext uri="{BB962C8B-B14F-4D97-AF65-F5344CB8AC3E}">
        <p14:creationId xmlns:p14="http://schemas.microsoft.com/office/powerpoint/2010/main" val="329048079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r>
              <a:rPr lang="en-US" smtClean="0"/>
              <a:t>December 2015</a:t>
            </a:r>
            <a:endParaRPr lang="en-US"/>
          </a:p>
        </p:txBody>
      </p:sp>
      <p:sp>
        <p:nvSpPr>
          <p:cNvPr id="3" name="Footer Placeholder 4"/>
          <p:cNvSpPr>
            <a:spLocks noGrp="1"/>
          </p:cNvSpPr>
          <p:nvPr>
            <p:ph type="ftr" sz="quarter" idx="11"/>
          </p:nvPr>
        </p:nvSpPr>
        <p:spPr/>
        <p:txBody>
          <a:bodyPr/>
          <a:lstStyle>
            <a:lvl1pPr>
              <a:defRPr/>
            </a:lvl1pPr>
          </a:lstStyle>
          <a:p>
            <a:pPr>
              <a:defRPr/>
            </a:pPr>
            <a:r>
              <a:rPr lang="en-US"/>
              <a:t>Hernandez,Li,Dotlić,Miura (NICT)</a:t>
            </a:r>
          </a:p>
        </p:txBody>
      </p:sp>
      <p:sp>
        <p:nvSpPr>
          <p:cNvPr id="4" name="Slide Number Placeholder 5"/>
          <p:cNvSpPr>
            <a:spLocks noGrp="1"/>
          </p:cNvSpPr>
          <p:nvPr>
            <p:ph type="sldNum" sz="quarter" idx="12"/>
          </p:nvPr>
        </p:nvSpPr>
        <p:spPr/>
        <p:txBody>
          <a:bodyPr/>
          <a:lstStyle>
            <a:lvl1pPr>
              <a:defRPr/>
            </a:lvl1pPr>
          </a:lstStyle>
          <a:p>
            <a:fld id="{55931058-58B9-411D-BD0E-51BE09FA03AC}" type="slidenum">
              <a:rPr lang="en-US" altLang="en-US"/>
              <a:pPr/>
              <a:t>‹#›</a:t>
            </a:fld>
            <a:endParaRPr lang="en-US" altLang="en-US"/>
          </a:p>
        </p:txBody>
      </p:sp>
    </p:spTree>
    <p:extLst>
      <p:ext uri="{BB962C8B-B14F-4D97-AF65-F5344CB8AC3E}">
        <p14:creationId xmlns:p14="http://schemas.microsoft.com/office/powerpoint/2010/main" val="411395119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US" smtClean="0"/>
              <a:t>December 2015</a:t>
            </a:r>
            <a:endParaRPr lang="en-US"/>
          </a:p>
        </p:txBody>
      </p:sp>
      <p:sp>
        <p:nvSpPr>
          <p:cNvPr id="6" name="Footer Placeholder 4"/>
          <p:cNvSpPr>
            <a:spLocks noGrp="1"/>
          </p:cNvSpPr>
          <p:nvPr>
            <p:ph type="ftr" sz="quarter" idx="11"/>
          </p:nvPr>
        </p:nvSpPr>
        <p:spPr/>
        <p:txBody>
          <a:bodyPr/>
          <a:lstStyle>
            <a:lvl1pPr>
              <a:defRPr/>
            </a:lvl1pPr>
          </a:lstStyle>
          <a:p>
            <a:pPr>
              <a:defRPr/>
            </a:pPr>
            <a:r>
              <a:rPr lang="en-US"/>
              <a:t>Hernandez,Li,Dotlić,Miura (NICT)</a:t>
            </a:r>
          </a:p>
        </p:txBody>
      </p:sp>
      <p:sp>
        <p:nvSpPr>
          <p:cNvPr id="7" name="Slide Number Placeholder 5"/>
          <p:cNvSpPr>
            <a:spLocks noGrp="1"/>
          </p:cNvSpPr>
          <p:nvPr>
            <p:ph type="sldNum" sz="quarter" idx="12"/>
          </p:nvPr>
        </p:nvSpPr>
        <p:spPr/>
        <p:txBody>
          <a:bodyPr/>
          <a:lstStyle>
            <a:lvl1pPr>
              <a:defRPr/>
            </a:lvl1pPr>
          </a:lstStyle>
          <a:p>
            <a:fld id="{55F97644-9CBE-49E1-AC61-FEB6E081B444}" type="slidenum">
              <a:rPr lang="en-US" altLang="en-US"/>
              <a:pPr/>
              <a:t>‹#›</a:t>
            </a:fld>
            <a:endParaRPr lang="en-US" altLang="en-US"/>
          </a:p>
        </p:txBody>
      </p:sp>
    </p:spTree>
    <p:extLst>
      <p:ext uri="{BB962C8B-B14F-4D97-AF65-F5344CB8AC3E}">
        <p14:creationId xmlns:p14="http://schemas.microsoft.com/office/powerpoint/2010/main" val="7257265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December 2015</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Hernandez,Li,Dotlić,Miura (NICT)</a:t>
            </a:r>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F6D4FD45-3B3F-49B2-A0E4-478F05AF0A82}" type="slidenum">
              <a:rPr lang="en-US" altLang="en-US"/>
              <a:pPr/>
              <a:t>‹#›</a:t>
            </a:fld>
            <a:endParaRPr lang="en-US" altLang="en-US"/>
          </a:p>
        </p:txBody>
      </p:sp>
    </p:spTree>
    <p:extLst>
      <p:ext uri="{BB962C8B-B14F-4D97-AF65-F5344CB8AC3E}">
        <p14:creationId xmlns:p14="http://schemas.microsoft.com/office/powerpoint/2010/main" val="148373066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US" smtClean="0"/>
              <a:t>December 2015</a:t>
            </a:r>
            <a:endParaRPr lang="en-US"/>
          </a:p>
        </p:txBody>
      </p:sp>
      <p:sp>
        <p:nvSpPr>
          <p:cNvPr id="6" name="Footer Placeholder 4"/>
          <p:cNvSpPr>
            <a:spLocks noGrp="1"/>
          </p:cNvSpPr>
          <p:nvPr>
            <p:ph type="ftr" sz="quarter" idx="11"/>
          </p:nvPr>
        </p:nvSpPr>
        <p:spPr/>
        <p:txBody>
          <a:bodyPr/>
          <a:lstStyle>
            <a:lvl1pPr>
              <a:defRPr/>
            </a:lvl1pPr>
          </a:lstStyle>
          <a:p>
            <a:pPr>
              <a:defRPr/>
            </a:pPr>
            <a:r>
              <a:rPr lang="en-US"/>
              <a:t>Hernandez,Li,Dotlić,Miura (NICT)</a:t>
            </a:r>
          </a:p>
        </p:txBody>
      </p:sp>
      <p:sp>
        <p:nvSpPr>
          <p:cNvPr id="7" name="Slide Number Placeholder 5"/>
          <p:cNvSpPr>
            <a:spLocks noGrp="1"/>
          </p:cNvSpPr>
          <p:nvPr>
            <p:ph type="sldNum" sz="quarter" idx="12"/>
          </p:nvPr>
        </p:nvSpPr>
        <p:spPr/>
        <p:txBody>
          <a:bodyPr/>
          <a:lstStyle>
            <a:lvl1pPr>
              <a:defRPr/>
            </a:lvl1pPr>
          </a:lstStyle>
          <a:p>
            <a:fld id="{36DAB486-2644-471F-931B-69649930E22C}" type="slidenum">
              <a:rPr lang="en-US" altLang="en-US"/>
              <a:pPr/>
              <a:t>‹#›</a:t>
            </a:fld>
            <a:endParaRPr lang="en-US" altLang="en-US"/>
          </a:p>
        </p:txBody>
      </p:sp>
    </p:spTree>
    <p:extLst>
      <p:ext uri="{BB962C8B-B14F-4D97-AF65-F5344CB8AC3E}">
        <p14:creationId xmlns:p14="http://schemas.microsoft.com/office/powerpoint/2010/main" val="361520675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en-US" smtClean="0"/>
              <a:t>December 2015</a:t>
            </a:r>
            <a:endParaRPr lang="en-US"/>
          </a:p>
        </p:txBody>
      </p:sp>
      <p:sp>
        <p:nvSpPr>
          <p:cNvPr id="5" name="Footer Placeholder 4"/>
          <p:cNvSpPr>
            <a:spLocks noGrp="1"/>
          </p:cNvSpPr>
          <p:nvPr>
            <p:ph type="ftr" sz="quarter" idx="11"/>
          </p:nvPr>
        </p:nvSpPr>
        <p:spPr/>
        <p:txBody>
          <a:bodyPr/>
          <a:lstStyle>
            <a:lvl1pPr>
              <a:defRPr/>
            </a:lvl1pPr>
          </a:lstStyle>
          <a:p>
            <a:pPr>
              <a:defRPr/>
            </a:pPr>
            <a:r>
              <a:rPr lang="en-US"/>
              <a:t>Hernandez,Li,Dotlić,Miura (NICT)</a:t>
            </a:r>
          </a:p>
        </p:txBody>
      </p:sp>
      <p:sp>
        <p:nvSpPr>
          <p:cNvPr id="6" name="Slide Number Placeholder 5"/>
          <p:cNvSpPr>
            <a:spLocks noGrp="1"/>
          </p:cNvSpPr>
          <p:nvPr>
            <p:ph type="sldNum" sz="quarter" idx="12"/>
          </p:nvPr>
        </p:nvSpPr>
        <p:spPr/>
        <p:txBody>
          <a:bodyPr/>
          <a:lstStyle>
            <a:lvl1pPr>
              <a:defRPr/>
            </a:lvl1pPr>
          </a:lstStyle>
          <a:p>
            <a:fld id="{DF43F087-F4EA-4326-9980-1F2B5FF2D909}" type="slidenum">
              <a:rPr lang="en-US" altLang="en-US"/>
              <a:pPr/>
              <a:t>‹#›</a:t>
            </a:fld>
            <a:endParaRPr lang="en-US" altLang="en-US"/>
          </a:p>
        </p:txBody>
      </p:sp>
    </p:spTree>
    <p:extLst>
      <p:ext uri="{BB962C8B-B14F-4D97-AF65-F5344CB8AC3E}">
        <p14:creationId xmlns:p14="http://schemas.microsoft.com/office/powerpoint/2010/main" val="139228816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en-US" smtClean="0"/>
              <a:t>December 2015</a:t>
            </a:r>
            <a:endParaRPr lang="en-US"/>
          </a:p>
        </p:txBody>
      </p:sp>
      <p:sp>
        <p:nvSpPr>
          <p:cNvPr id="5" name="Footer Placeholder 4"/>
          <p:cNvSpPr>
            <a:spLocks noGrp="1"/>
          </p:cNvSpPr>
          <p:nvPr>
            <p:ph type="ftr" sz="quarter" idx="11"/>
          </p:nvPr>
        </p:nvSpPr>
        <p:spPr/>
        <p:txBody>
          <a:bodyPr/>
          <a:lstStyle>
            <a:lvl1pPr>
              <a:defRPr/>
            </a:lvl1pPr>
          </a:lstStyle>
          <a:p>
            <a:pPr>
              <a:defRPr/>
            </a:pPr>
            <a:r>
              <a:rPr lang="en-US"/>
              <a:t>Hernandez,Li,Dotlić,Miura (NICT)</a:t>
            </a:r>
          </a:p>
        </p:txBody>
      </p:sp>
      <p:sp>
        <p:nvSpPr>
          <p:cNvPr id="6" name="Slide Number Placeholder 5"/>
          <p:cNvSpPr>
            <a:spLocks noGrp="1"/>
          </p:cNvSpPr>
          <p:nvPr>
            <p:ph type="sldNum" sz="quarter" idx="12"/>
          </p:nvPr>
        </p:nvSpPr>
        <p:spPr/>
        <p:txBody>
          <a:bodyPr/>
          <a:lstStyle>
            <a:lvl1pPr>
              <a:defRPr/>
            </a:lvl1pPr>
          </a:lstStyle>
          <a:p>
            <a:fld id="{280D2BE2-CCDF-47C2-BA7D-94CDFF083ED7}" type="slidenum">
              <a:rPr lang="en-US" altLang="en-US"/>
              <a:pPr/>
              <a:t>‹#›</a:t>
            </a:fld>
            <a:endParaRPr lang="en-US" altLang="en-US"/>
          </a:p>
        </p:txBody>
      </p:sp>
    </p:spTree>
    <p:extLst>
      <p:ext uri="{BB962C8B-B14F-4D97-AF65-F5344CB8AC3E}">
        <p14:creationId xmlns:p14="http://schemas.microsoft.com/office/powerpoint/2010/main" val="26798690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4"/>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December 2015</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Hernandez,Li,Dotlić,Miura (NICT)</a:t>
            </a:r>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FD8D30CA-83CE-4051-9924-4A8C0B90CC8B}" type="slidenum">
              <a:rPr lang="en-US" altLang="en-US"/>
              <a:pPr/>
              <a:t>‹#›</a:t>
            </a:fld>
            <a:endParaRPr lang="en-US" altLang="en-US"/>
          </a:p>
        </p:txBody>
      </p:sp>
    </p:spTree>
    <p:extLst>
      <p:ext uri="{BB962C8B-B14F-4D97-AF65-F5344CB8AC3E}">
        <p14:creationId xmlns:p14="http://schemas.microsoft.com/office/powerpoint/2010/main" val="14249869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December 2015</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Hernandez,Li,Dotlić,Miura (NICT)</a:t>
            </a:r>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9065203D-871B-49ED-B3EB-785158DF3EBA}" type="slidenum">
              <a:rPr lang="en-US" altLang="en-US"/>
              <a:pPr/>
              <a:t>‹#›</a:t>
            </a:fld>
            <a:endParaRPr lang="en-US" altLang="en-US"/>
          </a:p>
        </p:txBody>
      </p:sp>
    </p:spTree>
    <p:extLst>
      <p:ext uri="{BB962C8B-B14F-4D97-AF65-F5344CB8AC3E}">
        <p14:creationId xmlns:p14="http://schemas.microsoft.com/office/powerpoint/2010/main" val="13285548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1"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1"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December 2015</a:t>
            </a:r>
            <a:endParaRPr lang="en-US"/>
          </a:p>
        </p:txBody>
      </p:sp>
      <p:sp>
        <p:nvSpPr>
          <p:cNvPr id="8" name="Rectangle 5"/>
          <p:cNvSpPr>
            <a:spLocks noGrp="1" noChangeArrowheads="1"/>
          </p:cNvSpPr>
          <p:nvPr>
            <p:ph type="ftr" sz="quarter" idx="11"/>
          </p:nvPr>
        </p:nvSpPr>
        <p:spPr>
          <a:ln/>
        </p:spPr>
        <p:txBody>
          <a:bodyPr/>
          <a:lstStyle>
            <a:lvl1pPr>
              <a:defRPr/>
            </a:lvl1pPr>
          </a:lstStyle>
          <a:p>
            <a:pPr>
              <a:defRPr/>
            </a:pPr>
            <a:r>
              <a:rPr lang="en-US"/>
              <a:t>Hernandez,Li,Dotlić,Miura (NICT)</a:t>
            </a:r>
          </a:p>
        </p:txBody>
      </p:sp>
      <p:sp>
        <p:nvSpPr>
          <p:cNvPr id="9" name="Rectangle 6"/>
          <p:cNvSpPr>
            <a:spLocks noGrp="1" noChangeArrowheads="1"/>
          </p:cNvSpPr>
          <p:nvPr>
            <p:ph type="sldNum" sz="quarter" idx="12"/>
          </p:nvPr>
        </p:nvSpPr>
        <p:spPr>
          <a:ln/>
        </p:spPr>
        <p:txBody>
          <a:bodyPr/>
          <a:lstStyle>
            <a:lvl1pPr>
              <a:defRPr/>
            </a:lvl1pPr>
          </a:lstStyle>
          <a:p>
            <a:r>
              <a:rPr lang="en-US" altLang="en-US"/>
              <a:t>Slide </a:t>
            </a:r>
            <a:fld id="{A57EE0DA-1B2B-4F2D-A43B-3B669422F713}" type="slidenum">
              <a:rPr lang="en-US" altLang="en-US"/>
              <a:pPr/>
              <a:t>‹#›</a:t>
            </a:fld>
            <a:endParaRPr lang="en-US" altLang="en-US"/>
          </a:p>
        </p:txBody>
      </p:sp>
    </p:spTree>
    <p:extLst>
      <p:ext uri="{BB962C8B-B14F-4D97-AF65-F5344CB8AC3E}">
        <p14:creationId xmlns:p14="http://schemas.microsoft.com/office/powerpoint/2010/main" val="21050772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December 2015</a:t>
            </a:r>
            <a:endParaRPr lang="en-US"/>
          </a:p>
        </p:txBody>
      </p:sp>
      <p:sp>
        <p:nvSpPr>
          <p:cNvPr id="4" name="Rectangle 5"/>
          <p:cNvSpPr>
            <a:spLocks noGrp="1" noChangeArrowheads="1"/>
          </p:cNvSpPr>
          <p:nvPr>
            <p:ph type="ftr" sz="quarter" idx="11"/>
          </p:nvPr>
        </p:nvSpPr>
        <p:spPr>
          <a:ln/>
        </p:spPr>
        <p:txBody>
          <a:bodyPr/>
          <a:lstStyle>
            <a:lvl1pPr>
              <a:defRPr/>
            </a:lvl1pPr>
          </a:lstStyle>
          <a:p>
            <a:pPr>
              <a:defRPr/>
            </a:pPr>
            <a:r>
              <a:rPr lang="en-US"/>
              <a:t>Hernandez,Li,Dotlić,Miura (NICT)</a:t>
            </a:r>
          </a:p>
        </p:txBody>
      </p:sp>
      <p:sp>
        <p:nvSpPr>
          <p:cNvPr id="5" name="Rectangle 6"/>
          <p:cNvSpPr>
            <a:spLocks noGrp="1" noChangeArrowheads="1"/>
          </p:cNvSpPr>
          <p:nvPr>
            <p:ph type="sldNum" sz="quarter" idx="12"/>
          </p:nvPr>
        </p:nvSpPr>
        <p:spPr>
          <a:ln/>
        </p:spPr>
        <p:txBody>
          <a:bodyPr/>
          <a:lstStyle>
            <a:lvl1pPr>
              <a:defRPr/>
            </a:lvl1pPr>
          </a:lstStyle>
          <a:p>
            <a:r>
              <a:rPr lang="en-US" altLang="en-US"/>
              <a:t>Slide </a:t>
            </a:r>
            <a:fld id="{07C34578-542D-4543-9F2B-A594E4030243}" type="slidenum">
              <a:rPr lang="en-US" altLang="en-US"/>
              <a:pPr/>
              <a:t>‹#›</a:t>
            </a:fld>
            <a:endParaRPr lang="en-US" altLang="en-US"/>
          </a:p>
        </p:txBody>
      </p:sp>
    </p:spTree>
    <p:extLst>
      <p:ext uri="{BB962C8B-B14F-4D97-AF65-F5344CB8AC3E}">
        <p14:creationId xmlns:p14="http://schemas.microsoft.com/office/powerpoint/2010/main" val="34679730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December 2015</a:t>
            </a:r>
            <a:endParaRPr lang="en-US"/>
          </a:p>
        </p:txBody>
      </p:sp>
      <p:sp>
        <p:nvSpPr>
          <p:cNvPr id="3" name="Rectangle 5"/>
          <p:cNvSpPr>
            <a:spLocks noGrp="1" noChangeArrowheads="1"/>
          </p:cNvSpPr>
          <p:nvPr>
            <p:ph type="ftr" sz="quarter" idx="11"/>
          </p:nvPr>
        </p:nvSpPr>
        <p:spPr>
          <a:ln/>
        </p:spPr>
        <p:txBody>
          <a:bodyPr/>
          <a:lstStyle>
            <a:lvl1pPr>
              <a:defRPr/>
            </a:lvl1pPr>
          </a:lstStyle>
          <a:p>
            <a:pPr>
              <a:defRPr/>
            </a:pPr>
            <a:r>
              <a:rPr lang="en-US"/>
              <a:t>Hernandez,Li,Dotlić,Miura (NICT)</a:t>
            </a:r>
          </a:p>
        </p:txBody>
      </p:sp>
      <p:sp>
        <p:nvSpPr>
          <p:cNvPr id="4" name="Rectangle 6"/>
          <p:cNvSpPr>
            <a:spLocks noGrp="1" noChangeArrowheads="1"/>
          </p:cNvSpPr>
          <p:nvPr>
            <p:ph type="sldNum" sz="quarter" idx="12"/>
          </p:nvPr>
        </p:nvSpPr>
        <p:spPr>
          <a:ln/>
        </p:spPr>
        <p:txBody>
          <a:bodyPr/>
          <a:lstStyle>
            <a:lvl1pPr>
              <a:defRPr/>
            </a:lvl1pPr>
          </a:lstStyle>
          <a:p>
            <a:r>
              <a:rPr lang="en-US" altLang="en-US"/>
              <a:t>Slide </a:t>
            </a:r>
            <a:fld id="{1E9B8F0D-C645-428B-882C-2B3D3E8D0851}" type="slidenum">
              <a:rPr lang="en-US" altLang="en-US"/>
              <a:pPr/>
              <a:t>‹#›</a:t>
            </a:fld>
            <a:endParaRPr lang="en-US" altLang="en-US"/>
          </a:p>
        </p:txBody>
      </p:sp>
    </p:spTree>
    <p:extLst>
      <p:ext uri="{BB962C8B-B14F-4D97-AF65-F5344CB8AC3E}">
        <p14:creationId xmlns:p14="http://schemas.microsoft.com/office/powerpoint/2010/main" val="3217844421"/>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1"/>
            <a:ext cx="511175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435101"/>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December 2015</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Hernandez,Li,Dotlić,Miura (NICT)</a:t>
            </a:r>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593F9B25-B028-4F35-9C75-0491C092003C}" type="slidenum">
              <a:rPr lang="en-US" altLang="en-US"/>
              <a:pPr/>
              <a:t>‹#›</a:t>
            </a:fld>
            <a:endParaRPr lang="en-US" altLang="en-US"/>
          </a:p>
        </p:txBody>
      </p:sp>
    </p:spTree>
    <p:extLst>
      <p:ext uri="{BB962C8B-B14F-4D97-AF65-F5344CB8AC3E}">
        <p14:creationId xmlns:p14="http://schemas.microsoft.com/office/powerpoint/2010/main" val="23836155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1"/>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9"/>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December 2015</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Hernandez,Li,Dotlić,Miura (NICT)</a:t>
            </a:r>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57EC432E-2CE6-4782-B079-CD4BE2BCBD46}" type="slidenum">
              <a:rPr lang="en-US" altLang="en-US"/>
              <a:pPr/>
              <a:t>‹#›</a:t>
            </a:fld>
            <a:endParaRPr lang="en-US" altLang="en-US"/>
          </a:p>
        </p:txBody>
      </p:sp>
    </p:spTree>
    <p:extLst>
      <p:ext uri="{BB962C8B-B14F-4D97-AF65-F5344CB8AC3E}">
        <p14:creationId xmlns:p14="http://schemas.microsoft.com/office/powerpoint/2010/main" val="39837036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685800" y="377825"/>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lvl1pPr>
          </a:lstStyle>
          <a:p>
            <a:pPr>
              <a:defRPr/>
            </a:pPr>
            <a:r>
              <a:rPr lang="en-US" smtClean="0"/>
              <a:t>December 2015</a:t>
            </a:r>
            <a:endParaRPr lang="en-US"/>
          </a:p>
        </p:txBody>
      </p:sp>
      <p:sp>
        <p:nvSpPr>
          <p:cNvPr id="1029" name="Rectangle 5"/>
          <p:cNvSpPr>
            <a:spLocks noGrp="1" noChangeArrowheads="1"/>
          </p:cNvSpPr>
          <p:nvPr>
            <p:ph type="ftr" sz="quarter" idx="3"/>
          </p:nvPr>
        </p:nvSpPr>
        <p:spPr bwMode="auto">
          <a:xfrm>
            <a:off x="5486400" y="6475413"/>
            <a:ext cx="31242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pPr>
              <a:defRPr/>
            </a:pPr>
            <a:r>
              <a:rPr lang="en-US"/>
              <a:t>Hernandez,Li,Dotlić,Miura (NICT)</a:t>
            </a:r>
          </a:p>
        </p:txBody>
      </p:sp>
      <p:sp>
        <p:nvSpPr>
          <p:cNvPr id="1030" name="Rectangle 6"/>
          <p:cNvSpPr>
            <a:spLocks noGrp="1" noChangeArrowheads="1"/>
          </p:cNvSpPr>
          <p:nvPr>
            <p:ph type="sldNum" sz="quarter" idx="4"/>
          </p:nvPr>
        </p:nvSpPr>
        <p:spPr bwMode="auto">
          <a:xfrm>
            <a:off x="4341813" y="6475413"/>
            <a:ext cx="5365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8C580FDE-33B9-49CC-8B0E-FB7AC0210820}" type="slidenum">
              <a:rPr lang="en-US" altLang="en-US"/>
              <a:pPr/>
              <a:t>‹#›</a:t>
            </a:fld>
            <a:endParaRPr lang="en-US" altLang="en-US"/>
          </a:p>
        </p:txBody>
      </p:sp>
      <p:sp>
        <p:nvSpPr>
          <p:cNvPr id="1031" name="Rectangle 7"/>
          <p:cNvSpPr>
            <a:spLocks noChangeArrowheads="1"/>
          </p:cNvSpPr>
          <p:nvPr/>
        </p:nvSpPr>
        <p:spPr bwMode="auto">
          <a:xfrm>
            <a:off x="3657600" y="393700"/>
            <a:ext cx="4800600"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a:defRPr sz="1200">
                <a:solidFill>
                  <a:schemeClr val="tx1"/>
                </a:solidFill>
                <a:latin typeface="Times New Roman" pitchFamily="18" charset="0"/>
              </a:defRPr>
            </a:lvl5pPr>
            <a:lvl6pPr eaLnBrk="0" fontAlgn="base" hangingPunct="0">
              <a:spcBef>
                <a:spcPct val="0"/>
              </a:spcBef>
              <a:spcAft>
                <a:spcPct val="0"/>
              </a:spcAft>
              <a:defRPr sz="1200">
                <a:solidFill>
                  <a:schemeClr val="tx1"/>
                </a:solidFill>
                <a:latin typeface="Times New Roman" pitchFamily="18" charset="0"/>
              </a:defRPr>
            </a:lvl6pPr>
            <a:lvl7pPr eaLnBrk="0" fontAlgn="base" hangingPunct="0">
              <a:spcBef>
                <a:spcPct val="0"/>
              </a:spcBef>
              <a:spcAft>
                <a:spcPct val="0"/>
              </a:spcAft>
              <a:defRPr sz="1200">
                <a:solidFill>
                  <a:schemeClr val="tx1"/>
                </a:solidFill>
                <a:latin typeface="Times New Roman" pitchFamily="18" charset="0"/>
              </a:defRPr>
            </a:lvl7pPr>
            <a:lvl8pPr eaLnBrk="0" fontAlgn="base" hangingPunct="0">
              <a:spcBef>
                <a:spcPct val="0"/>
              </a:spcBef>
              <a:spcAft>
                <a:spcPct val="0"/>
              </a:spcAft>
              <a:defRPr sz="1200">
                <a:solidFill>
                  <a:schemeClr val="tx1"/>
                </a:solidFill>
                <a:latin typeface="Times New Roman" pitchFamily="18" charset="0"/>
              </a:defRPr>
            </a:lvl8pPr>
            <a:lvl9pPr eaLnBrk="0" fontAlgn="base" hangingPunct="0">
              <a:spcBef>
                <a:spcPct val="0"/>
              </a:spcBef>
              <a:spcAft>
                <a:spcPct val="0"/>
              </a:spcAft>
              <a:defRPr sz="1200">
                <a:solidFill>
                  <a:schemeClr val="tx1"/>
                </a:solidFill>
                <a:latin typeface="Times New Roman" pitchFamily="18" charset="0"/>
              </a:defRPr>
            </a:lvl9pPr>
          </a:lstStyle>
          <a:p>
            <a:pPr lvl="4" algn="r">
              <a:defRPr/>
            </a:pPr>
            <a:r>
              <a:rPr lang="en-US" altLang="en-US" sz="1400" b="1" dirty="0" smtClean="0"/>
              <a:t>Doc: IEEE </a:t>
            </a:r>
            <a:r>
              <a:rPr lang="en-US" altLang="en-US" sz="1400" b="1" dirty="0" smtClean="0"/>
              <a:t>802.15-15-0988-00-0008</a:t>
            </a:r>
            <a:endParaRPr lang="en-US" altLang="en-US" sz="1400" b="1" dirty="0" smtClean="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p:cNvSpPr>
            <a:spLocks noChangeArrowheads="1"/>
          </p:cNvSpPr>
          <p:nvPr/>
        </p:nvSpPr>
        <p:spPr bwMode="auto">
          <a:xfrm>
            <a:off x="685800" y="6475413"/>
            <a:ext cx="7112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smtClean="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iming>
    <p:tnLst>
      <p:par>
        <p:cTn id="1" dur="indefinite" restart="never" nodeType="tmRoot"/>
      </p:par>
    </p:tnLst>
  </p:timing>
  <p:hf hdr="0"/>
  <p:txStyles>
    <p:title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2051"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a:defRPr>
                <a:solidFill>
                  <a:srgbClr val="898989"/>
                </a:solidFill>
              </a:defRPr>
            </a:lvl1pPr>
          </a:lstStyle>
          <a:p>
            <a:pPr>
              <a:defRPr/>
            </a:pPr>
            <a:r>
              <a:rPr lang="en-US" smtClean="0"/>
              <a:t>December 2015</a:t>
            </a: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wrap="square" lIns="91440" tIns="45720" rIns="91440" bIns="45720" numCol="1" anchor="ctr" anchorCtr="0" compatLnSpc="1">
            <a:prstTxWarp prst="textNoShape">
              <a:avLst/>
            </a:prstTxWarp>
          </a:bodyPr>
          <a:lstStyle>
            <a:lvl1pPr algn="ctr">
              <a:defRPr>
                <a:solidFill>
                  <a:srgbClr val="898989"/>
                </a:solidFill>
              </a:defRPr>
            </a:lvl1pPr>
          </a:lstStyle>
          <a:p>
            <a:pPr>
              <a:defRPr/>
            </a:pPr>
            <a:r>
              <a:rPr lang="en-US"/>
              <a:t>Hernandez,Li,Dotlić,Miura (NICT)</a:t>
            </a: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a:solidFill>
                  <a:srgbClr val="898989"/>
                </a:solidFill>
              </a:defRPr>
            </a:lvl1pPr>
          </a:lstStyle>
          <a:p>
            <a:fld id="{62E1E99A-322E-4432-84AD-AE7E2C7F9D3D}"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672" r:id="rId1"/>
    <p:sldLayoutId id="2147483673" r:id="rId2"/>
    <p:sldLayoutId id="2147483674" r:id="rId3"/>
    <p:sldLayoutId id="2147483675" r:id="rId4"/>
    <p:sldLayoutId id="2147483676" r:id="rId5"/>
    <p:sldLayoutId id="2147483677" r:id="rId6"/>
    <p:sldLayoutId id="2147483678" r:id="rId7"/>
    <p:sldLayoutId id="2147483679" r:id="rId8"/>
    <p:sldLayoutId id="2147483680" r:id="rId9"/>
    <p:sldLayoutId id="2147483681" r:id="rId10"/>
    <p:sldLayoutId id="2147483682" r:id="rId11"/>
  </p:sldLayoutIdLst>
  <p:hf hdr="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r>
              <a:rPr lang="en-US" altLang="en-US" sz="1400" smtClean="0">
                <a:latin typeface="Times New Roman" pitchFamily="18" charset="0"/>
              </a:rPr>
              <a:t>December 2015</a:t>
            </a:r>
          </a:p>
        </p:txBody>
      </p:sp>
      <p:sp>
        <p:nvSpPr>
          <p:cNvPr id="3075"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r>
              <a:rPr lang="en-US" altLang="en-US" sz="1200" smtClean="0">
                <a:latin typeface="Times New Roman" pitchFamily="18" charset="0"/>
              </a:rPr>
              <a:t>Hernandez,Li,Dotlić,Miura (NICT)</a:t>
            </a:r>
          </a:p>
        </p:txBody>
      </p:sp>
      <p:sp>
        <p:nvSpPr>
          <p:cNvPr id="3076" name="Slide Number Placeholder 3"/>
          <p:cNvSpPr>
            <a:spLocks noGrp="1"/>
          </p:cNvSpPr>
          <p:nvPr>
            <p:ph type="sldNum" sz="quarter" idx="12"/>
          </p:nvPr>
        </p:nvSpPr>
        <p:spPr>
          <a:xfrm>
            <a:off x="4394200" y="6475413"/>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r>
              <a:rPr lang="en-US" altLang="en-US" sz="1200">
                <a:latin typeface="Times New Roman" pitchFamily="18" charset="0"/>
              </a:rPr>
              <a:t>Slide </a:t>
            </a:r>
            <a:fld id="{D8D079A4-40F1-41BA-93C3-8193D79C2DFC}" type="slidenum">
              <a:rPr lang="en-US" altLang="en-US" sz="1200">
                <a:latin typeface="Times New Roman" pitchFamily="18" charset="0"/>
              </a:rPr>
              <a:pPr>
                <a:spcBef>
                  <a:spcPct val="0"/>
                </a:spcBef>
                <a:buFontTx/>
                <a:buNone/>
              </a:pPr>
              <a:t>1</a:t>
            </a:fld>
            <a:endParaRPr lang="en-US" altLang="en-US" sz="1200">
              <a:latin typeface="Times New Roman" pitchFamily="18" charset="0"/>
            </a:endParaRPr>
          </a:p>
        </p:txBody>
      </p:sp>
      <p:sp>
        <p:nvSpPr>
          <p:cNvPr id="27651" name="Rectangle 3"/>
          <p:cNvSpPr>
            <a:spLocks noChangeArrowheads="1"/>
          </p:cNvSpPr>
          <p:nvPr/>
        </p:nvSpPr>
        <p:spPr bwMode="auto">
          <a:xfrm>
            <a:off x="152400" y="609600"/>
            <a:ext cx="8991600" cy="4770438"/>
          </a:xfrm>
          <a:prstGeom prst="rect">
            <a:avLst/>
          </a:prstGeom>
          <a:noFill/>
          <a:ln w="12700">
            <a:noFill/>
            <a:miter lim="800000"/>
            <a:headEnd type="none" w="sm" len="sm"/>
            <a:tailEnd type="none" w="sm" len="sm"/>
          </a:ln>
          <a:effectLst/>
        </p:spPr>
        <p:txBody>
          <a:bodyPr>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a:spcBef>
                <a:spcPct val="0"/>
              </a:spcBef>
              <a:buFontTx/>
              <a:buNone/>
            </a:pPr>
            <a:r>
              <a:rPr lang="en-US" altLang="en-US" sz="1800" b="1" u="sng" dirty="0">
                <a:solidFill>
                  <a:schemeClr val="tx2"/>
                </a:solidFill>
                <a:effectLst>
                  <a:outerShdw blurRad="38100" dist="38100" dir="2700000" algn="tl">
                    <a:srgbClr val="C0C0C0"/>
                  </a:outerShdw>
                </a:effectLst>
                <a:latin typeface="Times New Roman" pitchFamily="18" charset="0"/>
              </a:rPr>
              <a:t>Project: IEEE P802.15 Working Group for Wireless Personal Area Networks (WPANs)</a:t>
            </a:r>
            <a:endParaRPr lang="en-US" altLang="en-US" sz="1600" b="1" dirty="0">
              <a:solidFill>
                <a:schemeClr val="tx2"/>
              </a:solidFill>
              <a:latin typeface="Times New Roman" pitchFamily="18" charset="0"/>
            </a:endParaRPr>
          </a:p>
          <a:p>
            <a:pPr>
              <a:spcBef>
                <a:spcPct val="0"/>
              </a:spcBef>
              <a:buFontTx/>
              <a:buNone/>
            </a:pPr>
            <a:endParaRPr lang="en-US" altLang="en-US" sz="1600" dirty="0">
              <a:solidFill>
                <a:schemeClr val="tx2"/>
              </a:solidFill>
              <a:latin typeface="Times New Roman" pitchFamily="18" charset="0"/>
            </a:endParaRPr>
          </a:p>
          <a:p>
            <a:pPr>
              <a:spcBef>
                <a:spcPct val="0"/>
              </a:spcBef>
              <a:buFontTx/>
              <a:buNone/>
            </a:pPr>
            <a:r>
              <a:rPr lang="en-US" altLang="en-US" sz="1600" b="1" dirty="0">
                <a:solidFill>
                  <a:schemeClr val="tx2"/>
                </a:solidFill>
                <a:latin typeface="Times New Roman" pitchFamily="18" charset="0"/>
              </a:rPr>
              <a:t>Submission Title:</a:t>
            </a:r>
            <a:r>
              <a:rPr lang="en-US" altLang="en-US" sz="1600" dirty="0">
                <a:solidFill>
                  <a:schemeClr val="tx2"/>
                </a:solidFill>
                <a:latin typeface="Times New Roman" pitchFamily="18" charset="0"/>
              </a:rPr>
              <a:t> [ </a:t>
            </a:r>
            <a:r>
              <a:rPr lang="en-US" altLang="en-US" sz="1600" dirty="0" smtClean="0">
                <a:solidFill>
                  <a:schemeClr val="tx2"/>
                </a:solidFill>
                <a:latin typeface="Times New Roman" pitchFamily="18" charset="0"/>
              </a:rPr>
              <a:t>Motion for teleconference on December 21st]  </a:t>
            </a:r>
            <a:endParaRPr lang="en-US" altLang="en-US" sz="1600" dirty="0">
              <a:solidFill>
                <a:schemeClr val="tx2"/>
              </a:solidFill>
              <a:latin typeface="Times New Roman" pitchFamily="18" charset="0"/>
            </a:endParaRPr>
          </a:p>
          <a:p>
            <a:pPr>
              <a:spcBef>
                <a:spcPct val="0"/>
              </a:spcBef>
              <a:buFontTx/>
              <a:buNone/>
            </a:pPr>
            <a:r>
              <a:rPr lang="en-US" altLang="en-US" sz="1600" b="1" dirty="0">
                <a:solidFill>
                  <a:schemeClr val="tx2"/>
                </a:solidFill>
                <a:latin typeface="Times New Roman" pitchFamily="18" charset="0"/>
              </a:rPr>
              <a:t>Date Submitted: </a:t>
            </a:r>
            <a:r>
              <a:rPr lang="en-US" altLang="en-US" sz="1600" dirty="0">
                <a:solidFill>
                  <a:schemeClr val="tx2"/>
                </a:solidFill>
                <a:latin typeface="Times New Roman" pitchFamily="18" charset="0"/>
              </a:rPr>
              <a:t>[ </a:t>
            </a:r>
            <a:r>
              <a:rPr lang="en-US" altLang="en-US" sz="1600" dirty="0" smtClean="0">
                <a:solidFill>
                  <a:schemeClr val="tx2"/>
                </a:solidFill>
                <a:latin typeface="Times New Roman" pitchFamily="18" charset="0"/>
              </a:rPr>
              <a:t>December 21st, </a:t>
            </a:r>
            <a:r>
              <a:rPr lang="en-US" altLang="en-US" sz="1600" dirty="0">
                <a:solidFill>
                  <a:schemeClr val="tx2"/>
                </a:solidFill>
                <a:latin typeface="Times New Roman" pitchFamily="18" charset="0"/>
              </a:rPr>
              <a:t>2015 ]</a:t>
            </a:r>
          </a:p>
          <a:p>
            <a:pPr>
              <a:spcBef>
                <a:spcPct val="0"/>
              </a:spcBef>
              <a:buFontTx/>
              <a:buNone/>
            </a:pPr>
            <a:r>
              <a:rPr lang="en-US" altLang="en-US" sz="1600" b="1" dirty="0">
                <a:solidFill>
                  <a:schemeClr val="tx2"/>
                </a:solidFill>
                <a:latin typeface="Times New Roman" pitchFamily="18" charset="0"/>
              </a:rPr>
              <a:t>Source:</a:t>
            </a:r>
            <a:r>
              <a:rPr lang="en-US" altLang="en-US" sz="1600" dirty="0">
                <a:solidFill>
                  <a:schemeClr val="tx2"/>
                </a:solidFill>
                <a:latin typeface="Times New Roman" pitchFamily="18" charset="0"/>
              </a:rPr>
              <a:t> [Marco Hernandez, Huan-Bang Li, Igor </a:t>
            </a:r>
            <a:r>
              <a:rPr lang="en-US" altLang="en-US" sz="1600" dirty="0" err="1">
                <a:solidFill>
                  <a:schemeClr val="tx2"/>
                </a:solidFill>
                <a:latin typeface="Times New Roman" pitchFamily="18" charset="0"/>
              </a:rPr>
              <a:t>Dotlić</a:t>
            </a:r>
            <a:r>
              <a:rPr lang="en-US" altLang="en-US" sz="1600" dirty="0">
                <a:solidFill>
                  <a:schemeClr val="tx2"/>
                </a:solidFill>
                <a:latin typeface="Times New Roman" pitchFamily="18" charset="0"/>
              </a:rPr>
              <a:t>, </a:t>
            </a:r>
            <a:r>
              <a:rPr lang="en-US" altLang="en-US" sz="1600" dirty="0" err="1">
                <a:solidFill>
                  <a:schemeClr val="tx2"/>
                </a:solidFill>
                <a:latin typeface="Times New Roman" pitchFamily="18" charset="0"/>
              </a:rPr>
              <a:t>Ryu</a:t>
            </a:r>
            <a:r>
              <a:rPr lang="en-US" altLang="en-US" sz="1600" dirty="0">
                <a:solidFill>
                  <a:schemeClr val="tx2"/>
                </a:solidFill>
                <a:latin typeface="Times New Roman" pitchFamily="18" charset="0"/>
              </a:rPr>
              <a:t> Miura</a:t>
            </a:r>
            <a:r>
              <a:rPr lang="en-US" altLang="en-US" sz="1600" dirty="0">
                <a:solidFill>
                  <a:srgbClr val="FF0000"/>
                </a:solidFill>
                <a:latin typeface="Times New Roman" pitchFamily="18" charset="0"/>
              </a:rPr>
              <a:t> </a:t>
            </a:r>
            <a:r>
              <a:rPr lang="en-US" altLang="en-US" sz="1600" dirty="0">
                <a:latin typeface="Times New Roman" pitchFamily="18" charset="0"/>
              </a:rPr>
              <a:t>] </a:t>
            </a:r>
          </a:p>
          <a:p>
            <a:pPr>
              <a:spcBef>
                <a:spcPct val="0"/>
              </a:spcBef>
              <a:buFontTx/>
              <a:buNone/>
            </a:pPr>
            <a:r>
              <a:rPr lang="en-US" altLang="en-US" sz="1600" b="1" dirty="0">
                <a:solidFill>
                  <a:schemeClr val="tx2"/>
                </a:solidFill>
                <a:latin typeface="Times New Roman" pitchFamily="18" charset="0"/>
              </a:rPr>
              <a:t>Company:</a:t>
            </a:r>
            <a:r>
              <a:rPr lang="en-US" altLang="en-US" sz="1600" dirty="0">
                <a:solidFill>
                  <a:schemeClr val="tx2"/>
                </a:solidFill>
                <a:latin typeface="Times New Roman" pitchFamily="18" charset="0"/>
              </a:rPr>
              <a:t> [</a:t>
            </a:r>
            <a:r>
              <a:rPr lang="en-US" altLang="en-US" sz="1600" dirty="0">
                <a:latin typeface="Times New Roman" pitchFamily="18" charset="0"/>
              </a:rPr>
              <a:t>NICT]</a:t>
            </a:r>
          </a:p>
          <a:p>
            <a:pPr>
              <a:spcBef>
                <a:spcPct val="0"/>
              </a:spcBef>
              <a:buFontTx/>
              <a:buNone/>
            </a:pPr>
            <a:r>
              <a:rPr lang="en-US" altLang="en-US" sz="1600" b="1" dirty="0">
                <a:solidFill>
                  <a:schemeClr val="tx2"/>
                </a:solidFill>
                <a:latin typeface="Times New Roman" pitchFamily="18" charset="0"/>
              </a:rPr>
              <a:t>Address: </a:t>
            </a:r>
            <a:r>
              <a:rPr lang="en-US" altLang="en-US" sz="1600" dirty="0">
                <a:solidFill>
                  <a:schemeClr val="tx2"/>
                </a:solidFill>
                <a:latin typeface="Times New Roman" pitchFamily="18" charset="0"/>
              </a:rPr>
              <a:t>[</a:t>
            </a:r>
            <a:r>
              <a:rPr lang="en-US" altLang="en-US" sz="1600" dirty="0">
                <a:latin typeface="Times New Roman" pitchFamily="18" charset="0"/>
              </a:rPr>
              <a:t>3-4 </a:t>
            </a:r>
            <a:r>
              <a:rPr lang="en-US" altLang="en-US" sz="1600" dirty="0" err="1">
                <a:latin typeface="Times New Roman" pitchFamily="18" charset="0"/>
              </a:rPr>
              <a:t>Hikarino-oka</a:t>
            </a:r>
            <a:r>
              <a:rPr lang="en-US" altLang="en-US" sz="1600" dirty="0">
                <a:latin typeface="Times New Roman" pitchFamily="18" charset="0"/>
              </a:rPr>
              <a:t>, Yokosuka, 239-0847, Japan</a:t>
            </a:r>
            <a:r>
              <a:rPr lang="en-US" altLang="en-US" sz="1600" dirty="0">
                <a:solidFill>
                  <a:schemeClr val="tx2"/>
                </a:solidFill>
                <a:latin typeface="Times New Roman" pitchFamily="18" charset="0"/>
              </a:rPr>
              <a:t>]</a:t>
            </a:r>
          </a:p>
          <a:p>
            <a:pPr>
              <a:spcBef>
                <a:spcPct val="0"/>
              </a:spcBef>
              <a:buFontTx/>
              <a:buNone/>
            </a:pPr>
            <a:r>
              <a:rPr lang="en-US" altLang="en-US" sz="1600" b="1" dirty="0">
                <a:solidFill>
                  <a:schemeClr val="tx2"/>
                </a:solidFill>
                <a:latin typeface="Times New Roman" pitchFamily="18" charset="0"/>
              </a:rPr>
              <a:t>Voice</a:t>
            </a:r>
            <a:r>
              <a:rPr lang="en-US" altLang="en-US" sz="1600" b="1" dirty="0">
                <a:latin typeface="Times New Roman" pitchFamily="18" charset="0"/>
              </a:rPr>
              <a:t>:</a:t>
            </a:r>
            <a:r>
              <a:rPr lang="en-US" altLang="en-US" sz="1600" dirty="0">
                <a:latin typeface="Times New Roman" pitchFamily="18" charset="0"/>
              </a:rPr>
              <a:t>[+81 46-847-5439</a:t>
            </a:r>
            <a:r>
              <a:rPr lang="en-US" altLang="en-US" sz="1600" dirty="0">
                <a:solidFill>
                  <a:schemeClr val="tx2"/>
                </a:solidFill>
                <a:latin typeface="Times New Roman" pitchFamily="18" charset="0"/>
              </a:rPr>
              <a:t>] </a:t>
            </a:r>
            <a:r>
              <a:rPr lang="en-US" altLang="en-US" sz="1600" b="1" dirty="0">
                <a:solidFill>
                  <a:schemeClr val="tx2"/>
                </a:solidFill>
                <a:latin typeface="Times New Roman" pitchFamily="18" charset="0"/>
              </a:rPr>
              <a:t>Fax:</a:t>
            </a:r>
            <a:r>
              <a:rPr lang="en-US" altLang="en-US" sz="1600" dirty="0">
                <a:solidFill>
                  <a:schemeClr val="tx2"/>
                </a:solidFill>
                <a:latin typeface="Times New Roman" pitchFamily="18" charset="0"/>
              </a:rPr>
              <a:t> </a:t>
            </a:r>
            <a:r>
              <a:rPr lang="en-US" altLang="en-US" sz="1600" dirty="0">
                <a:latin typeface="Times New Roman" pitchFamily="18" charset="0"/>
              </a:rPr>
              <a:t>[+81 46-847-5431</a:t>
            </a:r>
            <a:r>
              <a:rPr lang="en-US" altLang="en-US" sz="1600" dirty="0">
                <a:solidFill>
                  <a:schemeClr val="tx2"/>
                </a:solidFill>
                <a:latin typeface="Times New Roman" pitchFamily="18" charset="0"/>
              </a:rPr>
              <a:t>] </a:t>
            </a:r>
            <a:r>
              <a:rPr lang="en-US" altLang="en-US" sz="1600" b="1" dirty="0">
                <a:solidFill>
                  <a:schemeClr val="tx2"/>
                </a:solidFill>
                <a:latin typeface="Times New Roman" pitchFamily="18" charset="0"/>
              </a:rPr>
              <a:t>E-Mail:</a:t>
            </a:r>
            <a:r>
              <a:rPr lang="en-US" altLang="en-US" sz="1600" dirty="0">
                <a:solidFill>
                  <a:schemeClr val="tx2"/>
                </a:solidFill>
                <a:latin typeface="Times New Roman" pitchFamily="18" charset="0"/>
              </a:rPr>
              <a:t>[]	</a:t>
            </a:r>
          </a:p>
          <a:p>
            <a:pPr>
              <a:spcBef>
                <a:spcPts val="600"/>
              </a:spcBef>
              <a:spcAft>
                <a:spcPts val="600"/>
              </a:spcAft>
              <a:buFontTx/>
              <a:buNone/>
            </a:pPr>
            <a:r>
              <a:rPr lang="en-US" altLang="en-US" sz="1600" b="1" dirty="0">
                <a:solidFill>
                  <a:schemeClr val="tx2"/>
                </a:solidFill>
                <a:latin typeface="Times New Roman" pitchFamily="18" charset="0"/>
              </a:rPr>
              <a:t>Re:</a:t>
            </a:r>
            <a:r>
              <a:rPr lang="en-US" altLang="en-US" sz="1600" dirty="0">
                <a:solidFill>
                  <a:schemeClr val="tx2"/>
                </a:solidFill>
                <a:latin typeface="Times New Roman" pitchFamily="18" charset="0"/>
              </a:rPr>
              <a:t> [</a:t>
            </a:r>
            <a:r>
              <a:rPr lang="en-US" altLang="en-US" sz="1600" dirty="0">
                <a:latin typeface="Times New Roman" pitchFamily="18" charset="0"/>
              </a:rPr>
              <a:t>In response to call for technical contributions TG8</a:t>
            </a:r>
            <a:r>
              <a:rPr lang="en-US" altLang="en-US" sz="1600" dirty="0">
                <a:solidFill>
                  <a:schemeClr val="tx2"/>
                </a:solidFill>
                <a:latin typeface="Times New Roman" pitchFamily="18" charset="0"/>
              </a:rPr>
              <a:t>]</a:t>
            </a:r>
            <a:endParaRPr lang="en-US" altLang="en-US" sz="1200" dirty="0">
              <a:solidFill>
                <a:schemeClr val="tx2"/>
              </a:solidFill>
              <a:latin typeface="Times New Roman" pitchFamily="18" charset="0"/>
            </a:endParaRPr>
          </a:p>
          <a:p>
            <a:pPr>
              <a:spcBef>
                <a:spcPts val="600"/>
              </a:spcBef>
              <a:spcAft>
                <a:spcPts val="600"/>
              </a:spcAft>
              <a:buFontTx/>
              <a:buNone/>
            </a:pPr>
            <a:r>
              <a:rPr lang="en-US" altLang="en-US" sz="1600" b="1" dirty="0">
                <a:solidFill>
                  <a:schemeClr val="tx2"/>
                </a:solidFill>
                <a:latin typeface="Times New Roman" pitchFamily="18" charset="0"/>
              </a:rPr>
              <a:t>Abstract:</a:t>
            </a:r>
            <a:r>
              <a:rPr lang="en-US" altLang="en-US" sz="1600" dirty="0">
                <a:solidFill>
                  <a:schemeClr val="tx2"/>
                </a:solidFill>
                <a:latin typeface="Times New Roman" pitchFamily="18" charset="0"/>
              </a:rPr>
              <a:t>	[ ]</a:t>
            </a:r>
          </a:p>
          <a:p>
            <a:pPr>
              <a:spcBef>
                <a:spcPts val="600"/>
              </a:spcBef>
              <a:spcAft>
                <a:spcPts val="600"/>
              </a:spcAft>
              <a:buFontTx/>
              <a:buNone/>
            </a:pPr>
            <a:r>
              <a:rPr lang="en-US" altLang="en-US" sz="1600" b="1" dirty="0">
                <a:solidFill>
                  <a:schemeClr val="tx2"/>
                </a:solidFill>
                <a:latin typeface="Times New Roman" pitchFamily="18" charset="0"/>
              </a:rPr>
              <a:t>Purpose:</a:t>
            </a:r>
            <a:r>
              <a:rPr lang="en-US" altLang="en-US" sz="1600" dirty="0">
                <a:solidFill>
                  <a:schemeClr val="tx2"/>
                </a:solidFill>
                <a:latin typeface="Times New Roman" pitchFamily="18" charset="0"/>
              </a:rPr>
              <a:t>	[</a:t>
            </a:r>
            <a:r>
              <a:rPr lang="en-US" altLang="en-US" sz="1600" dirty="0">
                <a:latin typeface="Times New Roman" pitchFamily="18" charset="0"/>
              </a:rPr>
              <a:t>Material for discussion in 802.15.8 TG</a:t>
            </a:r>
            <a:r>
              <a:rPr lang="en-US" altLang="en-US" sz="1600" dirty="0">
                <a:solidFill>
                  <a:schemeClr val="tx2"/>
                </a:solidFill>
                <a:latin typeface="Times New Roman" pitchFamily="18" charset="0"/>
              </a:rPr>
              <a:t>]</a:t>
            </a:r>
          </a:p>
          <a:p>
            <a:pPr>
              <a:spcBef>
                <a:spcPct val="0"/>
              </a:spcBef>
              <a:buFontTx/>
              <a:buNone/>
            </a:pPr>
            <a:r>
              <a:rPr lang="en-US" altLang="en-US" sz="1600" b="1" dirty="0">
                <a:solidFill>
                  <a:schemeClr val="tx2"/>
                </a:solidFill>
                <a:latin typeface="Times New Roman" pitchFamily="18" charset="0"/>
              </a:rPr>
              <a:t>Notice:</a:t>
            </a:r>
            <a:r>
              <a:rPr lang="en-US" altLang="en-US" sz="1600" dirty="0">
                <a:solidFill>
                  <a:schemeClr val="tx2"/>
                </a:solidFill>
                <a:latin typeface="Times New Roman"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spcBef>
                <a:spcPct val="0"/>
              </a:spcBef>
              <a:buFontTx/>
              <a:buNone/>
            </a:pPr>
            <a:r>
              <a:rPr lang="en-US" altLang="en-US" sz="1600" b="1" dirty="0">
                <a:solidFill>
                  <a:schemeClr val="tx2"/>
                </a:solidFill>
                <a:latin typeface="Times New Roman" pitchFamily="18" charset="0"/>
              </a:rPr>
              <a:t>Release:</a:t>
            </a:r>
            <a:r>
              <a:rPr lang="en-US" altLang="en-US" sz="1600" dirty="0">
                <a:solidFill>
                  <a:schemeClr val="tx2"/>
                </a:solidFill>
                <a:latin typeface="Times New Roman" pitchFamily="18" charset="0"/>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latin typeface="Times New Roman" pitchFamily="18" charset="0"/>
              </a:rPr>
              <a:t>MAC command frames clause</a:t>
            </a:r>
            <a:endParaRPr lang="en-US" dirty="0"/>
          </a:p>
        </p:txBody>
      </p:sp>
      <p:sp>
        <p:nvSpPr>
          <p:cNvPr id="6" name="Content Placeholder 5"/>
          <p:cNvSpPr>
            <a:spLocks noGrp="1"/>
          </p:cNvSpPr>
          <p:nvPr>
            <p:ph idx="1"/>
          </p:nvPr>
        </p:nvSpPr>
        <p:spPr/>
        <p:txBody>
          <a:bodyPr/>
          <a:lstStyle/>
          <a:p>
            <a:r>
              <a:rPr lang="en-US" sz="2400" dirty="0" smtClean="0">
                <a:latin typeface="+mj-lt"/>
              </a:rPr>
              <a:t>5.7 is the current clause for MAC command frames in the Draft v0.16.1. </a:t>
            </a:r>
          </a:p>
          <a:p>
            <a:r>
              <a:rPr lang="en-US" sz="2400" dirty="0" smtClean="0">
                <a:latin typeface="+mj-lt"/>
              </a:rPr>
              <a:t>It seems to be a contribution of long time ago, because there are some issues:</a:t>
            </a:r>
          </a:p>
          <a:p>
            <a:pPr lvl="1"/>
            <a:r>
              <a:rPr lang="en-US" sz="2000" dirty="0" smtClean="0">
                <a:latin typeface="+mj-lt"/>
              </a:rPr>
              <a:t>In page 65, line 17: “MAC commands shall not be transmitted in the CFP”, which is incorrect.</a:t>
            </a:r>
          </a:p>
          <a:p>
            <a:pPr lvl="1"/>
            <a:r>
              <a:rPr lang="en-US" sz="2000" dirty="0" smtClean="0">
                <a:latin typeface="+mj-lt"/>
              </a:rPr>
              <a:t>In Table 21, there is a command for re-peering, but in clause 6 MAC services, there is not re-peering </a:t>
            </a:r>
            <a:r>
              <a:rPr lang="en-US" sz="1800" dirty="0" smtClean="0">
                <a:latin typeface="+mj-lt"/>
              </a:rPr>
              <a:t>(request/response), </a:t>
            </a:r>
            <a:r>
              <a:rPr lang="en-US" sz="2000" dirty="0" smtClean="0">
                <a:latin typeface="+mj-lt"/>
              </a:rPr>
              <a:t>because</a:t>
            </a:r>
            <a:r>
              <a:rPr lang="en-US" sz="1800" dirty="0" smtClean="0">
                <a:latin typeface="+mj-lt"/>
              </a:rPr>
              <a:t> </a:t>
            </a:r>
            <a:r>
              <a:rPr lang="en-US" sz="2000" dirty="0" smtClean="0">
                <a:latin typeface="+mj-lt"/>
              </a:rPr>
              <a:t>we decided to repeat peering </a:t>
            </a:r>
            <a:r>
              <a:rPr lang="en-US" sz="1800" dirty="0">
                <a:solidFill>
                  <a:srgbClr val="000000"/>
                </a:solidFill>
                <a:latin typeface="Times New Roman"/>
                <a:ea typeface="+mn-ea"/>
                <a:cs typeface="+mn-cs"/>
              </a:rPr>
              <a:t>(request/response</a:t>
            </a:r>
            <a:r>
              <a:rPr lang="en-US" sz="1800" dirty="0" smtClean="0">
                <a:solidFill>
                  <a:srgbClr val="000000"/>
                </a:solidFill>
                <a:latin typeface="Times New Roman"/>
                <a:ea typeface="+mn-ea"/>
                <a:cs typeface="+mn-cs"/>
              </a:rPr>
              <a:t>) </a:t>
            </a:r>
            <a:r>
              <a:rPr lang="en-US" sz="2000" dirty="0" smtClean="0">
                <a:solidFill>
                  <a:srgbClr val="000000"/>
                </a:solidFill>
                <a:latin typeface="Times New Roman"/>
                <a:ea typeface="+mn-ea"/>
                <a:cs typeface="+mn-cs"/>
              </a:rPr>
              <a:t>in case of re-peering for simplicity.</a:t>
            </a:r>
          </a:p>
          <a:p>
            <a:pPr lvl="1"/>
            <a:r>
              <a:rPr lang="en-US" sz="2000" dirty="0" smtClean="0">
                <a:solidFill>
                  <a:srgbClr val="000000"/>
                </a:solidFill>
                <a:latin typeface="Times New Roman"/>
                <a:ea typeface="+mn-ea"/>
                <a:cs typeface="+mn-cs"/>
              </a:rPr>
              <a:t>In Table 21, there is a command for de-peering </a:t>
            </a:r>
            <a:r>
              <a:rPr lang="en-US" sz="1800" dirty="0">
                <a:solidFill>
                  <a:srgbClr val="000000"/>
                </a:solidFill>
                <a:latin typeface="Times New Roman"/>
                <a:ea typeface="+mn-ea"/>
                <a:cs typeface="+mn-cs"/>
              </a:rPr>
              <a:t>(request/response),</a:t>
            </a:r>
            <a:r>
              <a:rPr lang="en-US" sz="2000" dirty="0" smtClean="0">
                <a:solidFill>
                  <a:srgbClr val="000000"/>
                </a:solidFill>
                <a:latin typeface="Times New Roman"/>
                <a:ea typeface="+mn-ea"/>
                <a:cs typeface="+mn-cs"/>
              </a:rPr>
              <a:t> but in clause 6, we decided to use de-peering notification only.</a:t>
            </a:r>
            <a:endParaRPr lang="en-US" sz="2000" dirty="0">
              <a:solidFill>
                <a:srgbClr val="000000"/>
              </a:solidFill>
              <a:latin typeface="Times New Roman"/>
            </a:endParaRPr>
          </a:p>
          <a:p>
            <a:pPr lvl="0"/>
            <a:endParaRPr lang="en-US" sz="2400" dirty="0" smtClean="0">
              <a:solidFill>
                <a:srgbClr val="000000"/>
              </a:solidFill>
              <a:latin typeface="Times New Roman"/>
            </a:endParaRPr>
          </a:p>
          <a:p>
            <a:endParaRPr lang="en-US" sz="2400" dirty="0" smtClean="0">
              <a:latin typeface="+mj-lt"/>
            </a:endParaRPr>
          </a:p>
          <a:p>
            <a:endParaRPr lang="en-US" sz="1400" dirty="0">
              <a:latin typeface="+mj-lt"/>
            </a:endParaRPr>
          </a:p>
        </p:txBody>
      </p:sp>
      <p:sp>
        <p:nvSpPr>
          <p:cNvPr id="2" name="Date Placeholder 1"/>
          <p:cNvSpPr>
            <a:spLocks noGrp="1"/>
          </p:cNvSpPr>
          <p:nvPr>
            <p:ph type="dt" sz="half" idx="10"/>
          </p:nvPr>
        </p:nvSpPr>
        <p:spPr/>
        <p:txBody>
          <a:bodyPr/>
          <a:lstStyle/>
          <a:p>
            <a:pPr>
              <a:defRPr/>
            </a:pPr>
            <a:r>
              <a:rPr lang="en-US" smtClean="0"/>
              <a:t>December 2015</a:t>
            </a:r>
            <a:endParaRPr lang="en-US"/>
          </a:p>
        </p:txBody>
      </p:sp>
      <p:sp>
        <p:nvSpPr>
          <p:cNvPr id="3" name="Footer Placeholder 2"/>
          <p:cNvSpPr>
            <a:spLocks noGrp="1"/>
          </p:cNvSpPr>
          <p:nvPr>
            <p:ph type="ftr" sz="quarter" idx="11"/>
          </p:nvPr>
        </p:nvSpPr>
        <p:spPr/>
        <p:txBody>
          <a:bodyPr/>
          <a:lstStyle/>
          <a:p>
            <a:pPr>
              <a:defRPr/>
            </a:pPr>
            <a:r>
              <a:rPr lang="en-US" smtClean="0"/>
              <a:t>Hernandez,Li,Dotlić,Miura (NICT)</a:t>
            </a:r>
            <a:endParaRPr lang="en-US"/>
          </a:p>
        </p:txBody>
      </p:sp>
      <p:sp>
        <p:nvSpPr>
          <p:cNvPr id="4" name="Slide Number Placeholder 3"/>
          <p:cNvSpPr>
            <a:spLocks noGrp="1"/>
          </p:cNvSpPr>
          <p:nvPr>
            <p:ph type="sldNum" sz="quarter" idx="12"/>
          </p:nvPr>
        </p:nvSpPr>
        <p:spPr/>
        <p:txBody>
          <a:bodyPr/>
          <a:lstStyle/>
          <a:p>
            <a:r>
              <a:rPr lang="en-US" altLang="en-US" smtClean="0"/>
              <a:t>Slide </a:t>
            </a:r>
            <a:fld id="{1E9B8F0D-C645-428B-882C-2B3D3E8D0851}" type="slidenum">
              <a:rPr lang="en-US" altLang="en-US" smtClean="0"/>
              <a:pPr/>
              <a:t>2</a:t>
            </a:fld>
            <a:endParaRPr lang="en-US" altLang="en-US"/>
          </a:p>
        </p:txBody>
      </p:sp>
    </p:spTree>
    <p:extLst>
      <p:ext uri="{BB962C8B-B14F-4D97-AF65-F5344CB8AC3E}">
        <p14:creationId xmlns:p14="http://schemas.microsoft.com/office/powerpoint/2010/main" val="27494026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000000"/>
                </a:solidFill>
                <a:latin typeface="Times New Roman" pitchFamily="18" charset="0"/>
              </a:rPr>
              <a:t>MAC command frames clause</a:t>
            </a:r>
            <a:endParaRPr lang="en-US" dirty="0"/>
          </a:p>
        </p:txBody>
      </p:sp>
      <p:sp>
        <p:nvSpPr>
          <p:cNvPr id="3" name="Content Placeholder 2"/>
          <p:cNvSpPr>
            <a:spLocks noGrp="1"/>
          </p:cNvSpPr>
          <p:nvPr>
            <p:ph idx="1"/>
          </p:nvPr>
        </p:nvSpPr>
        <p:spPr/>
        <p:txBody>
          <a:bodyPr/>
          <a:lstStyle/>
          <a:p>
            <a:pPr lvl="0"/>
            <a:r>
              <a:rPr lang="en-US" sz="2400" dirty="0">
                <a:solidFill>
                  <a:srgbClr val="000000"/>
                </a:solidFill>
                <a:latin typeface="Times New Roman"/>
              </a:rPr>
              <a:t>Moreover, there is </a:t>
            </a:r>
            <a:r>
              <a:rPr lang="en-US" sz="2400" dirty="0" smtClean="0">
                <a:solidFill>
                  <a:srgbClr val="000000"/>
                </a:solidFill>
                <a:latin typeface="Times New Roman"/>
              </a:rPr>
              <a:t>an issue in </a:t>
            </a:r>
            <a:r>
              <a:rPr lang="en-US" sz="2400" dirty="0">
                <a:solidFill>
                  <a:srgbClr val="000000"/>
                </a:solidFill>
                <a:latin typeface="Times New Roman"/>
              </a:rPr>
              <a:t>the description of clause 5.7 “</a:t>
            </a:r>
            <a:r>
              <a:rPr lang="en-US" sz="2000" dirty="0">
                <a:solidFill>
                  <a:srgbClr val="000000"/>
                </a:solidFill>
                <a:latin typeface="Times New Roman"/>
              </a:rPr>
              <a:t>MAC Command Frames</a:t>
            </a:r>
            <a:r>
              <a:rPr lang="en-US" sz="2400" dirty="0">
                <a:solidFill>
                  <a:srgbClr val="000000"/>
                </a:solidFill>
                <a:latin typeface="Times New Roman"/>
              </a:rPr>
              <a:t>”:</a:t>
            </a:r>
          </a:p>
          <a:p>
            <a:pPr lvl="1"/>
            <a:r>
              <a:rPr lang="en-US" sz="2000" dirty="0">
                <a:solidFill>
                  <a:srgbClr val="000000"/>
                </a:solidFill>
                <a:latin typeface="Times New Roman"/>
              </a:rPr>
              <a:t>The reason is we have unicast and multicast (one-to-many and many-to many) cases for source and destination addresses in the MHR. </a:t>
            </a:r>
            <a:endParaRPr lang="en-US" sz="2000" dirty="0" smtClean="0">
              <a:solidFill>
                <a:srgbClr val="000000"/>
              </a:solidFill>
              <a:latin typeface="Times New Roman"/>
            </a:endParaRPr>
          </a:p>
          <a:p>
            <a:pPr lvl="1"/>
            <a:r>
              <a:rPr lang="en-US" sz="2000" dirty="0" smtClean="0">
                <a:solidFill>
                  <a:srgbClr val="000000"/>
                </a:solidFill>
                <a:latin typeface="Times New Roman"/>
              </a:rPr>
              <a:t>However, the payload field is independent of these addressing.</a:t>
            </a:r>
          </a:p>
          <a:p>
            <a:pPr lvl="1"/>
            <a:r>
              <a:rPr lang="en-US" sz="2000" dirty="0" smtClean="0">
                <a:solidFill>
                  <a:srgbClr val="000000"/>
                </a:solidFill>
                <a:latin typeface="Times New Roman"/>
              </a:rPr>
              <a:t>There is no reason to have clauses for one-to-one peering command, one-to-many peering command, many-to-many peering command for instance, as the current clause 5.7 suggests.</a:t>
            </a:r>
            <a:endParaRPr lang="en-US" sz="2000" dirty="0">
              <a:solidFill>
                <a:srgbClr val="000000"/>
              </a:solidFill>
              <a:latin typeface="Times New Roman"/>
            </a:endParaRPr>
          </a:p>
          <a:p>
            <a:pPr lvl="1"/>
            <a:r>
              <a:rPr lang="en-US" sz="2000" dirty="0" smtClean="0">
                <a:solidFill>
                  <a:srgbClr val="000000"/>
                </a:solidFill>
                <a:latin typeface="Times New Roman"/>
              </a:rPr>
              <a:t>So </a:t>
            </a:r>
            <a:r>
              <a:rPr lang="en-US" sz="2000" dirty="0">
                <a:solidFill>
                  <a:srgbClr val="000000"/>
                </a:solidFill>
                <a:latin typeface="Times New Roman"/>
              </a:rPr>
              <a:t>that clause 5.7 “MAC Command Frames” should describe the </a:t>
            </a:r>
            <a:r>
              <a:rPr lang="en-US" sz="2000" dirty="0" smtClean="0">
                <a:solidFill>
                  <a:srgbClr val="000000"/>
                </a:solidFill>
                <a:latin typeface="Times New Roman"/>
              </a:rPr>
              <a:t>payload </a:t>
            </a:r>
            <a:r>
              <a:rPr lang="en-US" sz="2000" dirty="0">
                <a:solidFill>
                  <a:srgbClr val="000000"/>
                </a:solidFill>
                <a:latin typeface="Times New Roman"/>
              </a:rPr>
              <a:t>fields for MAC command frame: </a:t>
            </a:r>
            <a:r>
              <a:rPr lang="en-US" sz="2000" b="1" dirty="0">
                <a:solidFill>
                  <a:srgbClr val="000000"/>
                </a:solidFill>
                <a:latin typeface="Times New Roman"/>
              </a:rPr>
              <a:t>Command ID field</a:t>
            </a:r>
            <a:r>
              <a:rPr lang="en-US" sz="2000" dirty="0">
                <a:solidFill>
                  <a:srgbClr val="000000"/>
                </a:solidFill>
                <a:latin typeface="Times New Roman"/>
              </a:rPr>
              <a:t> and </a:t>
            </a:r>
            <a:r>
              <a:rPr lang="en-US" sz="2000" b="1" dirty="0">
                <a:solidFill>
                  <a:srgbClr val="000000"/>
                </a:solidFill>
                <a:latin typeface="Times New Roman"/>
              </a:rPr>
              <a:t>Content field</a:t>
            </a:r>
            <a:r>
              <a:rPr lang="en-US" sz="2000" dirty="0">
                <a:solidFill>
                  <a:srgbClr val="000000"/>
                </a:solidFill>
                <a:latin typeface="Times New Roman"/>
              </a:rPr>
              <a:t>, and relevant MHR fields </a:t>
            </a:r>
            <a:r>
              <a:rPr lang="en-US" sz="2000" b="1" i="1" dirty="0">
                <a:solidFill>
                  <a:srgbClr val="000000"/>
                </a:solidFill>
                <a:latin typeface="Times New Roman"/>
              </a:rPr>
              <a:t>except</a:t>
            </a:r>
            <a:r>
              <a:rPr lang="en-US" sz="2000" dirty="0">
                <a:solidFill>
                  <a:srgbClr val="000000"/>
                </a:solidFill>
                <a:latin typeface="Times New Roman"/>
              </a:rPr>
              <a:t> addressing fields</a:t>
            </a:r>
            <a:r>
              <a:rPr lang="en-US" sz="2000" dirty="0" smtClean="0">
                <a:solidFill>
                  <a:srgbClr val="000000"/>
                </a:solidFill>
                <a:latin typeface="Times New Roman"/>
              </a:rPr>
              <a:t>.</a:t>
            </a:r>
          </a:p>
          <a:p>
            <a:pPr lvl="1"/>
            <a:endParaRPr lang="en-US" sz="2000" dirty="0" smtClean="0">
              <a:solidFill>
                <a:srgbClr val="000000"/>
              </a:solidFill>
              <a:latin typeface="Times New Roman"/>
            </a:endParaRPr>
          </a:p>
          <a:p>
            <a:endParaRPr lang="en-US" dirty="0"/>
          </a:p>
        </p:txBody>
      </p:sp>
      <p:sp>
        <p:nvSpPr>
          <p:cNvPr id="4" name="Date Placeholder 3"/>
          <p:cNvSpPr>
            <a:spLocks noGrp="1"/>
          </p:cNvSpPr>
          <p:nvPr>
            <p:ph type="dt" sz="half" idx="10"/>
          </p:nvPr>
        </p:nvSpPr>
        <p:spPr/>
        <p:txBody>
          <a:bodyPr/>
          <a:lstStyle/>
          <a:p>
            <a:pPr>
              <a:defRPr/>
            </a:pPr>
            <a:r>
              <a:rPr lang="en-US" smtClean="0"/>
              <a:t>December 2015</a:t>
            </a:r>
            <a:endParaRPr lang="en-US"/>
          </a:p>
        </p:txBody>
      </p:sp>
      <p:sp>
        <p:nvSpPr>
          <p:cNvPr id="5" name="Footer Placeholder 4"/>
          <p:cNvSpPr>
            <a:spLocks noGrp="1"/>
          </p:cNvSpPr>
          <p:nvPr>
            <p:ph type="ftr" sz="quarter" idx="11"/>
          </p:nvPr>
        </p:nvSpPr>
        <p:spPr/>
        <p:txBody>
          <a:bodyPr/>
          <a:lstStyle/>
          <a:p>
            <a:pPr>
              <a:defRPr/>
            </a:pPr>
            <a:r>
              <a:rPr lang="en-US" smtClean="0"/>
              <a:t>Hernandez,Li,Dotlić,Miura (NICT)</a:t>
            </a:r>
            <a:endParaRPr lang="en-US"/>
          </a:p>
        </p:txBody>
      </p:sp>
      <p:sp>
        <p:nvSpPr>
          <p:cNvPr id="6" name="Slide Number Placeholder 5"/>
          <p:cNvSpPr>
            <a:spLocks noGrp="1"/>
          </p:cNvSpPr>
          <p:nvPr>
            <p:ph type="sldNum" sz="quarter" idx="12"/>
          </p:nvPr>
        </p:nvSpPr>
        <p:spPr/>
        <p:txBody>
          <a:bodyPr/>
          <a:lstStyle/>
          <a:p>
            <a:r>
              <a:rPr lang="en-US" altLang="en-US" smtClean="0"/>
              <a:t>Slide </a:t>
            </a:r>
            <a:fld id="{F6D4FD45-3B3F-49B2-A0E4-478F05AF0A82}" type="slidenum">
              <a:rPr lang="en-US" altLang="en-US" smtClean="0"/>
              <a:pPr/>
              <a:t>3</a:t>
            </a:fld>
            <a:endParaRPr lang="en-US" altLang="en-US"/>
          </a:p>
        </p:txBody>
      </p:sp>
    </p:spTree>
    <p:extLst>
      <p:ext uri="{BB962C8B-B14F-4D97-AF65-F5344CB8AC3E}">
        <p14:creationId xmlns:p14="http://schemas.microsoft.com/office/powerpoint/2010/main" val="40194944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000000"/>
                </a:solidFill>
                <a:latin typeface="Times New Roman" pitchFamily="18" charset="0"/>
              </a:rPr>
              <a:t>MAC command frames clause</a:t>
            </a:r>
            <a:endParaRPr lang="en-US" dirty="0"/>
          </a:p>
        </p:txBody>
      </p:sp>
      <p:sp>
        <p:nvSpPr>
          <p:cNvPr id="3" name="Content Placeholder 2"/>
          <p:cNvSpPr>
            <a:spLocks noGrp="1"/>
          </p:cNvSpPr>
          <p:nvPr>
            <p:ph idx="1"/>
          </p:nvPr>
        </p:nvSpPr>
        <p:spPr/>
        <p:txBody>
          <a:bodyPr/>
          <a:lstStyle/>
          <a:p>
            <a:pPr lvl="0"/>
            <a:r>
              <a:rPr lang="en-US" sz="2400" dirty="0">
                <a:solidFill>
                  <a:srgbClr val="000000"/>
                </a:solidFill>
                <a:latin typeface="Times New Roman"/>
              </a:rPr>
              <a:t>That is, clause 5.7 should not include the cases for one-to-one, one-to-many, etc., but only the description of fields for </a:t>
            </a:r>
            <a:r>
              <a:rPr lang="en-US" sz="2000" b="1" dirty="0">
                <a:solidFill>
                  <a:srgbClr val="000000"/>
                </a:solidFill>
                <a:latin typeface="Times New Roman"/>
              </a:rPr>
              <a:t>Command ID </a:t>
            </a:r>
            <a:r>
              <a:rPr lang="en-US" sz="2000" dirty="0">
                <a:solidFill>
                  <a:srgbClr val="000000"/>
                </a:solidFill>
                <a:latin typeface="Times New Roman"/>
              </a:rPr>
              <a:t>and </a:t>
            </a:r>
            <a:r>
              <a:rPr lang="en-US" sz="2000" b="1" dirty="0">
                <a:solidFill>
                  <a:srgbClr val="000000"/>
                </a:solidFill>
                <a:latin typeface="Times New Roman"/>
              </a:rPr>
              <a:t>Content</a:t>
            </a:r>
            <a:r>
              <a:rPr lang="en-US" sz="2000" dirty="0">
                <a:solidFill>
                  <a:srgbClr val="000000"/>
                </a:solidFill>
                <a:latin typeface="Times New Roman"/>
              </a:rPr>
              <a:t>, and relevant MHR fields </a:t>
            </a:r>
            <a:r>
              <a:rPr lang="en-US" sz="2000" b="1" i="1" dirty="0">
                <a:solidFill>
                  <a:srgbClr val="000000"/>
                </a:solidFill>
                <a:latin typeface="Times New Roman"/>
              </a:rPr>
              <a:t>except</a:t>
            </a:r>
            <a:r>
              <a:rPr lang="en-US" sz="2000" dirty="0">
                <a:solidFill>
                  <a:srgbClr val="000000"/>
                </a:solidFill>
                <a:latin typeface="Times New Roman"/>
              </a:rPr>
              <a:t> addressing fields. </a:t>
            </a:r>
            <a:endParaRPr lang="en-US" sz="2400" dirty="0">
              <a:solidFill>
                <a:srgbClr val="000000"/>
              </a:solidFill>
              <a:latin typeface="Times New Roman"/>
            </a:endParaRPr>
          </a:p>
          <a:p>
            <a:pPr marL="342900" lvl="1" indent="-342900">
              <a:buFontTx/>
              <a:buChar char="•"/>
            </a:pPr>
            <a:r>
              <a:rPr lang="en-US" sz="2000" dirty="0" smtClean="0">
                <a:solidFill>
                  <a:srgbClr val="000000"/>
                </a:solidFill>
                <a:latin typeface="Times New Roman"/>
              </a:rPr>
              <a:t>MHR </a:t>
            </a:r>
            <a:r>
              <a:rPr lang="en-US" sz="2000" dirty="0">
                <a:solidFill>
                  <a:srgbClr val="000000"/>
                </a:solidFill>
                <a:latin typeface="Times New Roman"/>
              </a:rPr>
              <a:t>fields for addressing: </a:t>
            </a:r>
            <a:r>
              <a:rPr lang="en-US" sz="2000" dirty="0" smtClean="0">
                <a:solidFill>
                  <a:srgbClr val="000000"/>
                </a:solidFill>
                <a:latin typeface="Times New Roman"/>
              </a:rPr>
              <a:t>unicast</a:t>
            </a:r>
            <a:r>
              <a:rPr lang="en-US" sz="2000" dirty="0">
                <a:solidFill>
                  <a:srgbClr val="000000"/>
                </a:solidFill>
                <a:latin typeface="Times New Roman"/>
              </a:rPr>
              <a:t> </a:t>
            </a:r>
            <a:r>
              <a:rPr lang="en-US" sz="2000" dirty="0" smtClean="0">
                <a:solidFill>
                  <a:srgbClr val="000000"/>
                </a:solidFill>
                <a:latin typeface="Times New Roman"/>
              </a:rPr>
              <a:t>and multicast, </a:t>
            </a:r>
            <a:r>
              <a:rPr lang="en-US" sz="2000" dirty="0">
                <a:solidFill>
                  <a:srgbClr val="000000"/>
                </a:solidFill>
                <a:latin typeface="Times New Roman"/>
              </a:rPr>
              <a:t>that is one-to-one, one-to-many, many-to-many addressing should be described in clause 5.1 “MAC Functional description”, no in Clause 5.7</a:t>
            </a:r>
          </a:p>
          <a:p>
            <a:pPr lvl="0"/>
            <a:r>
              <a:rPr lang="en-US" sz="2000" dirty="0" smtClean="0">
                <a:solidFill>
                  <a:srgbClr val="000000"/>
                </a:solidFill>
                <a:latin typeface="Times New Roman"/>
              </a:rPr>
              <a:t>Thus</a:t>
            </a:r>
            <a:r>
              <a:rPr lang="en-US" sz="2000" dirty="0">
                <a:solidFill>
                  <a:srgbClr val="000000"/>
                </a:solidFill>
                <a:latin typeface="Times New Roman"/>
              </a:rPr>
              <a:t>, a harmonized text is presented in DCN 15-xxxr0</a:t>
            </a:r>
          </a:p>
          <a:p>
            <a:pPr marL="0" lvl="0" indent="0">
              <a:buNone/>
            </a:pPr>
            <a:r>
              <a:rPr lang="en-US" sz="2000" dirty="0">
                <a:solidFill>
                  <a:srgbClr val="000000"/>
                </a:solidFill>
                <a:latin typeface="Times New Roman"/>
              </a:rPr>
              <a:t> </a:t>
            </a:r>
          </a:p>
          <a:p>
            <a:endParaRPr lang="en-US" sz="2000" dirty="0">
              <a:solidFill>
                <a:srgbClr val="000000"/>
              </a:solidFill>
              <a:latin typeface="Times New Roman"/>
            </a:endParaRPr>
          </a:p>
          <a:p>
            <a:endParaRPr lang="en-US" dirty="0"/>
          </a:p>
        </p:txBody>
      </p:sp>
      <p:sp>
        <p:nvSpPr>
          <p:cNvPr id="4" name="Date Placeholder 3"/>
          <p:cNvSpPr>
            <a:spLocks noGrp="1"/>
          </p:cNvSpPr>
          <p:nvPr>
            <p:ph type="dt" sz="half" idx="10"/>
          </p:nvPr>
        </p:nvSpPr>
        <p:spPr/>
        <p:txBody>
          <a:bodyPr/>
          <a:lstStyle/>
          <a:p>
            <a:pPr>
              <a:defRPr/>
            </a:pPr>
            <a:r>
              <a:rPr lang="en-US" smtClean="0"/>
              <a:t>December 2015</a:t>
            </a:r>
            <a:endParaRPr lang="en-US"/>
          </a:p>
        </p:txBody>
      </p:sp>
      <p:sp>
        <p:nvSpPr>
          <p:cNvPr id="5" name="Footer Placeholder 4"/>
          <p:cNvSpPr>
            <a:spLocks noGrp="1"/>
          </p:cNvSpPr>
          <p:nvPr>
            <p:ph type="ftr" sz="quarter" idx="11"/>
          </p:nvPr>
        </p:nvSpPr>
        <p:spPr/>
        <p:txBody>
          <a:bodyPr/>
          <a:lstStyle/>
          <a:p>
            <a:pPr>
              <a:defRPr/>
            </a:pPr>
            <a:r>
              <a:rPr lang="en-US" smtClean="0"/>
              <a:t>Hernandez,Li,Dotlić,Miura (NICT)</a:t>
            </a:r>
            <a:endParaRPr lang="en-US"/>
          </a:p>
        </p:txBody>
      </p:sp>
      <p:sp>
        <p:nvSpPr>
          <p:cNvPr id="6" name="Slide Number Placeholder 5"/>
          <p:cNvSpPr>
            <a:spLocks noGrp="1"/>
          </p:cNvSpPr>
          <p:nvPr>
            <p:ph type="sldNum" sz="quarter" idx="12"/>
          </p:nvPr>
        </p:nvSpPr>
        <p:spPr/>
        <p:txBody>
          <a:bodyPr/>
          <a:lstStyle/>
          <a:p>
            <a:r>
              <a:rPr lang="en-US" altLang="en-US" smtClean="0"/>
              <a:t>Slide </a:t>
            </a:r>
            <a:fld id="{F6D4FD45-3B3F-49B2-A0E4-478F05AF0A82}" type="slidenum">
              <a:rPr lang="en-US" altLang="en-US" smtClean="0"/>
              <a:pPr/>
              <a:t>4</a:t>
            </a:fld>
            <a:endParaRPr lang="en-US" altLang="en-US"/>
          </a:p>
        </p:txBody>
      </p:sp>
    </p:spTree>
    <p:extLst>
      <p:ext uri="{BB962C8B-B14F-4D97-AF65-F5344CB8AC3E}">
        <p14:creationId xmlns:p14="http://schemas.microsoft.com/office/powerpoint/2010/main" val="18208987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400" dirty="0" smtClean="0"/>
              <a:t>Motion to accept MAC commands text</a:t>
            </a:r>
            <a:endParaRPr lang="en-US" sz="3400" dirty="0"/>
          </a:p>
        </p:txBody>
      </p:sp>
      <p:sp>
        <p:nvSpPr>
          <p:cNvPr id="3" name="Content Placeholder 2"/>
          <p:cNvSpPr>
            <a:spLocks noGrp="1"/>
          </p:cNvSpPr>
          <p:nvPr>
            <p:ph idx="1"/>
          </p:nvPr>
        </p:nvSpPr>
        <p:spPr/>
        <p:txBody>
          <a:bodyPr/>
          <a:lstStyle/>
          <a:p>
            <a:r>
              <a:rPr lang="en-US" sz="2400" dirty="0" smtClean="0">
                <a:latin typeface="+mj-lt"/>
              </a:rPr>
              <a:t>Marco moves a motion to accept the harmonized text on MAC commands text in DCN 15-xxxr0 to replace the text in clause 5.7 of the Draft Standard v.0.16.1.</a:t>
            </a:r>
          </a:p>
          <a:p>
            <a:pPr lvl="1"/>
            <a:r>
              <a:rPr lang="en-US" sz="2000" dirty="0" smtClean="0">
                <a:latin typeface="+mj-lt"/>
              </a:rPr>
              <a:t>Second:</a:t>
            </a:r>
          </a:p>
          <a:p>
            <a:pPr lvl="1"/>
            <a:r>
              <a:rPr lang="en-US" sz="2000" dirty="0" smtClean="0">
                <a:latin typeface="+mj-lt"/>
              </a:rPr>
              <a:t>Vote: </a:t>
            </a:r>
            <a:endParaRPr lang="en-US" sz="2000" dirty="0">
              <a:latin typeface="+mj-lt"/>
            </a:endParaRPr>
          </a:p>
        </p:txBody>
      </p:sp>
      <p:sp>
        <p:nvSpPr>
          <p:cNvPr id="4" name="Date Placeholder 3"/>
          <p:cNvSpPr>
            <a:spLocks noGrp="1"/>
          </p:cNvSpPr>
          <p:nvPr>
            <p:ph type="dt" sz="half" idx="10"/>
          </p:nvPr>
        </p:nvSpPr>
        <p:spPr/>
        <p:txBody>
          <a:bodyPr/>
          <a:lstStyle/>
          <a:p>
            <a:pPr>
              <a:defRPr/>
            </a:pPr>
            <a:r>
              <a:rPr lang="en-US" smtClean="0"/>
              <a:t>December 2015</a:t>
            </a:r>
            <a:endParaRPr lang="en-US"/>
          </a:p>
        </p:txBody>
      </p:sp>
      <p:sp>
        <p:nvSpPr>
          <p:cNvPr id="5" name="Footer Placeholder 4"/>
          <p:cNvSpPr>
            <a:spLocks noGrp="1"/>
          </p:cNvSpPr>
          <p:nvPr>
            <p:ph type="ftr" sz="quarter" idx="11"/>
          </p:nvPr>
        </p:nvSpPr>
        <p:spPr/>
        <p:txBody>
          <a:bodyPr/>
          <a:lstStyle/>
          <a:p>
            <a:pPr>
              <a:defRPr/>
            </a:pPr>
            <a:r>
              <a:rPr lang="en-US" smtClean="0"/>
              <a:t>Hernandez,Li,Dotlić,Miura (NICT)</a:t>
            </a:r>
            <a:endParaRPr lang="en-US"/>
          </a:p>
        </p:txBody>
      </p:sp>
      <p:sp>
        <p:nvSpPr>
          <p:cNvPr id="6" name="Slide Number Placeholder 5"/>
          <p:cNvSpPr>
            <a:spLocks noGrp="1"/>
          </p:cNvSpPr>
          <p:nvPr>
            <p:ph type="sldNum" sz="quarter" idx="12"/>
          </p:nvPr>
        </p:nvSpPr>
        <p:spPr/>
        <p:txBody>
          <a:bodyPr/>
          <a:lstStyle/>
          <a:p>
            <a:r>
              <a:rPr lang="en-US" altLang="en-US" smtClean="0"/>
              <a:t>Slide </a:t>
            </a:r>
            <a:fld id="{F6D4FD45-3B3F-49B2-A0E4-478F05AF0A82}" type="slidenum">
              <a:rPr lang="en-US" altLang="en-US" smtClean="0"/>
              <a:pPr/>
              <a:t>5</a:t>
            </a:fld>
            <a:endParaRPr lang="en-US" altLang="en-US"/>
          </a:p>
        </p:txBody>
      </p:sp>
    </p:spTree>
    <p:extLst>
      <p:ext uri="{BB962C8B-B14F-4D97-AF65-F5344CB8AC3E}">
        <p14:creationId xmlns:p14="http://schemas.microsoft.com/office/powerpoint/2010/main" val="3561939979"/>
      </p:ext>
    </p:extLst>
  </p:cSld>
  <p:clrMapOvr>
    <a:masterClrMapping/>
  </p:clrMapOvr>
</p:sld>
</file>

<file path=ppt/theme/theme1.xml><?xml version="1.0" encoding="utf-8"?>
<a:theme xmlns:a="http://schemas.openxmlformats.org/drawingml/2006/main" name="Default Design">
  <a:themeElements>
    <a:clrScheme name="Custom 2">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0000"/>
      </a:hlink>
      <a:folHlink>
        <a:srgbClr val="000000"/>
      </a:folHlink>
    </a:clrScheme>
    <a:fontScheme name="Default Desig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8389</TotalTime>
  <Words>503</Words>
  <Application>Microsoft Office PowerPoint</Application>
  <PresentationFormat>On-screen Show (4:3)</PresentationFormat>
  <Paragraphs>54</Paragraphs>
  <Slides>5</Slides>
  <Notes>1</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5</vt:i4>
      </vt:variant>
    </vt:vector>
  </HeadingPairs>
  <TitlesOfParts>
    <vt:vector size="10" baseType="lpstr">
      <vt:lpstr>Arial</vt:lpstr>
      <vt:lpstr>Times New Roman</vt:lpstr>
      <vt:lpstr>Calibri</vt:lpstr>
      <vt:lpstr>Default Design</vt:lpstr>
      <vt:lpstr>Custom Design</vt:lpstr>
      <vt:lpstr>PowerPoint Presentation</vt:lpstr>
      <vt:lpstr>MAC command frames clause</vt:lpstr>
      <vt:lpstr>MAC command frames clause</vt:lpstr>
      <vt:lpstr>MAC command frames clause</vt:lpstr>
      <vt:lpstr>Motion to accept MAC commands text</vt:lpstr>
    </vt:vector>
  </TitlesOfParts>
  <Company>NICT, Japan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PHY requirements and services</dc:title>
  <dc:creator>Marco Hernandez</dc:creator>
  <cp:lastModifiedBy>Marco Hernandez</cp:lastModifiedBy>
  <cp:revision>450</cp:revision>
  <cp:lastPrinted>1998-02-10T13:28:06Z</cp:lastPrinted>
  <dcterms:created xsi:type="dcterms:W3CDTF">1999-11-08T18:59:45Z</dcterms:created>
  <dcterms:modified xsi:type="dcterms:W3CDTF">2015-12-21T18:09:04Z</dcterms:modified>
</cp:coreProperties>
</file>