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17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795" y="-67"/>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December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802.15-15-0966-01-0008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December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for teleconference on December 2nd]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December </a:t>
            </a:r>
            <a:r>
              <a:rPr lang="en-US" altLang="en-US" sz="1600" dirty="0">
                <a:solidFill>
                  <a:schemeClr val="tx2"/>
                </a:solidFill>
                <a:latin typeface="Times New Roman" pitchFamily="18" charset="0"/>
              </a:rPr>
              <a:t>2</a:t>
            </a:r>
            <a:r>
              <a:rPr lang="en-US" altLang="en-US" sz="1600" dirty="0" smtClean="0">
                <a:solidFill>
                  <a:schemeClr val="tx2"/>
                </a:solidFill>
                <a:latin typeface="Times New Roman" pitchFamily="18" charset="0"/>
              </a:rPr>
              <a:t>nd,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 </a:t>
            </a:r>
            <a:r>
              <a:rPr lang="en-US" altLang="en-US" dirty="0" smtClean="0">
                <a:solidFill>
                  <a:schemeClr val="tx2"/>
                </a:solidFill>
                <a:latin typeface="Times New Roman" pitchFamily="18" charset="0"/>
              </a:rPr>
              <a:t>for MAC </a:t>
            </a:r>
            <a:r>
              <a:rPr lang="en-US" altLang="en-US" dirty="0" smtClean="0">
                <a:solidFill>
                  <a:schemeClr val="tx2"/>
                </a:solidFill>
                <a:latin typeface="Times New Roman" pitchFamily="18" charset="0"/>
              </a:rPr>
              <a:t>clause</a:t>
            </a:r>
            <a:endParaRPr lang="en-US" dirty="0"/>
          </a:p>
        </p:txBody>
      </p:sp>
      <p:sp>
        <p:nvSpPr>
          <p:cNvPr id="6" name="Content Placeholder 5"/>
          <p:cNvSpPr>
            <a:spLocks noGrp="1"/>
          </p:cNvSpPr>
          <p:nvPr>
            <p:ph idx="1"/>
          </p:nvPr>
        </p:nvSpPr>
        <p:spPr/>
        <p:txBody>
          <a:bodyPr/>
          <a:lstStyle/>
          <a:p>
            <a:r>
              <a:rPr lang="en-US" sz="2400" dirty="0" smtClean="0">
                <a:latin typeface="+mj-lt"/>
              </a:rPr>
              <a:t>Marco moves a </a:t>
            </a:r>
            <a:r>
              <a:rPr lang="en-US" sz="2400" dirty="0">
                <a:latin typeface="+mj-lt"/>
              </a:rPr>
              <a:t>m</a:t>
            </a:r>
            <a:r>
              <a:rPr lang="en-US" sz="2400" dirty="0" smtClean="0">
                <a:latin typeface="+mj-lt"/>
              </a:rPr>
              <a:t>otion to delete clause 5.6.2 CFP in the Draft Standard v0.16.1.</a:t>
            </a:r>
          </a:p>
          <a:p>
            <a:r>
              <a:rPr lang="en-US" sz="2400" dirty="0" smtClean="0">
                <a:latin typeface="+mj-lt"/>
              </a:rPr>
              <a:t>Second:</a:t>
            </a:r>
          </a:p>
          <a:p>
            <a:r>
              <a:rPr lang="en-US" sz="2400" dirty="0" smtClean="0">
                <a:latin typeface="+mj-lt"/>
              </a:rPr>
              <a:t>Vote: </a:t>
            </a:r>
          </a:p>
          <a:p>
            <a:endParaRPr lang="en-US" sz="2400" dirty="0" smtClean="0">
              <a:latin typeface="+mj-lt"/>
            </a:endParaRPr>
          </a:p>
          <a:p>
            <a:pPr marL="0" lvl="0" indent="0">
              <a:buNone/>
            </a:pPr>
            <a:endParaRPr lang="en-US" sz="2400" dirty="0">
              <a:solidFill>
                <a:srgbClr val="000000"/>
              </a:solidFill>
              <a:latin typeface="Times New Roman"/>
            </a:endParaRPr>
          </a:p>
          <a:p>
            <a:pPr marL="0" lvl="0" indent="0">
              <a:buNone/>
            </a:pPr>
            <a:endParaRPr lang="en-US" sz="24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December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7783</TotalTime>
  <Words>136</Words>
  <Application>Microsoft Office PowerPoint</Application>
  <PresentationFormat>On-screen Show (4:3)</PresentationFormat>
  <Paragraphs>31</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Default Design</vt:lpstr>
      <vt:lpstr>Custom Design</vt:lpstr>
      <vt:lpstr>PowerPoint Presentation</vt:lpstr>
      <vt:lpstr>Motion for MAC clause</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427</cp:revision>
  <cp:lastPrinted>1998-02-10T13:28:06Z</cp:lastPrinted>
  <dcterms:created xsi:type="dcterms:W3CDTF">1999-11-08T18:59:45Z</dcterms:created>
  <dcterms:modified xsi:type="dcterms:W3CDTF">2015-12-02T07:01:25Z</dcterms:modified>
</cp:coreProperties>
</file>