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58" r:id="rId3"/>
    <p:sldId id="270" r:id="rId4"/>
    <p:sldId id="268" r:id="rId5"/>
    <p:sldId id="271" r:id="rId6"/>
    <p:sldId id="256" r:id="rId7"/>
    <p:sldId id="266"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576"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a:t>Page </a:t>
            </a:r>
            <a:fld id="{F0FFAB03-89E0-4626-923C-3D0035B3C66E}" type="slidenum">
              <a:rPr lang="en-US" altLang="ja-JP"/>
              <a:pPr>
                <a:defRPr/>
              </a:pPr>
              <a:t>&lt;#&gt;</a:t>
            </a:fld>
            <a:endParaRPr lang="en-US" altLang="ja-JP"/>
          </a:p>
        </p:txBody>
      </p:sp>
      <p:sp>
        <p:nvSpPr>
          <p:cNvPr id="717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smtClean="0"/>
              <a:t>Submission</a:t>
            </a:r>
          </a:p>
        </p:txBody>
      </p:sp>
      <p:sp>
        <p:nvSpPr>
          <p:cNvPr id="717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a:t>Page </a:t>
            </a:r>
            <a:fld id="{44F6FFEA-2EA3-41B8-9D1F-84CF1B7A7AF6}" type="slidenum">
              <a:rPr lang="en-US" altLang="ja-JP"/>
              <a:pPr>
                <a:defRPr/>
              </a:pPr>
              <a:t>&lt;#&gt;</a:t>
            </a:fld>
            <a:endParaRPr lang="en-US" altLang="ja-JP"/>
          </a:p>
        </p:txBody>
      </p:sp>
      <p:sp>
        <p:nvSpPr>
          <p:cNvPr id="5128"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933700" y="8985250"/>
            <a:ext cx="801688" cy="184666"/>
          </a:xfrm>
          <a:ln/>
        </p:spPr>
        <p:txBody>
          <a:bodyPr/>
          <a:lstStyle/>
          <a:p>
            <a:r>
              <a:rPr lang="en-US" altLang="ja-JP" dirty="0"/>
              <a:t>Page </a:t>
            </a:r>
            <a:fld id="{77570724-D4C2-4805-9F96-77169DE31113}" type="slidenum">
              <a:rPr lang="en-US" altLang="ja-JP"/>
              <a:pPr/>
              <a:t>3</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miter lim="800000"/>
            <a:headEnd/>
            <a:tailEnd/>
          </a:ln>
        </p:spPr>
        <p:txBody>
          <a:bodyPr/>
          <a:lstStyle/>
          <a:p>
            <a:r>
              <a:rPr lang="en-US" altLang="ja-JP"/>
              <a:t>doc.: IEEE 802.15-&lt;doc#&gt;</a:t>
            </a:r>
          </a:p>
        </p:txBody>
      </p:sp>
      <p:sp>
        <p:nvSpPr>
          <p:cNvPr id="6147" name="Rectangle 3"/>
          <p:cNvSpPr>
            <a:spLocks noGrp="1" noChangeArrowheads="1"/>
          </p:cNvSpPr>
          <p:nvPr>
            <p:ph type="dt" sz="quarter" idx="1"/>
          </p:nvPr>
        </p:nvSpPr>
        <p:spPr>
          <a:noFill/>
          <a:ln>
            <a:miter lim="800000"/>
            <a:headEnd/>
            <a:tailEnd/>
          </a:ln>
        </p:spPr>
        <p:txBody>
          <a:bodyPr/>
          <a:lstStyle/>
          <a:p>
            <a:r>
              <a:rPr lang="en-US" altLang="ja-JP"/>
              <a:t>&lt;month year&gt;</a:t>
            </a:r>
          </a:p>
        </p:txBody>
      </p:sp>
      <p:sp>
        <p:nvSpPr>
          <p:cNvPr id="6148" name="Rectangle 6"/>
          <p:cNvSpPr>
            <a:spLocks noGrp="1" noChangeArrowheads="1"/>
          </p:cNvSpPr>
          <p:nvPr>
            <p:ph type="ftr" sz="quarter" idx="4"/>
          </p:nvPr>
        </p:nvSpPr>
        <p:spPr>
          <a:noFill/>
          <a:ln>
            <a:miter lim="800000"/>
            <a:headEnd/>
            <a:tailEnd/>
          </a:ln>
        </p:spPr>
        <p:txBody>
          <a:bodyPr/>
          <a:lstStyle/>
          <a:p>
            <a:pPr lvl="4"/>
            <a:r>
              <a:rPr lang="en-US" altLang="ja-JP"/>
              <a:t>&lt;author&gt;, &lt;company&gt;</a:t>
            </a:r>
          </a:p>
        </p:txBody>
      </p:sp>
      <p:sp>
        <p:nvSpPr>
          <p:cNvPr id="6149" name="Rectangle 7"/>
          <p:cNvSpPr>
            <a:spLocks noGrp="1" noChangeArrowheads="1"/>
          </p:cNvSpPr>
          <p:nvPr>
            <p:ph type="sldNum" sz="quarter" idx="5"/>
          </p:nvPr>
        </p:nvSpPr>
        <p:spPr>
          <a:noFill/>
          <a:ln>
            <a:miter lim="800000"/>
            <a:headEnd/>
            <a:tailEnd/>
          </a:ln>
        </p:spPr>
        <p:txBody>
          <a:bodyPr/>
          <a:lstStyle/>
          <a:p>
            <a:r>
              <a:rPr lang="en-US" altLang="ja-JP"/>
              <a:t>Page </a:t>
            </a:r>
            <a:fld id="{032098A4-65E9-488D-8479-2100CCEEE1A0}" type="slidenum">
              <a:rPr lang="en-US" altLang="ja-JP"/>
              <a:pPr/>
              <a:t>6</a:t>
            </a:fld>
            <a:endParaRPr lang="en-US" altLang="ja-JP"/>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p:spPr>
        <p:txBody>
          <a:bodyPr/>
          <a:lstStyle/>
          <a:p>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November,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D90FBA1F-406D-4570-8D93-1C718CB8028D}"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November,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B276CEC-641A-426A-A4CF-567A72D18702}"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November,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9965E71D-4B90-4FBE-BACA-94EDF2C2D44D}"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November, 2015</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99E8EDB0-6A65-4C48-A53B-D0F68D84F66B}"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November, 2015</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F3D8D98C-E633-46DD-BF4A-82FDB30C79BB}"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November, 2015</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D78FD698-95C0-4845-8AA1-AE13DC99F872}"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November, 2015</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0EE4C87E-7721-4C7F-93D8-C27C7B733789}"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smtClean="0"/>
              <a:t>Shoichi Kitazawa,ATR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November, 2015</a:t>
            </a:r>
            <a:endParaRPr lang="en-US" altLang="ja-JP" dirty="0"/>
          </a:p>
        </p:txBody>
      </p:sp>
    </p:spTree>
    <p:extLst>
      <p:ext uri="{BB962C8B-B14F-4D97-AF65-F5344CB8AC3E}">
        <p14:creationId xmlns:p14="http://schemas.microsoft.com/office/powerpoint/2010/main" xmlns="" val="163722690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November, 2015</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a:t>Shoichi Kitazawa,ATR</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a:t>Slide </a:t>
            </a:r>
            <a:fld id="{2013AF30-E9D5-4990-80B2-CABF7B6EC42E}" type="slidenum">
              <a:rPr lang="en-US" altLang="ja-JP"/>
              <a:pPr>
                <a:defRPr/>
              </a:pPr>
              <a:t>&lt;#&gt;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802.15-15- 0952-00-004s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smtClean="0"/>
              <a:t>November, 2015</a:t>
            </a:r>
            <a:endParaRPr lang="en-US" altLang="ja-JP"/>
          </a:p>
        </p:txBody>
      </p:sp>
      <p:sp>
        <p:nvSpPr>
          <p:cNvPr id="2051" name="フッター プレースホルダー 2"/>
          <p:cNvSpPr>
            <a:spLocks noGrp="1"/>
          </p:cNvSpPr>
          <p:nvPr>
            <p:ph type="ftr" sz="quarter" idx="11"/>
          </p:nvPr>
        </p:nvSpPr>
        <p:spPr>
          <a:noFill/>
          <a:ln>
            <a:miter lim="800000"/>
            <a:headEnd/>
            <a:tailEnd/>
          </a:ln>
        </p:spPr>
        <p:txBody>
          <a:bodyPr/>
          <a:lstStyle/>
          <a:p>
            <a:r>
              <a:rPr lang="en-US" altLang="ja-JP"/>
              <a:t>Shoichi Kitazawa,ATR</a:t>
            </a:r>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a:t>Slide </a:t>
            </a:r>
            <a:fld id="{07A4A8D4-A6EB-4596-BC11-A7733F1E04B3}" type="slidenum">
              <a:rPr lang="en-US" altLang="ja-JP"/>
              <a:pPr/>
              <a:t>1</a:t>
            </a:fld>
            <a:endParaRPr lang="en-US" altLang="ja-JP"/>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[TG4s Closing Report for November 2015]</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a:t>
            </a:r>
            <a:r>
              <a:rPr lang="en-US" altLang="ja-JP" sz="1600" dirty="0" smtClean="0">
                <a:ea typeface="ＭＳ Ｐゴシック" charset="-128"/>
              </a:rPr>
              <a:t>12 November, 2015</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Kitazawa] Company [ATR]</a:t>
            </a:r>
          </a:p>
          <a:p>
            <a:pPr>
              <a:defRPr/>
            </a:pPr>
            <a:r>
              <a:rPr lang="en-US" altLang="ja-JP" sz="1600" dirty="0">
                <a:solidFill>
                  <a:schemeClr val="tx2"/>
                </a:solidFill>
                <a:ea typeface="ＭＳ Ｐゴシック" charset="-128"/>
              </a:rPr>
              <a:t>Address [Hikaridai, Seika, Kyoto JAPAN]</a:t>
            </a:r>
          </a:p>
          <a:p>
            <a:pPr>
              <a:defRPr/>
            </a:pPr>
            <a:r>
              <a:rPr lang="en-US" altLang="ja-JP" sz="1600" dirty="0">
                <a:solidFill>
                  <a:schemeClr val="tx2"/>
                </a:solidFill>
                <a:ea typeface="ＭＳ Ｐゴシック" charset="-128"/>
              </a:rPr>
              <a:t>Voice</a:t>
            </a:r>
            <a:r>
              <a:rPr lang="en-US" altLang="ja-JP" sz="1600" dirty="0">
                <a:ea typeface="ＭＳ Ｐゴシック" charset="-128"/>
              </a:rPr>
              <a:t>:[+81-774-95-1565</a:t>
            </a:r>
            <a:r>
              <a:rPr lang="en-US" altLang="ja-JP" sz="1600" dirty="0">
                <a:solidFill>
                  <a:schemeClr val="tx2"/>
                </a:solidFill>
                <a:ea typeface="ＭＳ Ｐゴシック" charset="-128"/>
              </a:rPr>
              <a:t>], FAX: [], E-Mail:[kitazawa@atr.jp]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 ]</a:t>
            </a:r>
            <a:endParaRPr lang="en-US" altLang="ja-JP" sz="1600" dirty="0">
              <a:solidFill>
                <a:schemeClr val="tx2"/>
              </a:solidFill>
              <a:ea typeface="ＭＳ Ｐゴシック" charset="-128"/>
            </a:endParaRP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[TG4s</a:t>
            </a:r>
            <a:r>
              <a:rPr lang="en-US" altLang="ja-JP" sz="1600" dirty="0" smtClean="0">
                <a:ea typeface="ＭＳ Ｐゴシック" pitchFamily="-65" charset="-128"/>
              </a:rPr>
              <a:t> c</a:t>
            </a:r>
            <a:r>
              <a:rPr lang="en-US" altLang="ja-JP" sz="1600" dirty="0" smtClean="0">
                <a:latin typeface="Times New Roman" pitchFamily="16" charset="0"/>
                <a:ea typeface="ＭＳ Ｐゴシック" pitchFamily="50" charset="-128"/>
              </a:rPr>
              <a:t>losing report </a:t>
            </a:r>
            <a:r>
              <a:rPr lang="en-US" altLang="ja-JP" sz="1600" dirty="0" smtClean="0">
                <a:ea typeface="ＭＳ Ｐゴシック" pitchFamily="-65" charset="-128"/>
              </a:rPr>
              <a:t>for </a:t>
            </a:r>
            <a:r>
              <a:rPr lang="en-US" altLang="ja-JP" sz="1600" dirty="0" smtClean="0">
                <a:solidFill>
                  <a:schemeClr val="tx2"/>
                </a:solidFill>
                <a:ea typeface="ＭＳ Ｐゴシック" charset="-128"/>
              </a:rPr>
              <a:t>November 2015 </a:t>
            </a:r>
            <a:r>
              <a:rPr lang="en-US" altLang="ja-JP" sz="1600" dirty="0" smtClean="0">
                <a:ea typeface="ＭＳ Ｐゴシック" pitchFamily="-65" charset="-128"/>
              </a:rPr>
              <a:t>at Dallas</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[Report progress to WG]</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smtClean="0"/>
              <a:t>November, 2015</a:t>
            </a:r>
            <a:endParaRPr lang="en-US" altLang="ja-JP"/>
          </a:p>
        </p:txBody>
      </p:sp>
      <p:sp>
        <p:nvSpPr>
          <p:cNvPr id="3075" name="フッター プレースホルダー 4"/>
          <p:cNvSpPr>
            <a:spLocks noGrp="1"/>
          </p:cNvSpPr>
          <p:nvPr>
            <p:ph type="ftr" sz="quarter" idx="11"/>
          </p:nvPr>
        </p:nvSpPr>
        <p:spPr>
          <a:noFill/>
          <a:ln>
            <a:miter lim="800000"/>
            <a:headEnd/>
            <a:tailEnd/>
          </a:ln>
        </p:spPr>
        <p:txBody>
          <a:bodyPr/>
          <a:lstStyle/>
          <a:p>
            <a:r>
              <a:rPr lang="en-US" altLang="ja-JP"/>
              <a:t>Shoichi Kitazawa,ATR</a:t>
            </a:r>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a:t>Slide </a:t>
            </a:r>
            <a:fld id="{B5E08AEC-46ED-40F2-81AC-69CFA93FED46}" type="slidenum">
              <a:rPr lang="en-US" altLang="ja-JP"/>
              <a:pPr/>
              <a:t>2</a:t>
            </a:fld>
            <a:endParaRPr lang="en-US" altLang="ja-JP"/>
          </a:p>
        </p:txBody>
      </p:sp>
      <p:sp>
        <p:nvSpPr>
          <p:cNvPr id="3077" name="Rectangle 2"/>
          <p:cNvSpPr>
            <a:spLocks noGrp="1" noChangeArrowheads="1"/>
          </p:cNvSpPr>
          <p:nvPr>
            <p:ph type="ctrTitle"/>
          </p:nvPr>
        </p:nvSpPr>
        <p:spPr>
          <a:xfrm>
            <a:off x="685800" y="2286000"/>
            <a:ext cx="7772400" cy="1143000"/>
          </a:xfrm>
        </p:spPr>
        <p:txBody>
          <a:bodyPr/>
          <a:lstStyle/>
          <a:p>
            <a:r>
              <a:rPr lang="en-US" altLang="ja-JP" b="1" dirty="0" smtClean="0">
                <a:ea typeface="ＭＳ Ｐゴシック" pitchFamily="50" charset="-128"/>
              </a:rPr>
              <a:t>IEEE 802.15 TG4s</a:t>
            </a:r>
            <a:br>
              <a:rPr lang="en-US" altLang="ja-JP" b="1" dirty="0" smtClean="0">
                <a:ea typeface="ＭＳ Ｐゴシック" pitchFamily="50" charset="-128"/>
              </a:rPr>
            </a:br>
            <a:r>
              <a:rPr lang="en-US" altLang="ja-JP" dirty="0" smtClean="0">
                <a:ea typeface="ＭＳ Ｐゴシック" pitchFamily="50" charset="-128"/>
              </a:rPr>
              <a:t>Closing report</a:t>
            </a:r>
            <a:endParaRPr lang="ja-JP" altLang="ja-JP" dirty="0" smtClean="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smtClean="0"/>
              <a:t>Dallas, TX</a:t>
            </a: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November 12, 2015</a:t>
            </a:r>
            <a:endParaRPr lang="ja-JP" altLang="ja-JP" dirty="0" smtClean="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September, 2015</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3</a:t>
            </a:fld>
            <a:endParaRPr lang="en-US" altLang="ja-JP" dirty="0"/>
          </a:p>
        </p:txBody>
      </p:sp>
      <p:sp>
        <p:nvSpPr>
          <p:cNvPr id="4098" name="Rectangle 2"/>
          <p:cNvSpPr>
            <a:spLocks noGrp="1" noChangeArrowheads="1"/>
          </p:cNvSpPr>
          <p:nvPr>
            <p:ph type="title"/>
          </p:nvPr>
        </p:nvSpPr>
        <p:spPr>
          <a:ln/>
        </p:spPr>
        <p:txBody>
          <a:bodyPr/>
          <a:lstStyle/>
          <a:p>
            <a:r>
              <a:rPr lang="en-US" altLang="ja-JP" sz="3200" dirty="0" smtClean="0"/>
              <a:t>Agenda for the week</a:t>
            </a:r>
            <a:endParaRPr lang="ja-JP" altLang="ja-JP" sz="3200" dirty="0"/>
          </a:p>
        </p:txBody>
      </p:sp>
      <p:sp>
        <p:nvSpPr>
          <p:cNvPr id="4099" name="Rectangle 3"/>
          <p:cNvSpPr>
            <a:spLocks noGrp="1" noChangeArrowheads="1"/>
          </p:cNvSpPr>
          <p:nvPr>
            <p:ph type="body" idx="1"/>
          </p:nvPr>
        </p:nvSpPr>
        <p:spPr>
          <a:xfrm>
            <a:off x="251520" y="1981200"/>
            <a:ext cx="8640960" cy="4328120"/>
          </a:xfrm>
          <a:ln/>
        </p:spPr>
        <p:txBody>
          <a:bodyPr>
            <a:normAutofit/>
          </a:bodyPr>
          <a:lstStyle/>
          <a:p>
            <a:r>
              <a:rPr lang="en-US" altLang="ja-JP" sz="2400" dirty="0" smtClean="0"/>
              <a:t>Agenda Setting</a:t>
            </a:r>
          </a:p>
          <a:p>
            <a:r>
              <a:rPr lang="en-US" altLang="ja-JP" sz="2400" dirty="0" smtClean="0"/>
              <a:t>Approve Bangkok and October Teleconference meeting minutes</a:t>
            </a:r>
          </a:p>
          <a:p>
            <a:pPr>
              <a:lnSpc>
                <a:spcPct val="80000"/>
              </a:lnSpc>
            </a:pPr>
            <a:r>
              <a:rPr lang="en-US" altLang="ja-JP" sz="2400" dirty="0" smtClean="0"/>
              <a:t>Hearing presentations</a:t>
            </a:r>
          </a:p>
          <a:p>
            <a:pPr>
              <a:lnSpc>
                <a:spcPct val="80000"/>
              </a:lnSpc>
            </a:pPr>
            <a:r>
              <a:rPr lang="en-US" altLang="ja-JP" sz="2400" dirty="0" smtClean="0"/>
              <a:t>Work on Technical Guidance Document  and Draft document</a:t>
            </a:r>
          </a:p>
          <a:p>
            <a:pPr>
              <a:lnSpc>
                <a:spcPct val="80000"/>
              </a:lnSpc>
            </a:pPr>
            <a:r>
              <a:rPr lang="en-US" altLang="ja-JP" sz="2400" smtClean="0"/>
              <a:t>Plan </a:t>
            </a:r>
            <a:r>
              <a:rPr lang="en-US" altLang="ja-JP" sz="2400" dirty="0" smtClean="0"/>
              <a:t>for January meeting and Teleconference</a:t>
            </a:r>
          </a:p>
          <a:p>
            <a:r>
              <a:rPr lang="en-US" altLang="ja-JP" sz="2400" dirty="0" smtClean="0">
                <a:ea typeface="ＭＳ Ｐゴシック" pitchFamily="50" charset="-128"/>
              </a:rPr>
              <a:t>Report on progress to WG</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Accomplishment for the meeting</a:t>
            </a:r>
            <a:endParaRPr kumimoji="1" lang="ja-JP" altLang="en-US" dirty="0"/>
          </a:p>
        </p:txBody>
      </p:sp>
      <p:sp>
        <p:nvSpPr>
          <p:cNvPr id="3" name="コンテンツ プレースホルダ 2"/>
          <p:cNvSpPr>
            <a:spLocks noGrp="1"/>
          </p:cNvSpPr>
          <p:nvPr>
            <p:ph idx="1"/>
          </p:nvPr>
        </p:nvSpPr>
        <p:spPr>
          <a:xfrm>
            <a:off x="251520" y="1700808"/>
            <a:ext cx="8640960" cy="4608512"/>
          </a:xfrm>
        </p:spPr>
        <p:txBody>
          <a:bodyPr/>
          <a:lstStyle/>
          <a:p>
            <a:pPr>
              <a:lnSpc>
                <a:spcPct val="80000"/>
              </a:lnSpc>
            </a:pPr>
            <a:r>
              <a:rPr lang="en-US" altLang="ja-JP" sz="2400" dirty="0" smtClean="0">
                <a:ea typeface="ＭＳ Ｐゴシック" pitchFamily="50" charset="-128"/>
              </a:rPr>
              <a:t>Three meetings were held on Tuesday AM1, </a:t>
            </a:r>
            <a:r>
              <a:rPr lang="en-US" altLang="ja-JP" sz="2400" dirty="0" smtClean="0">
                <a:ea typeface="굴림" pitchFamily="34" charset="-127"/>
              </a:rPr>
              <a:t>Thursday AM1 and AM2.</a:t>
            </a:r>
          </a:p>
          <a:p>
            <a:pPr>
              <a:lnSpc>
                <a:spcPct val="80000"/>
              </a:lnSpc>
            </a:pPr>
            <a:r>
              <a:rPr lang="en-US" altLang="ja-JP" sz="2400" dirty="0" smtClean="0">
                <a:ea typeface="ＭＳ Ｐゴシック" pitchFamily="50" charset="-128"/>
              </a:rPr>
              <a:t>Approved September meeting and October Teleconference meeting minutes.</a:t>
            </a:r>
          </a:p>
          <a:p>
            <a:r>
              <a:rPr lang="en-US" altLang="ja-JP" sz="2400" dirty="0" smtClean="0"/>
              <a:t>Heard presentation.</a:t>
            </a:r>
          </a:p>
          <a:p>
            <a:pPr lvl="1"/>
            <a:r>
              <a:rPr lang="en-US" altLang="ja-JP" sz="1800" dirty="0" smtClean="0"/>
              <a:t>Proposal for SRM IE and TPC PIB in Technical Guidance Document (15-15-850r1)</a:t>
            </a:r>
          </a:p>
          <a:p>
            <a:r>
              <a:rPr lang="en-US" altLang="ja-JP" sz="2400" dirty="0" smtClean="0"/>
              <a:t>Reviewed </a:t>
            </a:r>
            <a:r>
              <a:rPr lang="en-US" altLang="ja-JP" sz="2400" dirty="0" smtClean="0"/>
              <a:t>and discussed </a:t>
            </a:r>
            <a:r>
              <a:rPr lang="en-US" altLang="ja-JP" sz="2400" dirty="0" smtClean="0"/>
              <a:t>of </a:t>
            </a:r>
            <a:r>
              <a:rPr lang="en-US" altLang="ja-JP" sz="2400" dirty="0" smtClean="0"/>
              <a:t>Technical Guidance Document (15-14-555) </a:t>
            </a:r>
          </a:p>
          <a:p>
            <a:r>
              <a:rPr lang="en-US" altLang="ja-JP" sz="2400" dirty="0" smtClean="0"/>
              <a:t>Reviewed Draft </a:t>
            </a:r>
            <a:r>
              <a:rPr lang="en-US" altLang="ja-JP" sz="2400" dirty="0" smtClean="0"/>
              <a:t>document.</a:t>
            </a:r>
          </a:p>
          <a:p>
            <a:pPr>
              <a:lnSpc>
                <a:spcPct val="80000"/>
              </a:lnSpc>
            </a:pPr>
            <a:r>
              <a:rPr lang="en-US" altLang="ja-JP" sz="2400" dirty="0" smtClean="0"/>
              <a:t>Confirm </a:t>
            </a:r>
            <a:r>
              <a:rPr lang="en-US" altLang="ja-JP" sz="2400" dirty="0" smtClean="0"/>
              <a:t>plans </a:t>
            </a:r>
            <a:r>
              <a:rPr lang="en-US" altLang="ja-JP" sz="2400" dirty="0" smtClean="0"/>
              <a:t>for Teleconference and January meeting.</a:t>
            </a:r>
            <a:endParaRPr lang="en-US" altLang="ja-JP" sz="1800" dirty="0" smtClean="0">
              <a:ea typeface="ＭＳ Ｐゴシック" pitchFamily="50" charset="-128"/>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smtClean="0"/>
              <a:t>November, 2015</a:t>
            </a:r>
            <a:endParaRPr lang="en-US" altLang="ja-JP" dirty="0"/>
          </a:p>
        </p:txBody>
      </p:sp>
      <p:sp>
        <p:nvSpPr>
          <p:cNvPr id="5" name="フッター プレースホルダ 4"/>
          <p:cNvSpPr>
            <a:spLocks noGrp="1"/>
          </p:cNvSpPr>
          <p:nvPr>
            <p:ph type="ftr" sz="quarter" idx="11"/>
          </p:nvPr>
        </p:nvSpPr>
        <p:spPr>
          <a:xfrm>
            <a:off x="5486400" y="6475413"/>
            <a:ext cx="3124200" cy="184666"/>
          </a:xfrm>
        </p:spPr>
        <p:txBody>
          <a:bodyPr/>
          <a:lstStyle/>
          <a:p>
            <a:pPr>
              <a:defRPr/>
            </a:pPr>
            <a:r>
              <a:rPr lang="en-US" altLang="ja-JP" smtClean="0"/>
              <a:t>Shoichi Kitazawa,ATR</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dirty="0" smtClean="0"/>
              <a:t>Slide </a:t>
            </a:r>
            <a:fld id="{5B276CEC-641A-426A-A4CF-567A72D18702}" type="slidenum">
              <a:rPr lang="en-US" altLang="ja-JP" smtClean="0"/>
              <a:pPr>
                <a:defRPr/>
              </a:pPr>
              <a:t>4</a:t>
            </a:fld>
            <a:endParaRPr lang="en-US" altLang="ja-JP"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981200"/>
            <a:ext cx="8640960" cy="4114800"/>
          </a:xfrm>
        </p:spPr>
        <p:txBody>
          <a:bodyPr>
            <a:normAutofit/>
          </a:bodyPr>
          <a:lstStyle/>
          <a:p>
            <a:r>
              <a:rPr lang="en-US" altLang="ja-JP" sz="2400" dirty="0"/>
              <a:t>TG4s </a:t>
            </a:r>
            <a:r>
              <a:rPr lang="en-US" altLang="ja-JP" sz="2400" dirty="0" smtClean="0"/>
              <a:t>November </a:t>
            </a:r>
            <a:r>
              <a:rPr lang="en-US" altLang="ja-JP" sz="2400" dirty="0"/>
              <a:t>2015 </a:t>
            </a:r>
            <a:r>
              <a:rPr lang="en-US" altLang="ja-JP" sz="2400" dirty="0" smtClean="0"/>
              <a:t>Agenda</a:t>
            </a:r>
            <a:r>
              <a:rPr lang="ja-JP" altLang="en-US" sz="2400" dirty="0" smtClean="0"/>
              <a:t> </a:t>
            </a:r>
            <a:r>
              <a:rPr lang="en-US" altLang="ja-JP" sz="2400" dirty="0" smtClean="0"/>
              <a:t>(15-15-794r1)</a:t>
            </a:r>
          </a:p>
          <a:p>
            <a:r>
              <a:rPr lang="en-US" altLang="ja-JP" sz="2400" dirty="0" smtClean="0">
                <a:ea typeface="ＭＳ Ｐゴシック" charset="-128"/>
              </a:rPr>
              <a:t>TG4s Opening Information for November 2015</a:t>
            </a:r>
            <a:r>
              <a:rPr lang="en-US" altLang="ja-JP" sz="2400" dirty="0" smtClean="0"/>
              <a:t> </a:t>
            </a:r>
            <a:r>
              <a:rPr lang="en-US" altLang="ja-JP" sz="2400" dirty="0"/>
              <a:t>(</a:t>
            </a:r>
            <a:r>
              <a:rPr lang="en-US" altLang="ja-JP" sz="2400" dirty="0" smtClean="0"/>
              <a:t>15-15-882r0)</a:t>
            </a:r>
          </a:p>
          <a:p>
            <a:r>
              <a:rPr lang="en-US" altLang="ja-JP" sz="2400" dirty="0"/>
              <a:t>TG4s </a:t>
            </a:r>
            <a:r>
              <a:rPr lang="en-US" altLang="ja-JP" sz="2400" dirty="0" smtClean="0">
                <a:ea typeface="ＭＳ Ｐゴシック" charset="-128"/>
              </a:rPr>
              <a:t>September</a:t>
            </a:r>
            <a:r>
              <a:rPr lang="en-US" altLang="ja-JP" sz="2400" dirty="0" smtClean="0"/>
              <a:t> 2015 Meeting Minutes (15-15-771r1)</a:t>
            </a:r>
          </a:p>
          <a:p>
            <a:r>
              <a:rPr lang="en-US" altLang="ja-JP" sz="2400" dirty="0" smtClean="0"/>
              <a:t>TG4s Teleconference Minutes for October 2015 (15-15-857r0)</a:t>
            </a:r>
          </a:p>
          <a:p>
            <a:r>
              <a:rPr lang="en-US" altLang="ja-JP" sz="2400" dirty="0" smtClean="0"/>
              <a:t>Proposal for SRM IE and TPC PIB in Technical Guidance Document (15-15-850r1)</a:t>
            </a:r>
          </a:p>
          <a:p>
            <a:r>
              <a:rPr lang="en-US" altLang="ja-JP" sz="2400" dirty="0" smtClean="0"/>
              <a:t>TG4s Technical Guidance Document(15-14-555r9)</a:t>
            </a:r>
          </a:p>
          <a:p>
            <a:endParaRPr kumimoji="1" lang="en-US" altLang="ja-JP" sz="2400" dirty="0" smtClean="0"/>
          </a:p>
          <a:p>
            <a:endParaRPr kumimoji="1" lang="ja-JP" altLang="en-US" sz="2400" dirty="0"/>
          </a:p>
        </p:txBody>
      </p:sp>
      <p:sp>
        <p:nvSpPr>
          <p:cNvPr id="3" name="タイトル 2"/>
          <p:cNvSpPr>
            <a:spLocks noGrp="1"/>
          </p:cNvSpPr>
          <p:nvPr>
            <p:ph type="title"/>
          </p:nvPr>
        </p:nvSpPr>
        <p:spPr/>
        <p:txBody>
          <a:bodyPr/>
          <a:lstStyle/>
          <a:p>
            <a:r>
              <a:rPr kumimoji="1" lang="en-US" altLang="ja-JP" dirty="0" smtClean="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smtClean="0"/>
              <a:t>Slide </a:t>
            </a:r>
            <a:fld id="{17C47D4F-CAA3-4307-B0EF-8C4B3E0CF21D}" type="slidenum">
              <a:rPr lang="en-US" altLang="ja-JP" smtClean="0"/>
              <a:pPr/>
              <a:t>5</a:t>
            </a:fld>
            <a:endParaRPr lang="en-US" altLang="ja-JP" dirty="0"/>
          </a:p>
        </p:txBody>
      </p:sp>
      <p:sp>
        <p:nvSpPr>
          <p:cNvPr id="6" name="日付プレースホルダー 5"/>
          <p:cNvSpPr>
            <a:spLocks noGrp="1"/>
          </p:cNvSpPr>
          <p:nvPr>
            <p:ph type="dt" sz="half" idx="10"/>
          </p:nvPr>
        </p:nvSpPr>
        <p:spPr/>
        <p:txBody>
          <a:bodyPr/>
          <a:lstStyle/>
          <a:p>
            <a:r>
              <a:rPr lang="en-US" altLang="ja-JP" smtClean="0"/>
              <a:t>September, 2015</a:t>
            </a:r>
            <a:endParaRPr lang="en-US" altLang="ja-JP" dirty="0"/>
          </a:p>
        </p:txBody>
      </p:sp>
    </p:spTree>
    <p:extLst>
      <p:ext uri="{BB962C8B-B14F-4D97-AF65-F5344CB8AC3E}">
        <p14:creationId xmlns:p14="http://schemas.microsoft.com/office/powerpoint/2010/main" xmlns="" val="42224665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2"/>
          <p:cNvSpPr>
            <a:spLocks noGrp="1" noChangeArrowheads="1"/>
          </p:cNvSpPr>
          <p:nvPr>
            <p:ph type="title"/>
          </p:nvPr>
        </p:nvSpPr>
        <p:spPr/>
        <p:txBody>
          <a:bodyPr/>
          <a:lstStyle/>
          <a:p>
            <a:r>
              <a:rPr lang="en-US" altLang="ja-JP" sz="3200" dirty="0" smtClean="0">
                <a:ea typeface="ＭＳ Ｐゴシック" charset="-128"/>
              </a:rPr>
              <a:t>Timeline</a:t>
            </a:r>
            <a:endParaRPr lang="ja-JP" altLang="ja-JP" sz="3200" dirty="0" smtClean="0">
              <a:ea typeface="ＭＳ Ｐゴシック" charset="-128"/>
            </a:endParaRPr>
          </a:p>
        </p:txBody>
      </p:sp>
      <p:sp>
        <p:nvSpPr>
          <p:cNvPr id="4098" name="日付プレースホルダー 3"/>
          <p:cNvSpPr>
            <a:spLocks noGrp="1"/>
          </p:cNvSpPr>
          <p:nvPr>
            <p:ph type="dt" sz="half" idx="10"/>
          </p:nvPr>
        </p:nvSpPr>
        <p:spPr>
          <a:noFill/>
          <a:ln>
            <a:miter lim="800000"/>
            <a:headEnd/>
            <a:tailEnd/>
          </a:ln>
        </p:spPr>
        <p:txBody>
          <a:bodyPr/>
          <a:lstStyle/>
          <a:p>
            <a:r>
              <a:rPr lang="en-US" altLang="ja-JP" smtClean="0"/>
              <a:t>November, 2015</a:t>
            </a:r>
            <a:endParaRPr lang="en-US" altLang="ja-JP"/>
          </a:p>
        </p:txBody>
      </p:sp>
      <p:sp>
        <p:nvSpPr>
          <p:cNvPr id="4099" name="フッター プレースホルダー 4"/>
          <p:cNvSpPr>
            <a:spLocks noGrp="1"/>
          </p:cNvSpPr>
          <p:nvPr>
            <p:ph type="ftr" sz="quarter" idx="11"/>
          </p:nvPr>
        </p:nvSpPr>
        <p:spPr>
          <a:noFill/>
          <a:ln>
            <a:miter lim="800000"/>
            <a:headEnd/>
            <a:tailEnd/>
          </a:ln>
        </p:spPr>
        <p:txBody>
          <a:bodyPr/>
          <a:lstStyle/>
          <a:p>
            <a:r>
              <a:rPr lang="en-US" altLang="ja-JP"/>
              <a:t>Shoichi Kitazawa,ATR</a:t>
            </a:r>
          </a:p>
        </p:txBody>
      </p:sp>
      <p:sp>
        <p:nvSpPr>
          <p:cNvPr id="4100" name="スライド番号プレースホルダー 5"/>
          <p:cNvSpPr>
            <a:spLocks noGrp="1"/>
          </p:cNvSpPr>
          <p:nvPr>
            <p:ph type="sldNum" sz="quarter" idx="12"/>
          </p:nvPr>
        </p:nvSpPr>
        <p:spPr>
          <a:noFill/>
          <a:ln>
            <a:miter lim="800000"/>
            <a:headEnd/>
            <a:tailEnd/>
          </a:ln>
        </p:spPr>
        <p:txBody>
          <a:bodyPr/>
          <a:lstStyle/>
          <a:p>
            <a:r>
              <a:rPr lang="en-US" altLang="ja-JP"/>
              <a:t>Slide </a:t>
            </a:r>
            <a:fld id="{706A6CBF-2122-4B1A-A832-61121D78B413}" type="slidenum">
              <a:rPr lang="en-US" altLang="ja-JP"/>
              <a:pPr/>
              <a:t>6</a:t>
            </a:fld>
            <a:endParaRPr lang="en-US" altLang="ja-JP"/>
          </a:p>
        </p:txBody>
      </p:sp>
      <p:graphicFrame>
        <p:nvGraphicFramePr>
          <p:cNvPr id="7" name="Table 5"/>
          <p:cNvGraphicFramePr>
            <a:graphicFrameLocks noGrp="1" noChangeAspect="1"/>
          </p:cNvGraphicFramePr>
          <p:nvPr>
            <p:extLst>
              <p:ext uri="{D42A27DB-BD31-4B8C-83A1-F6EECF244321}">
                <p14:modId xmlns="" xmlns:p14="http://schemas.microsoft.com/office/powerpoint/2010/main" val="2274331448"/>
              </p:ext>
            </p:extLst>
          </p:nvPr>
        </p:nvGraphicFramePr>
        <p:xfrm>
          <a:off x="276988" y="2079030"/>
          <a:ext cx="8550216" cy="4302298"/>
        </p:xfrm>
        <a:graphic>
          <a:graphicData uri="http://schemas.openxmlformats.org/drawingml/2006/table">
            <a:tbl>
              <a:tblPr/>
              <a:tblGrid>
                <a:gridCol w="288000"/>
                <a:gridCol w="1350216"/>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PAR &amp; CSD development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solidFill>
                            <a:srgbClr val="FF0000"/>
                          </a:solid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Submission to RevCom</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lang="en-US" altLang="ja-JP" dirty="0" smtClean="0"/>
              <a:t>Plan for Teleconference and </a:t>
            </a:r>
            <a:br>
              <a:rPr lang="en-US" altLang="ja-JP" dirty="0" smtClean="0"/>
            </a:br>
            <a:r>
              <a:rPr lang="en-US" altLang="ja-JP" dirty="0" smtClean="0"/>
              <a:t>October Meeting</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smtClean="0"/>
              <a:t>November, 2015</a:t>
            </a:r>
            <a:endParaRPr lang="en-US" altLang="ja-JP"/>
          </a:p>
        </p:txBody>
      </p:sp>
      <p:sp>
        <p:nvSpPr>
          <p:cNvPr id="5" name="フッター プレースホルダ 4"/>
          <p:cNvSpPr>
            <a:spLocks noGrp="1"/>
          </p:cNvSpPr>
          <p:nvPr>
            <p:ph type="ftr" sz="quarter" idx="11"/>
          </p:nvPr>
        </p:nvSpPr>
        <p:spPr/>
        <p:txBody>
          <a:bodyPr/>
          <a:lstStyle/>
          <a:p>
            <a:pPr>
              <a:defRPr/>
            </a:pPr>
            <a:r>
              <a:rPr lang="en-US" altLang="ja-JP" smtClean="0"/>
              <a:t>Shoichi Kitazawa,ATR</a:t>
            </a:r>
            <a:endParaRPr lang="en-US" altLang="ja-JP"/>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5B276CEC-641A-426A-A4CF-567A72D18702}" type="slidenum">
              <a:rPr lang="en-US" altLang="ja-JP" smtClean="0"/>
              <a:pPr>
                <a:defRPr/>
              </a:pPr>
              <a:t>7</a:t>
            </a:fld>
            <a:endParaRPr lang="en-US" altLang="ja-JP"/>
          </a:p>
        </p:txBody>
      </p:sp>
      <p:sp>
        <p:nvSpPr>
          <p:cNvPr id="8" name="コンテンツ プレースホルダ 2"/>
          <p:cNvSpPr txBox="1">
            <a:spLocks/>
          </p:cNvSpPr>
          <p:nvPr/>
        </p:nvSpPr>
        <p:spPr>
          <a:xfrm>
            <a:off x="251520" y="1772816"/>
            <a:ext cx="8640960" cy="4680520"/>
          </a:xfrm>
          <a:prstGeom prst="rect">
            <a:avLst/>
          </a:prstGeom>
        </p:spPr>
        <p:txBody>
          <a:bodyPr>
            <a:normAutofit/>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1" lang="en-US" altLang="ja-JP" sz="2800" b="0" i="0" u="none" strike="noStrike" kern="0" cap="none" spc="0" normalizeH="0" baseline="0" noProof="0" dirty="0" smtClean="0">
                <a:ln>
                  <a:noFill/>
                </a:ln>
                <a:solidFill>
                  <a:schemeClr val="tx1"/>
                </a:solidFill>
                <a:effectLst/>
                <a:uLnTx/>
                <a:uFillTx/>
                <a:latin typeface="+mn-lt"/>
                <a:ea typeface="+mn-ea"/>
                <a:cs typeface="+mn-cs"/>
              </a:rPr>
              <a:t>Teleconference</a:t>
            </a: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1" lang="en-US" altLang="ja-JP"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1" lang="en-US" altLang="ja-JP"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1" lang="en-US" altLang="ja-JP" sz="2800" b="0" i="0" u="none" strike="noStrike" kern="0" cap="none" spc="0" normalizeH="0" baseline="0" noProof="0" dirty="0" smtClean="0">
                <a:ln>
                  <a:noFill/>
                </a:ln>
                <a:solidFill>
                  <a:schemeClr val="tx1"/>
                </a:solidFill>
                <a:effectLst/>
                <a:uLnTx/>
                <a:uFillTx/>
                <a:latin typeface="+mn-lt"/>
                <a:ea typeface="+mn-ea"/>
                <a:cs typeface="+mn-cs"/>
              </a:rPr>
              <a:t>January Meeting</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1" lang="en-US" altLang="ja-JP" sz="2800" b="0" i="0" u="none" strike="noStrike" kern="0" cap="none" spc="0" normalizeH="0" baseline="0" noProof="0" dirty="0" smtClean="0">
                <a:ln>
                  <a:noFill/>
                </a:ln>
                <a:solidFill>
                  <a:schemeClr val="tx1"/>
                </a:solidFill>
                <a:effectLst/>
                <a:uLnTx/>
                <a:uFillTx/>
                <a:latin typeface="+mn-lt"/>
                <a:ea typeface="+mn-ea"/>
                <a:cs typeface="+mn-cs"/>
              </a:rPr>
              <a:t>3 meeting slot</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1" lang="en-US" altLang="ja-JP" sz="2600" b="0" i="0" u="none" strike="noStrike" kern="0" cap="none" spc="0" normalizeH="0" baseline="0" noProof="0" dirty="0" smtClean="0">
                <a:ln>
                  <a:noFill/>
                </a:ln>
                <a:solidFill>
                  <a:schemeClr val="tx1"/>
                </a:solidFill>
                <a:effectLst/>
                <a:uLnTx/>
                <a:uFillTx/>
                <a:latin typeface="+mn-lt"/>
              </a:rPr>
              <a:t>Hearing presentations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1" lang="en-US" altLang="ja-JP" sz="2600" b="0" i="0" u="none" strike="noStrike" kern="0" cap="none" spc="0" normalizeH="0" baseline="0" noProof="0" dirty="0" smtClean="0">
                <a:ln>
                  <a:noFill/>
                </a:ln>
                <a:solidFill>
                  <a:schemeClr val="tx1"/>
                </a:solidFill>
                <a:effectLst/>
                <a:uLnTx/>
                <a:uFillTx/>
                <a:latin typeface="+mn-lt"/>
              </a:rPr>
              <a:t>Work on Technical Guidance Document</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1" lang="en-US" altLang="ja-JP" sz="2600" b="0" i="0" u="none" strike="noStrike" kern="0" cap="none" spc="0" normalizeH="0" baseline="0" noProof="0" dirty="0" smtClean="0">
                <a:ln>
                  <a:noFill/>
                </a:ln>
                <a:solidFill>
                  <a:schemeClr val="tx1"/>
                </a:solidFill>
                <a:effectLst/>
                <a:uLnTx/>
                <a:uFillTx/>
                <a:latin typeface="+mn-lt"/>
              </a:rPr>
              <a:t>Editing draft document.</a:t>
            </a:r>
          </a:p>
        </p:txBody>
      </p:sp>
      <p:graphicFrame>
        <p:nvGraphicFramePr>
          <p:cNvPr id="9" name="コンテンツ プレースホルダ 6"/>
          <p:cNvGraphicFramePr>
            <a:graphicFrameLocks/>
          </p:cNvGraphicFramePr>
          <p:nvPr>
            <p:extLst>
              <p:ext uri="{D42A27DB-BD31-4B8C-83A1-F6EECF244321}">
                <p14:modId xmlns:p14="http://schemas.microsoft.com/office/powerpoint/2010/main" xmlns="" val="3556510759"/>
              </p:ext>
            </p:extLst>
          </p:nvPr>
        </p:nvGraphicFramePr>
        <p:xfrm>
          <a:off x="1799956" y="2399288"/>
          <a:ext cx="5544088" cy="741680"/>
        </p:xfrm>
        <a:graphic>
          <a:graphicData uri="http://schemas.openxmlformats.org/drawingml/2006/table">
            <a:tbl>
              <a:tblPr firstRow="1" bandRow="1">
                <a:tableStyleId>{5C22544A-7EE6-4342-B048-85BDC9FD1C3A}</a:tableStyleId>
              </a:tblPr>
              <a:tblGrid>
                <a:gridCol w="792088"/>
                <a:gridCol w="2376000"/>
                <a:gridCol w="2376000"/>
              </a:tblGrid>
              <a:tr h="370840">
                <a:tc>
                  <a:txBody>
                    <a:bodyPr/>
                    <a:lstStyle/>
                    <a:p>
                      <a:endParaRPr kumimoji="1" lang="ja-JP" altLang="en-US" dirty="0"/>
                    </a:p>
                  </a:txBody>
                  <a:tcPr/>
                </a:tc>
                <a:tc>
                  <a:txBody>
                    <a:bodyPr/>
                    <a:lstStyle/>
                    <a:p>
                      <a:r>
                        <a:rPr kumimoji="1" lang="en-US" altLang="ja-JP" dirty="0" smtClean="0"/>
                        <a:t>Date</a:t>
                      </a:r>
                      <a:r>
                        <a:rPr kumimoji="1" lang="en-US" altLang="ja-JP" baseline="0" dirty="0" smtClean="0"/>
                        <a:t> (ET)</a:t>
                      </a:r>
                      <a:endParaRPr kumimoji="1" lang="ja-JP" altLang="en-US" dirty="0"/>
                    </a:p>
                  </a:txBody>
                  <a:tcPr/>
                </a:tc>
                <a:tc>
                  <a:txBody>
                    <a:bodyPr/>
                    <a:lstStyle/>
                    <a:p>
                      <a:r>
                        <a:rPr kumimoji="1" lang="en-US" altLang="ja-JP" dirty="0" smtClean="0"/>
                        <a:t>Date (JST)</a:t>
                      </a:r>
                      <a:endParaRPr kumimoji="1" lang="ja-JP" altLang="en-US" dirty="0"/>
                    </a:p>
                  </a:txBody>
                  <a:tcPr/>
                </a:tc>
              </a:tr>
              <a:tr h="370840">
                <a:tc>
                  <a:txBody>
                    <a:bodyPr/>
                    <a:lstStyle/>
                    <a:p>
                      <a:r>
                        <a:rPr kumimoji="1" lang="en-US" altLang="ja-JP" dirty="0" smtClean="0"/>
                        <a:t>1</a:t>
                      </a:r>
                      <a:endParaRPr kumimoji="1" lang="ja-JP" altLang="en-US" dirty="0"/>
                    </a:p>
                  </a:txBody>
                  <a:tcPr/>
                </a:tc>
                <a:tc>
                  <a:txBody>
                    <a:bodyPr/>
                    <a:lstStyle/>
                    <a:p>
                      <a:r>
                        <a:rPr kumimoji="1" lang="en-US" altLang="ja-JP" dirty="0" smtClean="0"/>
                        <a:t>January 5, 22:00</a:t>
                      </a:r>
                      <a:endParaRPr kumimoji="1" lang="ja-JP" altLang="en-US" dirty="0"/>
                    </a:p>
                  </a:txBody>
                  <a:tcPr/>
                </a:tc>
                <a:tc>
                  <a:txBody>
                    <a:bodyPr/>
                    <a:lstStyle/>
                    <a:p>
                      <a:r>
                        <a:rPr kumimoji="1" lang="en-US" altLang="ja-JP" dirty="0" smtClean="0"/>
                        <a:t>January</a:t>
                      </a:r>
                      <a:r>
                        <a:rPr kumimoji="1" lang="en-US" altLang="ja-JP" baseline="0" dirty="0" smtClean="0"/>
                        <a:t> 6</a:t>
                      </a:r>
                      <a:r>
                        <a:rPr kumimoji="1" lang="en-US" altLang="ja-JP" dirty="0" smtClean="0"/>
                        <a:t>,</a:t>
                      </a:r>
                      <a:r>
                        <a:rPr kumimoji="1" lang="en-US" altLang="ja-JP" baseline="0" dirty="0" smtClean="0"/>
                        <a:t> </a:t>
                      </a:r>
                      <a:r>
                        <a:rPr kumimoji="1" lang="en-US" altLang="ja-JP" dirty="0" smtClean="0"/>
                        <a:t>10:00</a:t>
                      </a:r>
                      <a:endParaRPr kumimoji="1" lang="ja-JP" altLang="en-US" dirty="0"/>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192</TotalTime>
  <Words>370</Words>
  <Application>Microsoft Office PowerPoint</Application>
  <PresentationFormat>画面に合わせる (4:3)</PresentationFormat>
  <Paragraphs>124</Paragraphs>
  <Slides>7</Slides>
  <Notes>2</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IEEE-P802_15</vt:lpstr>
      <vt:lpstr>スライド 1</vt:lpstr>
      <vt:lpstr>IEEE 802.15 TG4s Closing report</vt:lpstr>
      <vt:lpstr>Agenda for the week</vt:lpstr>
      <vt:lpstr>Accomplishment for the meeting</vt:lpstr>
      <vt:lpstr>Contributions</vt:lpstr>
      <vt:lpstr>Timeline</vt:lpstr>
      <vt:lpstr>Plan for Teleconference and  October Meeting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subject>IEEE 802.15 &lt;subject&gt;</dc:subject>
  <dc:creator>kitazawa</dc:creator>
  <dc:description>&lt;doc#&gt;</dc:description>
  <cp:lastModifiedBy>kitazawa</cp:lastModifiedBy>
  <cp:revision>4</cp:revision>
  <cp:lastPrinted>1998-02-10T13:28:06Z</cp:lastPrinted>
  <dcterms:created xsi:type="dcterms:W3CDTF">2015-09-17T07:42:00Z</dcterms:created>
  <dcterms:modified xsi:type="dcterms:W3CDTF">2015-11-12T23:35:27Z</dcterms:modified>
</cp:coreProperties>
</file>