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0"/>
  </p:notesMasterIdLst>
  <p:handoutMasterIdLst>
    <p:handoutMasterId r:id="rId11"/>
  </p:handoutMasterIdLst>
  <p:sldIdLst>
    <p:sldId id="259" r:id="rId3"/>
    <p:sldId id="347" r:id="rId4"/>
    <p:sldId id="350" r:id="rId5"/>
    <p:sldId id="368" r:id="rId6"/>
    <p:sldId id="369" r:id="rId7"/>
    <p:sldId id="354" r:id="rId8"/>
    <p:sldId id="357"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205">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09" autoAdjust="0"/>
    <p:restoredTop sz="91492" autoAdjust="0"/>
  </p:normalViewPr>
  <p:slideViewPr>
    <p:cSldViewPr>
      <p:cViewPr varScale="1">
        <p:scale>
          <a:sx n="76" d="100"/>
          <a:sy n="76" d="100"/>
        </p:scale>
        <p:origin x="-1832" y="-104"/>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652" y="5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9483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12/11/15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12/11/15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12/11/15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12/11/15</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12/11/15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12/11/15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12/11/15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12/11/15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12/11/15</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12/11/15</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12/11/15</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12/11/15</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12/11/15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12/11/15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12/11/15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12/11/15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12/11/15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12/11/15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12/11/15</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12/11/15</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12/11/15</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12/11/15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12/11/15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11/11/</a:t>
            </a:r>
            <a:r>
              <a:rPr lang="en-US" altLang="ko-KR" dirty="0" smtClean="0"/>
              <a:t>2015</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Phil Beecher Wi-SUN Alliance</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62400" y="354884"/>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a:t>
            </a:r>
            <a:r>
              <a:rPr lang="en-US" altLang="ko-KR" sz="1400" b="1" baseline="0" dirty="0" smtClean="0">
                <a:ea typeface="굴림" pitchFamily="50" charset="-127"/>
              </a:rPr>
              <a:t> </a:t>
            </a:r>
            <a:r>
              <a:rPr lang="en-US" sz="1400" b="1" i="0" kern="1200" dirty="0" smtClean="0">
                <a:solidFill>
                  <a:schemeClr val="tx1"/>
                </a:solidFill>
                <a:effectLst/>
                <a:latin typeface="Times New Roman" pitchFamily="18" charset="0"/>
                <a:ea typeface="+mn-ea"/>
                <a:cs typeface="+mn-cs"/>
              </a:rPr>
              <a:t>15-15-0950-00-0000</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12954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12/11/15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14300" y="914400"/>
            <a:ext cx="8991600" cy="458074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Submission</a:t>
            </a:r>
            <a:r>
              <a:rPr lang="en-US" altLang="ko-KR" sz="1600" b="1" dirty="0">
                <a:solidFill>
                  <a:schemeClr val="tx2"/>
                </a:solidFill>
                <a:ea typeface="굴림" pitchFamily="50" charset="-127"/>
              </a:rPr>
              <a:t> </a:t>
            </a:r>
            <a:r>
              <a:rPr lang="en-US" altLang="ko-KR" sz="1600" dirty="0">
                <a:solidFill>
                  <a:schemeClr val="tx2"/>
                </a:solidFill>
                <a:ea typeface="굴림" pitchFamily="50" charset="-127"/>
              </a:rPr>
              <a:t>Title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SG4u Closing </a:t>
            </a:r>
            <a:r>
              <a:rPr lang="en-US" altLang="ko-KR" sz="1600" dirty="0" smtClean="0">
                <a:ea typeface="굴림" pitchFamily="50" charset="-127"/>
              </a:rPr>
              <a:t>Report]</a:t>
            </a:r>
            <a:r>
              <a:rPr lang="en-US" altLang="ko-KR" sz="1600" dirty="0">
                <a:ea typeface="굴림" pitchFamily="50" charset="-127"/>
              </a:rPr>
              <a:t>	</a:t>
            </a:r>
          </a:p>
          <a:p>
            <a:pPr>
              <a:defRPr/>
            </a:pPr>
            <a:r>
              <a:rPr lang="en-US" altLang="ko-KR" sz="1600" dirty="0">
                <a:ea typeface="굴림" pitchFamily="50" charset="-127"/>
              </a:rPr>
              <a:t>Date Submitted:  </a:t>
            </a:r>
            <a:r>
              <a:rPr lang="en-US" altLang="ko-KR" sz="1600" dirty="0" smtClean="0">
                <a:ea typeface="굴림" pitchFamily="50" charset="-127"/>
              </a:rPr>
              <a:t>[November 12, 2015]</a:t>
            </a:r>
            <a:r>
              <a:rPr lang="en-US" altLang="ko-KR" sz="1600" dirty="0">
                <a:solidFill>
                  <a:schemeClr val="tx2"/>
                </a:solidFill>
                <a:ea typeface="굴림" pitchFamily="50" charset="-127"/>
              </a:rPr>
              <a:t>	</a:t>
            </a:r>
          </a:p>
          <a:p>
            <a:pPr>
              <a:defRPr/>
            </a:pPr>
            <a:r>
              <a:rPr lang="en-US" altLang="ko-KR" sz="1600" dirty="0">
                <a:solidFill>
                  <a:schemeClr val="tx2"/>
                </a:solidFill>
                <a:ea typeface="굴림" pitchFamily="50" charset="-127"/>
              </a:rPr>
              <a:t>Source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ja-JP" sz="1600" dirty="0" smtClean="0"/>
              <a:t>Phil Beecher</a:t>
            </a:r>
            <a:r>
              <a:rPr lang="en-US" altLang="ja-JP" sz="1600" dirty="0" smtClean="0">
                <a:solidFill>
                  <a:schemeClr val="tx2"/>
                </a:solidFill>
                <a:ea typeface="굴림" pitchFamily="50" charset="-127"/>
              </a:rPr>
              <a:t> [Wi-SUN Alliance]</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a:t>
            </a:r>
            <a:r>
              <a:rPr lang="en-US" altLang="ja-JP" sz="1600" dirty="0" smtClean="0"/>
              <a:t>16, Saxon Road, Hove, BN3 4LE, UK</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smtClean="0">
                <a:solidFill>
                  <a:schemeClr val="tx2"/>
                </a:solidFill>
                <a:ea typeface="굴림" pitchFamily="50" charset="-127"/>
              </a:rPr>
              <a:t>:[</a:t>
            </a:r>
            <a:r>
              <a:rPr lang="en-US" altLang="ja-JP" sz="1600" dirty="0" smtClean="0"/>
              <a:t>+44-7765-400948</a:t>
            </a:r>
            <a:r>
              <a:rPr lang="en-US" altLang="ko-KR" sz="1600" dirty="0" smtClean="0">
                <a:solidFill>
                  <a:schemeClr val="tx2"/>
                </a:solidFill>
                <a:ea typeface="굴림" pitchFamily="50" charset="-127"/>
              </a:rPr>
              <a:t>]</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E-Mail</a:t>
            </a:r>
            <a:r>
              <a:rPr lang="en-US" altLang="ko-KR" sz="1600" dirty="0" smtClean="0">
                <a:ea typeface="굴림" pitchFamily="50" charset="-127"/>
              </a:rPr>
              <a:t>:</a:t>
            </a:r>
            <a:r>
              <a:rPr lang="en-US" altLang="ko-KR" sz="1600" dirty="0" smtClean="0">
                <a:ea typeface="굴림" pitchFamily="50" charset="-127"/>
              </a:rPr>
              <a:t>[</a:t>
            </a:r>
            <a:r>
              <a:rPr lang="en-US" altLang="ko-KR" sz="1600" u="sng" dirty="0" err="1" smtClean="0"/>
              <a:t>pbeecher@wi-sun.org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[Status update of </a:t>
            </a:r>
            <a:r>
              <a:rPr lang="en-US" altLang="ko-KR" sz="1600" dirty="0" smtClean="0">
                <a:solidFill>
                  <a:schemeClr val="tx2"/>
                </a:solidFill>
                <a:ea typeface="굴림" pitchFamily="50" charset="-127"/>
              </a:rPr>
              <a:t>SG4u]</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Report of </a:t>
            </a:r>
            <a:r>
              <a:rPr lang="en-US" altLang="ko-KR" sz="1600" dirty="0" smtClean="0">
                <a:ea typeface="굴림" pitchFamily="50" charset="-127"/>
              </a:rPr>
              <a:t>SG4u activities </a:t>
            </a:r>
            <a:r>
              <a:rPr lang="en-US" altLang="ko-KR" sz="1600" dirty="0" smtClean="0">
                <a:ea typeface="굴림" pitchFamily="50" charset="-127"/>
              </a:rPr>
              <a:t>during November 2015 Dallas Plenary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12/11/15</a:t>
            </a:fld>
            <a:endParaRPr lang="en-US" altLang="ko-KR" dirty="0"/>
          </a:p>
        </p:txBody>
      </p:sp>
      <p:sp>
        <p:nvSpPr>
          <p:cNvPr id="6" name="Footer Placeholder 5"/>
          <p:cNvSpPr>
            <a:spLocks noGrp="1"/>
          </p:cNvSpPr>
          <p:nvPr>
            <p:ph type="ftr" sz="quarter" idx="11"/>
          </p:nvPr>
        </p:nvSpPr>
        <p:spPr/>
        <p:txBody>
          <a:bodyPr/>
          <a:lstStyle/>
          <a:p>
            <a:pPr>
              <a:defRPr/>
            </a:pPr>
            <a:r>
              <a:rPr lang="en-US" altLang="ko-KR" dirty="0" smtClean="0"/>
              <a:t>Phil Beecher, Wi-SUN Alliance</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SG4u </a:t>
            </a:r>
            <a:r>
              <a:rPr lang="en-US" dirty="0" smtClean="0"/>
              <a:t>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400" dirty="0" smtClean="0"/>
              <a:t>November 12, 2015</a:t>
            </a:r>
          </a:p>
          <a:p>
            <a:endParaRPr lang="en-US" sz="2400" dirty="0" smtClean="0"/>
          </a:p>
          <a:p>
            <a:r>
              <a:rPr lang="en-US" altLang="ja-JP" sz="2400" dirty="0" smtClean="0"/>
              <a:t>Phil Beecher</a:t>
            </a:r>
            <a:endParaRPr lang="en-US" altLang="ja-JP" sz="2400" dirty="0" smtClean="0"/>
          </a:p>
          <a:p>
            <a:r>
              <a:rPr lang="en-US" sz="2400" dirty="0" smtClean="0"/>
              <a:t>SG4u Chair</a:t>
            </a:r>
            <a:endParaRPr lang="en-US" sz="2400" dirty="0" smtClean="0"/>
          </a:p>
          <a:p>
            <a:endParaRPr lang="en-US" sz="2400" dirty="0" smtClean="0"/>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12/11/15</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altLang="ko-KR" dirty="0" smtClean="0"/>
              <a:t>Phil Beecher, Wi-SUN Alliance</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Resolve comments received for PAR and CSD </a:t>
            </a:r>
            <a:endParaRPr lang="en-US" sz="2400" dirty="0" smtClean="0"/>
          </a:p>
          <a:p>
            <a:r>
              <a:rPr lang="en-US" sz="2400" dirty="0" smtClean="0"/>
              <a:t>Prepare Provisional Timeline</a:t>
            </a:r>
            <a:endParaRPr lang="en-US" sz="2400" dirty="0" smtClean="0"/>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12/11/15</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8" name="Footer Placeholder 5"/>
          <p:cNvSpPr>
            <a:spLocks noGrp="1"/>
          </p:cNvSpPr>
          <p:nvPr>
            <p:ph type="ftr" sz="quarter" idx="11"/>
          </p:nvPr>
        </p:nvSpPr>
        <p:spPr>
          <a:xfrm>
            <a:off x="5143500" y="6475413"/>
            <a:ext cx="3467100" cy="184150"/>
          </a:xfrm>
        </p:spPr>
        <p:txBody>
          <a:bodyPr/>
          <a:lstStyle/>
          <a:p>
            <a:pPr>
              <a:defRPr/>
            </a:pPr>
            <a:r>
              <a:rPr lang="en-US" altLang="ko-KR" dirty="0" smtClean="0"/>
              <a:t>Phil Beecher, Wi-SUN Alliance</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381000" y="1524000"/>
            <a:ext cx="8382000" cy="3810000"/>
          </a:xfrm>
        </p:spPr>
        <p:txBody>
          <a:bodyPr/>
          <a:lstStyle/>
          <a:p>
            <a:r>
              <a:rPr lang="en-US" sz="2000" dirty="0" smtClean="0"/>
              <a:t>2 </a:t>
            </a:r>
            <a:r>
              <a:rPr lang="en-US" sz="2000" dirty="0" smtClean="0"/>
              <a:t>time slots used at this meeting</a:t>
            </a:r>
          </a:p>
          <a:p>
            <a:r>
              <a:rPr lang="en-US" sz="2000" dirty="0" smtClean="0"/>
              <a:t>PAR &amp; CSD Comments resolved - included in document </a:t>
            </a:r>
            <a:r>
              <a:rPr lang="fr-FR" sz="2000" dirty="0" smtClean="0"/>
              <a:t>15</a:t>
            </a:r>
            <a:r>
              <a:rPr lang="fr-FR" sz="2000" dirty="0"/>
              <a:t>-15-0919-00-0000-802-15-responses-to-par-csd-</a:t>
            </a:r>
            <a:r>
              <a:rPr lang="fr-FR" sz="2000" dirty="0" smtClean="0"/>
              <a:t>comments</a:t>
            </a:r>
            <a:endParaRPr lang="en-US" sz="2000" dirty="0" smtClean="0"/>
          </a:p>
          <a:p>
            <a:r>
              <a:rPr lang="en-US" sz="2000" dirty="0" smtClean="0"/>
              <a:t>Provisional Timeline agreed – </a:t>
            </a:r>
            <a:r>
              <a:rPr lang="en-US" sz="2000" smtClean="0"/>
              <a:t>see slide 6</a:t>
            </a: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12/11/15</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altLang="ko-KR" dirty="0" smtClean="0"/>
              <a:t>Phil Beecher, Wi-SUN Alliance</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January Interim</a:t>
            </a:r>
            <a:endParaRPr lang="en-US" dirty="0"/>
          </a:p>
        </p:txBody>
      </p:sp>
      <p:sp>
        <p:nvSpPr>
          <p:cNvPr id="3" name="Content Placeholder 2"/>
          <p:cNvSpPr>
            <a:spLocks noGrp="1"/>
          </p:cNvSpPr>
          <p:nvPr>
            <p:ph idx="1"/>
          </p:nvPr>
        </p:nvSpPr>
        <p:spPr>
          <a:xfrm>
            <a:off x="609600" y="1752600"/>
            <a:ext cx="7772400" cy="4114800"/>
          </a:xfrm>
        </p:spPr>
        <p:txBody>
          <a:bodyPr/>
          <a:lstStyle/>
          <a:p>
            <a:r>
              <a:rPr lang="en-US" altLang="ja-JP" sz="2400" dirty="0" smtClean="0"/>
              <a:t>Hear Proposals</a:t>
            </a:r>
            <a:endParaRPr lang="en-US" altLang="ja-JP" sz="2400" dirty="0" smtClean="0"/>
          </a:p>
          <a:p>
            <a:pPr marL="457200" lvl="1" indent="0">
              <a:buNone/>
            </a:pPr>
            <a:endParaRPr lang="en-US" altLang="ja-JP" sz="2000"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12/11/15</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altLang="ko-KR" dirty="0" smtClean="0"/>
              <a:t>Phil Beecher, Wi-SUN Alliance</a:t>
            </a:r>
            <a:endParaRPr lang="en-US" altLang="ko-KR" dirty="0"/>
          </a:p>
        </p:txBody>
      </p:sp>
    </p:spTree>
    <p:extLst>
      <p:ext uri="{BB962C8B-B14F-4D97-AF65-F5344CB8AC3E}">
        <p14:creationId xmlns:p14="http://schemas.microsoft.com/office/powerpoint/2010/main" val="208756102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304800" y="1571612"/>
            <a:ext cx="8686800" cy="4843482"/>
          </a:xfrm>
        </p:spPr>
        <p:txBody>
          <a:bodyPr>
            <a:normAutofit/>
          </a:bodyPr>
          <a:lstStyle/>
          <a:p>
            <a:r>
              <a:rPr lang="en-US" altLang="ko-KR" sz="2000" dirty="0" smtClean="0"/>
              <a:t>TG </a:t>
            </a:r>
            <a:r>
              <a:rPr lang="en-US" altLang="ko-KR" sz="2000" dirty="0" smtClean="0"/>
              <a:t>formation</a:t>
            </a:r>
            <a:r>
              <a:rPr lang="en-US" altLang="ko-KR" sz="2000" dirty="0"/>
              <a:t>	</a:t>
            </a:r>
            <a:r>
              <a:rPr lang="en-US" altLang="ko-KR" sz="2000" dirty="0" smtClean="0"/>
              <a:t>				</a:t>
            </a:r>
            <a:r>
              <a:rPr lang="en-US" altLang="ko-KR" sz="2000" dirty="0" smtClean="0"/>
              <a:t>Nov 2015</a:t>
            </a:r>
            <a:endParaRPr lang="en-US" altLang="ko-KR" sz="2000" dirty="0" smtClean="0"/>
          </a:p>
          <a:p>
            <a:r>
              <a:rPr lang="en-US" altLang="ko-KR" sz="2000" dirty="0" smtClean="0"/>
              <a:t>Call for </a:t>
            </a:r>
            <a:r>
              <a:rPr lang="en-US" altLang="ko-KR" sz="2000" dirty="0" smtClean="0"/>
              <a:t>Proposals</a:t>
            </a:r>
            <a:r>
              <a:rPr lang="en-US" altLang="ko-KR" sz="2000" dirty="0" smtClean="0"/>
              <a:t>				</a:t>
            </a:r>
            <a:r>
              <a:rPr lang="en-US" altLang="ko-KR" sz="2000" dirty="0" smtClean="0"/>
              <a:t>	Nov 2015</a:t>
            </a:r>
            <a:endParaRPr lang="en-US" altLang="ko-KR" sz="2000" dirty="0" smtClean="0"/>
          </a:p>
          <a:p>
            <a:r>
              <a:rPr lang="en-US" altLang="ko-KR" sz="2000" dirty="0"/>
              <a:t>Presentation of </a:t>
            </a:r>
            <a:r>
              <a:rPr lang="en-US" altLang="ko-KR" sz="2000" dirty="0" smtClean="0"/>
              <a:t>Proposals</a:t>
            </a:r>
            <a:r>
              <a:rPr lang="en-US" altLang="ko-KR" sz="2000" dirty="0" smtClean="0"/>
              <a:t>				</a:t>
            </a:r>
            <a:r>
              <a:rPr lang="en-US" altLang="ko-KR" sz="2000" dirty="0" smtClean="0"/>
              <a:t>Jan 2016</a:t>
            </a:r>
            <a:endParaRPr lang="en-US" altLang="ko-KR" sz="2000" dirty="0" smtClean="0"/>
          </a:p>
          <a:p>
            <a:r>
              <a:rPr lang="en-US" altLang="ko-KR" sz="2000" dirty="0" smtClean="0"/>
              <a:t>Start Letter Ballot	</a:t>
            </a:r>
            <a:r>
              <a:rPr lang="en-US" altLang="ko-KR" sz="2000" dirty="0" smtClean="0"/>
              <a:t>			         </a:t>
            </a:r>
            <a:r>
              <a:rPr lang="en-US" altLang="ko-KR" sz="2000" dirty="0" smtClean="0"/>
              <a:t>	Mar 2016</a:t>
            </a:r>
            <a:endParaRPr lang="en-US" altLang="ko-KR" sz="2000" dirty="0" smtClean="0"/>
          </a:p>
          <a:p>
            <a:r>
              <a:rPr lang="en-US" altLang="ko-KR" sz="2000" dirty="0" smtClean="0"/>
              <a:t>LB comment resolution + 2 </a:t>
            </a:r>
            <a:r>
              <a:rPr lang="en-US" altLang="ko-KR" sz="2000" dirty="0" err="1" smtClean="0"/>
              <a:t>recirculations</a:t>
            </a:r>
            <a:r>
              <a:rPr lang="en-US" altLang="ko-KR" sz="2000" dirty="0" smtClean="0"/>
              <a:t>		Apr – Jun 2016</a:t>
            </a:r>
          </a:p>
          <a:p>
            <a:r>
              <a:rPr lang="en-US" altLang="ko-KR" sz="2000" dirty="0" smtClean="0"/>
              <a:t>Sponsor </a:t>
            </a:r>
            <a:r>
              <a:rPr lang="en-US" altLang="ko-KR" sz="2000" dirty="0" smtClean="0"/>
              <a:t>Ballot 					</a:t>
            </a:r>
            <a:r>
              <a:rPr lang="en-US" altLang="ko-KR" sz="2000" dirty="0" smtClean="0"/>
              <a:t>Jul 2016</a:t>
            </a:r>
          </a:p>
          <a:p>
            <a:r>
              <a:rPr lang="en-US" altLang="ko-KR" sz="2000" dirty="0" smtClean="0"/>
              <a:t>SB comment resolution + 2 </a:t>
            </a:r>
            <a:r>
              <a:rPr lang="en-US" altLang="ko-KR" sz="2000" dirty="0" err="1" smtClean="0"/>
              <a:t>recirculations</a:t>
            </a:r>
            <a:r>
              <a:rPr lang="en-US" altLang="ko-KR" sz="2000" dirty="0" smtClean="0"/>
              <a:t>		Aug – Nov 2016</a:t>
            </a:r>
            <a:endParaRPr lang="en-US" altLang="ko-KR" sz="2000" dirty="0"/>
          </a:p>
          <a:p>
            <a:r>
              <a:rPr lang="en-US" altLang="ko-KR" sz="2000" dirty="0" err="1" smtClean="0"/>
              <a:t>RevCom</a:t>
            </a:r>
            <a:r>
              <a:rPr lang="en-US" altLang="ko-KR" sz="2000" dirty="0" smtClean="0"/>
              <a:t> </a:t>
            </a:r>
            <a:r>
              <a:rPr lang="en-US" altLang="ko-KR" sz="2000" dirty="0" smtClean="0"/>
              <a:t>submission 				</a:t>
            </a:r>
            <a:r>
              <a:rPr lang="en-US" altLang="ko-KR" sz="2000" dirty="0" smtClean="0"/>
              <a:t>Nov 2016</a:t>
            </a:r>
            <a:endParaRPr lang="en-US" altLang="ko-KR" sz="2000" dirty="0" smtClean="0"/>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12/11/15</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altLang="ko-KR" dirty="0" smtClean="0"/>
              <a:t>Phil Beecher, Wi-SUN Alliance</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7</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12/11/15</a:t>
            </a:fld>
            <a:endParaRPr lang="en-US" altLang="ko-KR" dirty="0"/>
          </a:p>
        </p:txBody>
      </p:sp>
      <p:sp>
        <p:nvSpPr>
          <p:cNvPr id="8" name="Footer Placeholder 5"/>
          <p:cNvSpPr>
            <a:spLocks noGrp="1"/>
          </p:cNvSpPr>
          <p:nvPr>
            <p:ph type="ftr" sz="quarter" idx="11"/>
          </p:nvPr>
        </p:nvSpPr>
        <p:spPr>
          <a:xfrm>
            <a:off x="5143500" y="6475413"/>
            <a:ext cx="3467100" cy="184150"/>
          </a:xfrm>
        </p:spPr>
        <p:txBody>
          <a:bodyPr/>
          <a:lstStyle/>
          <a:p>
            <a:pPr>
              <a:defRPr/>
            </a:pPr>
            <a:r>
              <a:rPr lang="en-US" altLang="ko-KR" dirty="0" smtClean="0"/>
              <a:t>Phil Beecher, Wi-SUN Alliance</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32237</TotalTime>
  <Words>271</Words>
  <Application>Microsoft Macintosh PowerPoint</Application>
  <PresentationFormat>On-screen Show (4:3)</PresentationFormat>
  <Paragraphs>85</Paragraphs>
  <Slides>7</Slides>
  <Notes>4</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Blank Presentation</vt:lpstr>
      <vt:lpstr>Custom Design</vt:lpstr>
      <vt:lpstr>PowerPoint Presentation</vt:lpstr>
      <vt:lpstr>SG4u Closing Report</vt:lpstr>
      <vt:lpstr>Meeting Objectives</vt:lpstr>
      <vt:lpstr>Achievements</vt:lpstr>
      <vt:lpstr>Plan for January Interim</vt:lpstr>
      <vt:lpstr>Timeline</vt:lpstr>
      <vt:lpstr> Thank you!</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Phil Beecher</cp:lastModifiedBy>
  <cp:revision>1169</cp:revision>
  <cp:lastPrinted>1998-02-10T13:28:06Z</cp:lastPrinted>
  <dcterms:created xsi:type="dcterms:W3CDTF">1999-11-08T18:59:45Z</dcterms:created>
  <dcterms:modified xsi:type="dcterms:W3CDTF">2015-11-12T22:37:38Z</dcterms:modified>
</cp:coreProperties>
</file>