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2"/>
  </p:notesMasterIdLst>
  <p:handoutMasterIdLst>
    <p:handoutMasterId r:id="rId13"/>
  </p:handoutMasterIdLst>
  <p:sldIdLst>
    <p:sldId id="259" r:id="rId3"/>
    <p:sldId id="347" r:id="rId4"/>
    <p:sldId id="350" r:id="rId5"/>
    <p:sldId id="368" r:id="rId6"/>
    <p:sldId id="355" r:id="rId7"/>
    <p:sldId id="369" r:id="rId8"/>
    <p:sldId id="354" r:id="rId9"/>
    <p:sldId id="362" r:id="rId10"/>
    <p:sldId id="35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5">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09" autoAdjust="0"/>
    <p:restoredTop sz="91492" autoAdjust="0"/>
  </p:normalViewPr>
  <p:slideViewPr>
    <p:cSldViewPr>
      <p:cViewPr varScale="1">
        <p:scale>
          <a:sx n="73" d="100"/>
          <a:sy n="73" d="100"/>
        </p:scale>
        <p:origin x="932" y="36"/>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1" d="100"/>
          <a:sy n="51" d="100"/>
        </p:scale>
        <p:origin x="2632" y="4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extLst>
      <p:ext uri="{BB962C8B-B14F-4D97-AF65-F5344CB8AC3E}">
        <p14:creationId xmlns:p14="http://schemas.microsoft.com/office/powerpoint/2010/main" val="87244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2994831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extLst>
      <p:ext uri="{BB962C8B-B14F-4D97-AF65-F5344CB8AC3E}">
        <p14:creationId xmlns:p14="http://schemas.microsoft.com/office/powerpoint/2010/main" val="8656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extLst>
      <p:ext uri="{BB962C8B-B14F-4D97-AF65-F5344CB8AC3E}">
        <p14:creationId xmlns:p14="http://schemas.microsoft.com/office/powerpoint/2010/main" val="3485684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2DC2EA10-BCB9-48CD-8851-5BC1FB91237E}" type="datetime1">
              <a:rPr lang="en-US" altLang="ko-KR" smtClean="0"/>
              <a:t>11/12/2015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9EE59E5F-87F3-48BF-AECE-9CD85DF9E0AC}" type="datetime1">
              <a:rPr lang="en-US" altLang="ko-KR" smtClean="0"/>
              <a:t>11/12/2015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F7F2CB42-D0CE-419E-A0D1-BEBCCBE96A53}" type="datetime1">
              <a:rPr lang="en-US" altLang="ko-KR" smtClean="0"/>
              <a:t>11/12/2015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3C73522-43DE-4290-8E7B-AA2CDDEE3C95}" type="datetime1">
              <a:rPr lang="en-US" altLang="ko-KR" smtClean="0"/>
              <a:t>11/12/2015</a:t>
            </a:fld>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266B6-01FE-4BAF-BC85-A000F916411D}" type="datetime1">
              <a:rPr lang="en-US" smtClean="0"/>
              <a:t>11/12/2015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2957-CC65-4A3E-8FC3-14620D1ADA4A}" type="datetime1">
              <a:rPr lang="en-US" smtClean="0"/>
              <a:t>11/12/2015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5760F-A7AB-47E8-8A54-C0F0D715873E}" type="datetime1">
              <a:rPr lang="en-US" smtClean="0"/>
              <a:t>11/12/2015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445BF-247D-4FDC-A9DA-38AAB3A4DC8B}" type="datetime1">
              <a:rPr lang="en-US" smtClean="0"/>
              <a:t>11/12/2015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E02A4-8757-4587-8A65-0C4DA183CED5}" type="datetime1">
              <a:rPr lang="en-US" smtClean="0"/>
              <a:t>11/12/2015</a:t>
            </a:fld>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724AA6-CD6D-4218-A98D-4BA81D2291F9}" type="datetime1">
              <a:rPr lang="en-US" smtClean="0"/>
              <a:t>11/12/2015</a:t>
            </a:fld>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870BD-36E6-4E05-A7AA-D2394CF71387}" type="datetime1">
              <a:rPr lang="en-US" smtClean="0"/>
              <a:t>11/12/2015</a:t>
            </a:fld>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fld id="{A3936EA9-4E14-48A6-99BD-55DE1F14BB86}" type="datetime1">
              <a:rPr lang="en-US" altLang="ko-KR" smtClean="0"/>
              <a:t>11/12/2015</a:t>
            </a:fld>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0D2A7-8FFB-47AD-89BA-BCEF41B381AB}" type="datetime1">
              <a:rPr lang="en-US" smtClean="0"/>
              <a:t>11/12/2015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E2CB2-EB14-4931-91FE-280D120CE60C}" type="datetime1">
              <a:rPr lang="en-US" smtClean="0"/>
              <a:t>11/12/2015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E29C0-2BC6-4325-A6F8-DB3EC46F907F}" type="datetime1">
              <a:rPr lang="en-US" smtClean="0"/>
              <a:t>11/12/2015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2385C-EE56-4795-B280-C37E64472209}" type="datetime1">
              <a:rPr lang="en-US" smtClean="0"/>
              <a:t>11/12/2015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fld id="{B6FE6E28-DED5-433F-A0DC-1562026E4EA1}" type="datetime1">
              <a:rPr lang="en-US" altLang="ko-KR" smtClean="0"/>
              <a:t>11/12/2015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fld id="{30625FED-61F9-45A8-953D-B33896735E9C}" type="datetime1">
              <a:rPr lang="en-US" altLang="ko-KR" smtClean="0"/>
              <a:t>11/12/2015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fld id="{4FAD3506-A4BD-44C9-9F03-50040D9C5592}" type="datetime1">
              <a:rPr lang="en-US" altLang="ko-KR" smtClean="0"/>
              <a:t>11/12/2015</a:t>
            </a:fld>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fld id="{9877CE97-924C-49E9-9F26-070BB304638F}" type="datetime1">
              <a:rPr lang="en-US" altLang="ko-KR" smtClean="0"/>
              <a:t>11/12/2015</a:t>
            </a:fld>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fld id="{460AC491-BABE-4668-9B29-154F6AFA2C8A}" type="datetime1">
              <a:rPr lang="en-US" altLang="ko-KR" smtClean="0"/>
              <a:t>11/12/2015</a:t>
            </a:fld>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4378FEB0-1FA6-4833-AF5B-EFEC0FF72D55}" type="datetime1">
              <a:rPr lang="en-US" altLang="ko-KR" smtClean="0"/>
              <a:t>11/12/2015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D1A9E3E7-51C2-49E8-A843-AAB7E2B39E95}" type="datetime1">
              <a:rPr lang="en-US" altLang="ko-KR" smtClean="0"/>
              <a:t>11/12/2015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9/17/2015</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62400" y="354884"/>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altLang="ko-KR" sz="1400" b="1" dirty="0" smtClean="0">
                <a:ea typeface="굴림" pitchFamily="50" charset="-127"/>
              </a:rPr>
              <a:t>IEEE</a:t>
            </a:r>
            <a:r>
              <a:rPr lang="en-US" altLang="ko-KR" sz="1400" b="1" baseline="0" dirty="0" smtClean="0">
                <a:ea typeface="굴림" pitchFamily="50" charset="-127"/>
              </a:rPr>
              <a:t> </a:t>
            </a:r>
            <a:r>
              <a:rPr lang="en-US" sz="1400" b="1" i="0" kern="1200" dirty="0" smtClean="0">
                <a:solidFill>
                  <a:schemeClr val="tx1"/>
                </a:solidFill>
                <a:effectLst/>
                <a:latin typeface="Times New Roman" pitchFamily="18" charset="0"/>
                <a:ea typeface="+mn-ea"/>
                <a:cs typeface="+mn-cs"/>
              </a:rPr>
              <a:t>15-15-949-02-0008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12954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25F58-1E51-4A33-8D6D-46DE20F8CEDB}" type="datetime1">
              <a:rPr lang="en-US" smtClean="0"/>
              <a:t>11/12/2015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14300" y="914400"/>
            <a:ext cx="8991600" cy="458074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TG8 Closing Report]</a:t>
            </a:r>
            <a:r>
              <a:rPr lang="en-US" altLang="ko-KR" sz="1600" dirty="0">
                <a:ea typeface="굴림" pitchFamily="50" charset="-127"/>
              </a:rPr>
              <a:t>	</a:t>
            </a:r>
          </a:p>
          <a:p>
            <a:pPr>
              <a:defRPr/>
            </a:pPr>
            <a:r>
              <a:rPr lang="en-US" altLang="ko-KR" sz="1600" b="1" dirty="0">
                <a:ea typeface="굴림" pitchFamily="50" charset="-127"/>
              </a:rPr>
              <a:t>Date Submitted:  </a:t>
            </a:r>
            <a:r>
              <a:rPr lang="en-US" altLang="ko-KR" sz="1600" b="1" dirty="0" smtClean="0">
                <a:ea typeface="굴림" pitchFamily="50" charset="-127"/>
              </a:rPr>
              <a:t>[November 12, </a:t>
            </a:r>
            <a:r>
              <a:rPr lang="en-US" altLang="ko-KR" sz="1600" dirty="0" smtClean="0">
                <a:ea typeface="굴림" pitchFamily="50" charset="-127"/>
              </a:rPr>
              <a:t>2015]</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a:t>Myung J. </a:t>
            </a:r>
            <a:r>
              <a:rPr lang="en-US" altLang="ja-JP" sz="1600" dirty="0" smtClean="0"/>
              <a:t>Lee</a:t>
            </a:r>
            <a:r>
              <a:rPr lang="en-US" altLang="ja-JP" sz="1600" dirty="0" smtClean="0">
                <a:solidFill>
                  <a:schemeClr val="tx2"/>
                </a:solidFill>
                <a:ea typeface="굴림" pitchFamily="50" charset="-127"/>
              </a:rPr>
              <a:t> [CUN</a:t>
            </a:r>
            <a:r>
              <a:rPr lang="en-US" altLang="ja-JP" sz="1600" dirty="0">
                <a:solidFill>
                  <a:schemeClr val="tx2"/>
                </a:solidFill>
                <a:ea typeface="굴림" pitchFamily="50" charset="-127"/>
              </a:rPr>
              <a:t>Y</a:t>
            </a:r>
            <a:r>
              <a:rPr lang="en-US" altLang="ja-JP"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a:t>
            </a:r>
            <a:r>
              <a:rPr lang="en-US" altLang="ja-JP" sz="1600" dirty="0"/>
              <a:t>140th Street, New York, NY</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Voice</a:t>
            </a:r>
            <a:r>
              <a:rPr lang="en-US" altLang="ko-KR" sz="1600" dirty="0" smtClean="0">
                <a:solidFill>
                  <a:schemeClr val="tx2"/>
                </a:solidFill>
                <a:ea typeface="굴림" pitchFamily="50" charset="-127"/>
              </a:rPr>
              <a:t>:[</a:t>
            </a:r>
            <a:r>
              <a:rPr lang="en-US" altLang="ja-JP" sz="1600" dirty="0"/>
              <a:t>+1-212-650-7260</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E-Mail</a:t>
            </a:r>
            <a:r>
              <a:rPr lang="en-US" altLang="ko-KR" sz="1600" dirty="0" smtClean="0">
                <a:ea typeface="굴림" pitchFamily="50" charset="-127"/>
              </a:rPr>
              <a:t>:[</a:t>
            </a:r>
            <a:r>
              <a:rPr lang="en-US" altLang="ja-JP" sz="1600" u="sng" dirty="0" smtClean="0"/>
              <a:t>mlee@ccny.cuny.edu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[Status update of TG8]</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Report of TG8 activities during November 2015 Dallas Plenary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fld id="{CB5C971F-82A3-4A66-B3FA-429B44F41884}" type="datetime1">
              <a:rPr lang="en-US" altLang="ko-KR" smtClean="0"/>
              <a:t>11/12/2015</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400" dirty="0" smtClean="0"/>
              <a:t>November 12, 2015</a:t>
            </a:r>
          </a:p>
          <a:p>
            <a:endParaRPr lang="en-US" sz="2400" dirty="0" smtClean="0"/>
          </a:p>
          <a:p>
            <a:r>
              <a:rPr lang="en-US" altLang="ja-JP" sz="2400" dirty="0"/>
              <a:t>Myung J. Lee </a:t>
            </a:r>
            <a:endParaRPr lang="en-US" altLang="ja-JP" sz="2400" dirty="0" smtClean="0"/>
          </a:p>
          <a:p>
            <a:r>
              <a:rPr lang="en-US" sz="2400" dirty="0" smtClean="0"/>
              <a:t>TG8 Chair</a:t>
            </a:r>
          </a:p>
          <a:p>
            <a:endParaRPr lang="en-US" sz="2400" dirty="0" smtClean="0"/>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11/12/2015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400" dirty="0" smtClean="0"/>
              <a:t>Technical Presentation/Discussion </a:t>
            </a:r>
          </a:p>
          <a:p>
            <a:r>
              <a:rPr lang="en-US" sz="2400" dirty="0" smtClean="0"/>
              <a:t>Drafting </a:t>
            </a:r>
            <a:r>
              <a:rPr lang="en-US" sz="2400" dirty="0"/>
              <a:t>v</a:t>
            </a:r>
            <a:r>
              <a:rPr lang="en-US" sz="2400" dirty="0" smtClean="0"/>
              <a:t>1.0</a:t>
            </a:r>
          </a:p>
          <a:p>
            <a:r>
              <a:rPr lang="en-US" sz="2400" dirty="0" smtClean="0"/>
              <a:t>Discussion on Project Plan</a:t>
            </a:r>
          </a:p>
        </p:txBody>
      </p:sp>
      <p:sp>
        <p:nvSpPr>
          <p:cNvPr id="4" name="Date Placeholder 3"/>
          <p:cNvSpPr>
            <a:spLocks noGrp="1"/>
          </p:cNvSpPr>
          <p:nvPr>
            <p:ph type="dt" sz="half" idx="10"/>
          </p:nvPr>
        </p:nvSpPr>
        <p:spPr/>
        <p:txBody>
          <a:bodyPr/>
          <a:lstStyle/>
          <a:p>
            <a:pPr>
              <a:defRPr/>
            </a:pPr>
            <a:fld id="{2A323817-D9C1-4AB9-9CC5-994FF65E58C5}" type="datetime1">
              <a:rPr lang="en-US" altLang="ko-KR" smtClean="0"/>
              <a:t>11/12/2015</a:t>
            </a:fld>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685800" y="1219200"/>
            <a:ext cx="7772400" cy="4114800"/>
          </a:xfrm>
        </p:spPr>
        <p:txBody>
          <a:bodyPr/>
          <a:lstStyle/>
          <a:p>
            <a:r>
              <a:rPr lang="en-US" sz="2000" dirty="0"/>
              <a:t>9</a:t>
            </a:r>
            <a:r>
              <a:rPr lang="en-US" sz="2000" dirty="0" smtClean="0"/>
              <a:t> time slots used at this meeting</a:t>
            </a:r>
          </a:p>
          <a:p>
            <a:r>
              <a:rPr lang="en-US" sz="2000" dirty="0" smtClean="0"/>
              <a:t>Text Presentations on MAC functions and services</a:t>
            </a:r>
          </a:p>
          <a:p>
            <a:r>
              <a:rPr lang="en-US" sz="2000" dirty="0" smtClean="0"/>
              <a:t>Discussions on many-to-many communications</a:t>
            </a:r>
          </a:p>
          <a:p>
            <a:r>
              <a:rPr lang="en-US" sz="2000" smtClean="0"/>
              <a:t>Done a</a:t>
            </a:r>
            <a:r>
              <a:rPr lang="en-US" sz="2000" smtClean="0"/>
              <a:t> </a:t>
            </a:r>
            <a:r>
              <a:rPr lang="en-US" sz="2000" dirty="0" smtClean="0"/>
              <a:t>completed version </a:t>
            </a:r>
            <a:r>
              <a:rPr lang="en-US" sz="2000" dirty="0" smtClean="0"/>
              <a:t>for internal </a:t>
            </a:r>
            <a:r>
              <a:rPr lang="en-US" sz="2000" dirty="0" smtClean="0"/>
              <a:t>circulation</a:t>
            </a:r>
            <a:endParaRPr lang="en-US" sz="2000" dirty="0"/>
          </a:p>
          <a:p>
            <a:r>
              <a:rPr lang="en-US" sz="2000" dirty="0" smtClean="0"/>
              <a:t>Presented Documents</a:t>
            </a:r>
          </a:p>
          <a:p>
            <a:pPr marL="0" indent="0">
              <a:buNone/>
            </a:pPr>
            <a:endParaRPr lang="en-US" sz="1800" dirty="0" smtClean="0"/>
          </a:p>
          <a:p>
            <a:pPr lvl="1"/>
            <a:r>
              <a:rPr lang="en-US" sz="1800" dirty="0" smtClean="0"/>
              <a:t>Doc. 862r0: Two </a:t>
            </a:r>
            <a:r>
              <a:rPr lang="en-US" sz="1800" dirty="0" err="1"/>
              <a:t>t</a:t>
            </a:r>
            <a:r>
              <a:rPr lang="en-US" sz="1800" dirty="0" err="1" smtClean="0"/>
              <a:t>eleconf</a:t>
            </a:r>
            <a:r>
              <a:rPr lang="en-US" sz="1800" dirty="0" smtClean="0"/>
              <a:t> reports</a:t>
            </a:r>
            <a:r>
              <a:rPr lang="en-US" altLang="ja-JP" sz="1800" dirty="0" smtClean="0"/>
              <a:t> </a:t>
            </a:r>
            <a:r>
              <a:rPr lang="en-US" altLang="ja-JP" sz="1800" dirty="0"/>
              <a:t>(Marco Hernandez</a:t>
            </a:r>
            <a:r>
              <a:rPr lang="en-US" altLang="ja-JP" sz="1800" dirty="0" smtClean="0"/>
              <a:t>)</a:t>
            </a:r>
          </a:p>
          <a:p>
            <a:pPr lvl="1"/>
            <a:r>
              <a:rPr lang="en-US" altLang="ja-JP" sz="1800" dirty="0" smtClean="0"/>
              <a:t>Doc. 866r0: Doc.v0.16 (BJ </a:t>
            </a:r>
            <a:r>
              <a:rPr lang="en-US" altLang="ja-JP" sz="1800" dirty="0" err="1" smtClean="0"/>
              <a:t>Kwak</a:t>
            </a:r>
            <a:r>
              <a:rPr lang="en-US" altLang="ja-JP" sz="1800" dirty="0" smtClean="0"/>
              <a:t>)</a:t>
            </a:r>
            <a:endParaRPr lang="en-US" altLang="ja-JP" sz="1800" dirty="0"/>
          </a:p>
          <a:p>
            <a:pPr lvl="1"/>
            <a:r>
              <a:rPr lang="en-US" altLang="ja-JP" sz="1800" dirty="0"/>
              <a:t>Doc. </a:t>
            </a:r>
            <a:r>
              <a:rPr lang="en-US" altLang="ja-JP" sz="1800" dirty="0" smtClean="0"/>
              <a:t>695r3: Revised table of contents</a:t>
            </a:r>
            <a:endParaRPr lang="en-US" sz="1800" dirty="0" smtClean="0"/>
          </a:p>
          <a:p>
            <a:pPr lvl="1"/>
            <a:r>
              <a:rPr lang="en-US" sz="1800" dirty="0" smtClean="0"/>
              <a:t>Doc.</a:t>
            </a:r>
            <a:r>
              <a:rPr lang="en-US" altLang="ja-JP" sz="1800" dirty="0"/>
              <a:t> </a:t>
            </a:r>
            <a:r>
              <a:rPr lang="en-US" altLang="ja-JP" sz="1800" dirty="0" smtClean="0"/>
              <a:t>877r0: One-to-many peering</a:t>
            </a:r>
            <a:r>
              <a:rPr lang="en-US" sz="1800" dirty="0" smtClean="0"/>
              <a:t> (HB Li)</a:t>
            </a:r>
          </a:p>
          <a:p>
            <a:pPr lvl="1"/>
            <a:r>
              <a:rPr lang="en-US" sz="1800" dirty="0" smtClean="0"/>
              <a:t>Doc. 897r1: Many-to-many Group Formation (M. Lee)</a:t>
            </a:r>
          </a:p>
          <a:p>
            <a:pPr lvl="1"/>
            <a:r>
              <a:rPr lang="en-US" sz="1800" dirty="0" smtClean="0"/>
              <a:t>Doc. 892r2: Cyclic </a:t>
            </a:r>
            <a:r>
              <a:rPr lang="en-US" sz="1800" dirty="0" err="1" smtClean="0"/>
              <a:t>superframe</a:t>
            </a:r>
            <a:r>
              <a:rPr lang="en-US" sz="1800" dirty="0" smtClean="0"/>
              <a:t> structure (SS </a:t>
            </a:r>
            <a:r>
              <a:rPr lang="en-US" sz="1800" dirty="0" err="1" smtClean="0"/>
              <a:t>Joo</a:t>
            </a:r>
            <a:r>
              <a:rPr lang="en-US" sz="1800" dirty="0" smtClean="0"/>
              <a:t>)</a:t>
            </a:r>
          </a:p>
          <a:p>
            <a:pPr lvl="1"/>
            <a:r>
              <a:rPr lang="en-US" sz="1800" dirty="0" smtClean="0"/>
              <a:t>Doc. 920r1: NAV setting (Nah-oak Song and BJ </a:t>
            </a:r>
            <a:r>
              <a:rPr lang="en-US" sz="1800" dirty="0" err="1" smtClean="0"/>
              <a:t>Kwak</a:t>
            </a:r>
            <a:r>
              <a:rPr lang="en-US" sz="1800" dirty="0" smtClean="0"/>
              <a:t>)</a:t>
            </a:r>
            <a:endParaRPr lang="en-US" sz="1800" dirty="0"/>
          </a:p>
          <a:p>
            <a:pPr lvl="1"/>
            <a:r>
              <a:rPr lang="en-US" sz="1800" dirty="0" smtClean="0"/>
              <a:t>Doc. 903r0: Text Physical layer security(BJ </a:t>
            </a:r>
            <a:r>
              <a:rPr lang="en-US" sz="1800" dirty="0" err="1" smtClean="0"/>
              <a:t>Kwak</a:t>
            </a:r>
            <a:r>
              <a:rPr lang="en-US" sz="1800" dirty="0" smtClean="0"/>
              <a:t>)</a:t>
            </a:r>
            <a:r>
              <a:rPr lang="en-US" sz="1400" dirty="0" smtClean="0"/>
              <a:t>  </a:t>
            </a: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11/12/2015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 (cont.)</a:t>
            </a:r>
            <a:endParaRPr lang="en-US" dirty="0"/>
          </a:p>
        </p:txBody>
      </p:sp>
      <p:sp>
        <p:nvSpPr>
          <p:cNvPr id="3" name="Content Placeholder 2"/>
          <p:cNvSpPr>
            <a:spLocks noGrp="1"/>
          </p:cNvSpPr>
          <p:nvPr>
            <p:ph idx="1"/>
          </p:nvPr>
        </p:nvSpPr>
        <p:spPr>
          <a:xfrm>
            <a:off x="609600" y="1752600"/>
            <a:ext cx="8458200" cy="4114800"/>
          </a:xfrm>
        </p:spPr>
        <p:txBody>
          <a:bodyPr/>
          <a:lstStyle/>
          <a:p>
            <a:r>
              <a:rPr lang="en-US" altLang="ja-JP" sz="2400" dirty="0" smtClean="0"/>
              <a:t>Presented Documents (cont.)</a:t>
            </a:r>
          </a:p>
          <a:p>
            <a:endParaRPr lang="en-US" sz="2200" dirty="0" smtClean="0"/>
          </a:p>
          <a:p>
            <a:pPr lvl="1"/>
            <a:r>
              <a:rPr lang="en-US" sz="1800" dirty="0"/>
              <a:t>Doc. </a:t>
            </a:r>
            <a:r>
              <a:rPr lang="en-US" sz="1800" dirty="0" smtClean="0"/>
              <a:t>924r0: Realization of Many-to-many group formation</a:t>
            </a:r>
            <a:r>
              <a:rPr lang="en-US" sz="1400" dirty="0" smtClean="0"/>
              <a:t>  </a:t>
            </a:r>
            <a:endParaRPr lang="en-US" sz="1400" dirty="0"/>
          </a:p>
          <a:p>
            <a:pPr lvl="1"/>
            <a:r>
              <a:rPr lang="en-US" sz="1800" dirty="0"/>
              <a:t>Doc. </a:t>
            </a:r>
            <a:r>
              <a:rPr lang="en-US" sz="1800" dirty="0" smtClean="0"/>
              <a:t>901r1: MAC commands (Marco Hernandez)</a:t>
            </a:r>
          </a:p>
          <a:p>
            <a:pPr lvl="1"/>
            <a:r>
              <a:rPr lang="en-US" sz="1800" dirty="0" smtClean="0"/>
              <a:t>Doc. 902r0: Text for secret key exchange (BJ </a:t>
            </a:r>
            <a:r>
              <a:rPr lang="en-US" sz="1800" dirty="0" err="1" smtClean="0"/>
              <a:t>Kwak</a:t>
            </a:r>
            <a:r>
              <a:rPr lang="en-US" sz="1800" dirty="0" smtClean="0"/>
              <a:t>)</a:t>
            </a:r>
            <a:endParaRPr lang="en-US" sz="1800" dirty="0"/>
          </a:p>
          <a:p>
            <a:pPr lvl="1"/>
            <a:r>
              <a:rPr lang="en-US" altLang="ja-JP" sz="1800" dirty="0" smtClean="0"/>
              <a:t>Doc. 938r0: Many-to-many group formation (HB Li)</a:t>
            </a:r>
          </a:p>
          <a:p>
            <a:pPr lvl="1"/>
            <a:r>
              <a:rPr lang="en-US" altLang="ja-JP" sz="1800" dirty="0" smtClean="0"/>
              <a:t>Doc. 934r0: MAC Functional </a:t>
            </a:r>
            <a:r>
              <a:rPr lang="en-US" altLang="ja-JP" sz="1800" dirty="0" err="1" smtClean="0"/>
              <a:t>Decscription</a:t>
            </a:r>
            <a:r>
              <a:rPr lang="en-US" altLang="ja-JP" sz="1800" dirty="0" smtClean="0"/>
              <a:t> (BJ </a:t>
            </a:r>
            <a:r>
              <a:rPr lang="en-US" altLang="ja-JP" sz="1800" dirty="0" err="1" smtClean="0"/>
              <a:t>Kwak</a:t>
            </a:r>
            <a:r>
              <a:rPr lang="en-US" altLang="ja-JP" sz="1800" dirty="0" smtClean="0"/>
              <a:t>)</a:t>
            </a:r>
          </a:p>
          <a:p>
            <a:pPr lvl="1"/>
            <a:r>
              <a:rPr lang="en-US" altLang="ja-JP" sz="1800" dirty="0" smtClean="0"/>
              <a:t>Doc. 941r1: MAC Frame format &amp; IE (Marco Hernandez &amp; Billy Verso)</a:t>
            </a:r>
          </a:p>
          <a:p>
            <a:pPr lvl="1"/>
            <a:r>
              <a:rPr lang="en-US" altLang="ja-JP" sz="1800" dirty="0" smtClean="0"/>
              <a:t>Doc.946r1: Text for CFP and scheduling of Resources (</a:t>
            </a:r>
            <a:r>
              <a:rPr lang="en-US" altLang="ja-JP" sz="1800" dirty="0" err="1" smtClean="0"/>
              <a:t>Maro</a:t>
            </a:r>
            <a:r>
              <a:rPr lang="en-US" altLang="ja-JP" sz="1800" dirty="0" smtClean="0"/>
              <a:t> Hernandez)</a:t>
            </a: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7F813FB-06FF-4CC9-9AC9-177AA250BE8F}" type="datetime1">
              <a:rPr lang="en-US" altLang="ko-KR" smtClean="0"/>
              <a:t>11/12/2015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January Interim</a:t>
            </a:r>
            <a:endParaRPr lang="en-US" dirty="0"/>
          </a:p>
        </p:txBody>
      </p:sp>
      <p:sp>
        <p:nvSpPr>
          <p:cNvPr id="3" name="Content Placeholder 2"/>
          <p:cNvSpPr>
            <a:spLocks noGrp="1"/>
          </p:cNvSpPr>
          <p:nvPr>
            <p:ph idx="1"/>
          </p:nvPr>
        </p:nvSpPr>
        <p:spPr>
          <a:xfrm>
            <a:off x="609600" y="1752600"/>
            <a:ext cx="7772400" cy="4114800"/>
          </a:xfrm>
        </p:spPr>
        <p:txBody>
          <a:bodyPr/>
          <a:lstStyle/>
          <a:p>
            <a:r>
              <a:rPr lang="en-US" altLang="ja-JP" sz="2400" dirty="0" smtClean="0"/>
              <a:t>Internal Comments resolutions</a:t>
            </a:r>
          </a:p>
          <a:p>
            <a:r>
              <a:rPr lang="en-US" altLang="ja-JP" sz="2400" dirty="0" smtClean="0"/>
              <a:t>Co-existence document</a:t>
            </a:r>
          </a:p>
          <a:p>
            <a:r>
              <a:rPr lang="en-US" altLang="ja-JP" sz="2400" dirty="0" smtClean="0"/>
              <a:t>Teleconferences </a:t>
            </a:r>
          </a:p>
          <a:p>
            <a:pPr lvl="1"/>
            <a:r>
              <a:rPr lang="en-US" altLang="ja-JP" sz="2000" dirty="0"/>
              <a:t>Agenda: </a:t>
            </a:r>
            <a:endParaRPr lang="en-US" altLang="ja-JP" sz="1600" dirty="0" smtClean="0"/>
          </a:p>
          <a:p>
            <a:pPr lvl="2"/>
            <a:r>
              <a:rPr lang="en-US" altLang="ja-JP" sz="1600" dirty="0" smtClean="0"/>
              <a:t>Internal draft circulation and comment resolutions</a:t>
            </a:r>
            <a:endParaRPr lang="en-US" altLang="ja-JP" sz="1600" dirty="0"/>
          </a:p>
          <a:p>
            <a:pPr lvl="1"/>
            <a:r>
              <a:rPr lang="en-US" altLang="ja-JP" sz="2000" dirty="0"/>
              <a:t>Date: </a:t>
            </a:r>
          </a:p>
          <a:p>
            <a:pPr lvl="2"/>
            <a:r>
              <a:rPr lang="en-US" sz="1600" dirty="0" smtClean="0"/>
              <a:t>December 2 (Wednesday) </a:t>
            </a:r>
            <a:r>
              <a:rPr lang="en-US" sz="1600" dirty="0"/>
              <a:t>7:00amUS </a:t>
            </a:r>
            <a:r>
              <a:rPr lang="en-US" sz="1600" dirty="0" smtClean="0"/>
              <a:t>EST</a:t>
            </a:r>
            <a:r>
              <a:rPr lang="en-US" sz="1600" dirty="0"/>
              <a:t>, 9</a:t>
            </a:r>
            <a:r>
              <a:rPr lang="en-US" sz="1600" dirty="0" smtClean="0"/>
              <a:t>:00pm </a:t>
            </a:r>
            <a:r>
              <a:rPr lang="en-US" sz="1600" dirty="0"/>
              <a:t>Japan/Korea, </a:t>
            </a:r>
            <a:r>
              <a:rPr lang="en-US" sz="1600" dirty="0" smtClean="0"/>
              <a:t>Ireland 12:00PM </a:t>
            </a:r>
            <a:endParaRPr lang="en-US" sz="1600" dirty="0"/>
          </a:p>
          <a:p>
            <a:pPr lvl="2"/>
            <a:r>
              <a:rPr lang="en-US" sz="1600" dirty="0" smtClean="0"/>
              <a:t>December 21 (Monday) 8:00pmUS EST, 10:00 am (Tuesday, December 22) Japan/Korea, Ireland 1:00AM </a:t>
            </a:r>
          </a:p>
          <a:p>
            <a:pPr lvl="2"/>
            <a:r>
              <a:rPr lang="en-US" altLang="ko-KR" sz="1600" dirty="0" smtClean="0">
                <a:solidFill>
                  <a:srgbClr val="000000"/>
                </a:solidFill>
              </a:rPr>
              <a:t>January 7 (Thursday)  7:00am US EST, 9:00PM Japan/Korea, Ireland 12:00AM</a:t>
            </a:r>
            <a:endParaRPr lang="en-US" altLang="ja-JP" sz="2400" dirty="0" smtClean="0"/>
          </a:p>
          <a:p>
            <a:pPr marL="457200" lvl="1" indent="0">
              <a:buNone/>
            </a:pPr>
            <a:endParaRPr lang="en-US" altLang="ja-JP" sz="2000" dirty="0"/>
          </a:p>
          <a:p>
            <a:pPr marL="857250" lvl="2" indent="0">
              <a:buNone/>
            </a:pPr>
            <a:endParaRPr lang="en-US" altLang="ja-JP" sz="20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AFF7C8D-ACC3-47AB-90A9-75731EADB2DA}" type="datetime1">
              <a:rPr lang="en-US" altLang="ko-KR" smtClean="0"/>
              <a:t>11/12/2015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extLst>
      <p:ext uri="{BB962C8B-B14F-4D97-AF65-F5344CB8AC3E}">
        <p14:creationId xmlns:p14="http://schemas.microsoft.com/office/powerpoint/2010/main" val="2087561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solidFill>
                  <a:srgbClr val="0000FF"/>
                </a:solidFill>
              </a:rPr>
              <a:t>PAC Framework Document/Call for contribution	         Jan. 14</a:t>
            </a:r>
          </a:p>
          <a:p>
            <a:r>
              <a:rPr lang="en-US" altLang="ko-KR" sz="2000" dirty="0" smtClean="0">
                <a:solidFill>
                  <a:srgbClr val="0000FF"/>
                </a:solidFill>
              </a:rPr>
              <a:t>Contribution Presentation				      March 15</a:t>
            </a:r>
          </a:p>
          <a:p>
            <a:r>
              <a:rPr lang="en-US" altLang="ko-KR" sz="2000" dirty="0" smtClean="0"/>
              <a:t>Draft spec (P802.15.8 D1.0) complete/Letter Ballot       May 15           </a:t>
            </a:r>
          </a:p>
          <a:p>
            <a:r>
              <a:rPr lang="en-US" altLang="ko-KR" sz="2000" dirty="0" smtClean="0"/>
              <a:t>LB Comment resolution/ LB recirculation		         Nov. 15</a:t>
            </a:r>
          </a:p>
          <a:p>
            <a:r>
              <a:rPr lang="en-US" altLang="ko-KR" sz="2000" dirty="0" smtClean="0"/>
              <a:t>Sponsor Ballot 					         Mar. 16</a:t>
            </a:r>
          </a:p>
          <a:p>
            <a:r>
              <a:rPr lang="en-US" altLang="ko-KR" sz="2000" dirty="0" err="1" smtClean="0"/>
              <a:t>RevCom</a:t>
            </a:r>
            <a:r>
              <a:rPr lang="en-US" altLang="ko-KR" sz="2000" dirty="0" smtClean="0"/>
              <a:t> submission 				         July 16</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11/12/2015</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a:t>
            </a:r>
            <a:endParaRPr lang="en-US" sz="2400" dirty="0" smtClean="0"/>
          </a:p>
          <a:p>
            <a:r>
              <a:rPr lang="en-US" sz="2000" dirty="0" smtClean="0"/>
              <a:t>Secretary </a:t>
            </a:r>
          </a:p>
          <a:p>
            <a:pPr>
              <a:buNone/>
            </a:pPr>
            <a:r>
              <a:rPr lang="en-US" sz="2000" dirty="0" smtClean="0"/>
              <a:t>    Marco Hernandez (NICT)</a:t>
            </a:r>
          </a:p>
          <a:p>
            <a:r>
              <a:rPr lang="en-US" sz="2400" dirty="0" smtClean="0"/>
              <a:t>Editors: </a:t>
            </a:r>
          </a:p>
          <a:p>
            <a:pPr>
              <a:buNone/>
            </a:pPr>
            <a:r>
              <a:rPr lang="en-US" sz="2400" dirty="0" smtClean="0"/>
              <a:t>   </a:t>
            </a:r>
            <a:r>
              <a:rPr lang="en-US" sz="2000" dirty="0" err="1" smtClean="0"/>
              <a:t>Byung</a:t>
            </a:r>
            <a:r>
              <a:rPr lang="en-US" sz="2000" dirty="0" smtClean="0"/>
              <a:t>-Jae </a:t>
            </a:r>
            <a:r>
              <a:rPr lang="en-US" sz="2000" dirty="0" err="1" smtClean="0"/>
              <a:t>Kwak</a:t>
            </a:r>
            <a:r>
              <a:rPr lang="en-US" sz="2000" dirty="0" smtClean="0"/>
              <a:t> (ETRI</a:t>
            </a:r>
            <a:r>
              <a:rPr lang="en-US" sz="2400" dirty="0" smtClean="0"/>
              <a:t>) </a:t>
            </a:r>
            <a:endParaRPr lang="en-US" sz="2800" dirty="0" smtClean="0"/>
          </a:p>
          <a:p>
            <a:pPr>
              <a:buNone/>
            </a:pPr>
            <a:r>
              <a:rPr lang="en-US" sz="2000" dirty="0" smtClean="0"/>
              <a:t>   </a:t>
            </a:r>
            <a:r>
              <a:rPr lang="en-US" sz="2000" dirty="0" err="1" smtClean="0"/>
              <a:t>Seung-Hoon</a:t>
            </a:r>
            <a:r>
              <a:rPr lang="en-US" sz="2000" dirty="0" smtClean="0"/>
              <a:t> Park (Samsung)</a:t>
            </a:r>
          </a:p>
          <a:p>
            <a:pPr>
              <a:buNone/>
            </a:pPr>
            <a:r>
              <a:rPr lang="en-US" sz="2000" dirty="0" smtClean="0"/>
              <a:t>     </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8</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E6F9A3B9-2B4B-46C1-9422-29ED3B66EDE2}" type="datetime1">
              <a:rPr lang="en-US" altLang="ko-KR" smtClean="0"/>
              <a:t>11/12/2015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9</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fld id="{4CC2CBAA-5B24-4016-946A-BA1764F46AB5}" type="datetime1">
              <a:rPr lang="en-US" altLang="ko-KR" smtClean="0"/>
              <a:t>11/12/2015</a:t>
            </a:fld>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32221</TotalTime>
  <Words>472</Words>
  <Application>Microsoft Office PowerPoint</Application>
  <PresentationFormat>On-screen Show (4:3)</PresentationFormat>
  <Paragraphs>148</Paragraphs>
  <Slides>9</Slides>
  <Notes>5</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9</vt:i4>
      </vt:variant>
    </vt:vector>
  </HeadingPairs>
  <TitlesOfParts>
    <vt:vector size="21" baseType="lpstr">
      <vt:lpstr>굴림</vt:lpstr>
      <vt:lpstr>Lao UI</vt:lpstr>
      <vt:lpstr>맑은 고딕</vt:lpstr>
      <vt:lpstr>Narkisim</vt:lpstr>
      <vt:lpstr>Arial</vt:lpstr>
      <vt:lpstr>Bookman Old Style</vt:lpstr>
      <vt:lpstr>Calibri</vt:lpstr>
      <vt:lpstr>Lucida Bright</vt:lpstr>
      <vt:lpstr>Times New Roman</vt:lpstr>
      <vt:lpstr>Wingdings</vt:lpstr>
      <vt:lpstr>Blank Presentation</vt:lpstr>
      <vt:lpstr>Custom Design</vt:lpstr>
      <vt:lpstr>PowerPoint Presentation</vt:lpstr>
      <vt:lpstr>TG8 PAC Closing Report</vt:lpstr>
      <vt:lpstr>Meeting Objectives</vt:lpstr>
      <vt:lpstr>Achievements</vt:lpstr>
      <vt:lpstr>Achievements (cont.)</vt:lpstr>
      <vt:lpstr>Plan for January Interim</vt:lpstr>
      <vt:lpstr>Timeline</vt:lpstr>
      <vt:lpstr>TG8 PAC Officers </vt:lpstr>
      <vt:lpstr> Thank you!</vt:lpstr>
    </vt:vector>
  </TitlesOfParts>
  <Company>Self: Consultant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Myung Lee</cp:lastModifiedBy>
  <cp:revision>1169</cp:revision>
  <cp:lastPrinted>1998-02-10T13:28:06Z</cp:lastPrinted>
  <dcterms:created xsi:type="dcterms:W3CDTF">1999-11-08T18:59:45Z</dcterms:created>
  <dcterms:modified xsi:type="dcterms:W3CDTF">2015-11-13T01:48:14Z</dcterms:modified>
</cp:coreProperties>
</file>