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91492" autoAdjust="0"/>
  </p:normalViewPr>
  <p:slideViewPr>
    <p:cSldViewPr>
      <p:cViewPr varScale="1">
        <p:scale>
          <a:sx n="73" d="100"/>
          <a:sy n="73" d="100"/>
        </p:scale>
        <p:origin x="932" y="3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1" d="100"/>
          <a:sy n="51" d="100"/>
        </p:scale>
        <p:origin x="263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11/12/2015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11/12/2015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11/12/2015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11/12/2015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11/12/2015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11/12/2015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11/12/2015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11/12/2015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9/17/2015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15-15-949-02-0008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12, </a:t>
            </a:r>
            <a:r>
              <a:rPr lang="en-US" altLang="ko-KR" sz="1600" dirty="0" smtClean="0">
                <a:ea typeface="굴림" pitchFamily="50" charset="-127"/>
              </a:rPr>
              <a:t>2015]</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November 2015 Dallas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November 12, 2015</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a:t>
            </a:r>
            <a:r>
              <a:rPr lang="en-US" sz="2400" dirty="0"/>
              <a:t>v</a:t>
            </a:r>
            <a:r>
              <a:rPr lang="en-US" sz="2400" dirty="0" smtClean="0"/>
              <a:t>1.0</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11/12/2015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85800" y="1219200"/>
            <a:ext cx="7772400" cy="4114800"/>
          </a:xfrm>
        </p:spPr>
        <p:txBody>
          <a:bodyPr/>
          <a:lstStyle/>
          <a:p>
            <a:r>
              <a:rPr lang="en-US" sz="2000" dirty="0"/>
              <a:t>9</a:t>
            </a:r>
            <a:r>
              <a:rPr lang="en-US" sz="2000" dirty="0" smtClean="0"/>
              <a:t> time slots used at this meeting</a:t>
            </a:r>
          </a:p>
          <a:p>
            <a:r>
              <a:rPr lang="en-US" sz="2000" dirty="0" smtClean="0"/>
              <a:t>Text Presentations on MAC functions and services</a:t>
            </a:r>
          </a:p>
          <a:p>
            <a:r>
              <a:rPr lang="en-US" sz="2000" dirty="0" smtClean="0"/>
              <a:t>Discussions on many-to-many communications</a:t>
            </a:r>
          </a:p>
          <a:p>
            <a:r>
              <a:rPr lang="en-US" sz="2000" smtClean="0"/>
              <a:t>Done a</a:t>
            </a:r>
            <a:r>
              <a:rPr lang="en-US" sz="2000" smtClean="0"/>
              <a:t> </a:t>
            </a:r>
            <a:r>
              <a:rPr lang="en-US" sz="2000" dirty="0" smtClean="0"/>
              <a:t>completed version </a:t>
            </a:r>
            <a:r>
              <a:rPr lang="en-US" sz="2000" dirty="0" smtClean="0"/>
              <a:t>for internal </a:t>
            </a:r>
            <a:r>
              <a:rPr lang="en-US" sz="2000" dirty="0" smtClean="0"/>
              <a:t>circulation</a:t>
            </a:r>
            <a:endParaRPr lang="en-US" sz="2000" dirty="0"/>
          </a:p>
          <a:p>
            <a:r>
              <a:rPr lang="en-US" sz="2000" dirty="0" smtClean="0"/>
              <a:t>Presented Documents</a:t>
            </a:r>
          </a:p>
          <a:p>
            <a:pPr marL="0" indent="0">
              <a:buNone/>
            </a:pPr>
            <a:endParaRPr lang="en-US" sz="1800" dirty="0" smtClean="0"/>
          </a:p>
          <a:p>
            <a:pPr lvl="1"/>
            <a:r>
              <a:rPr lang="en-US" sz="1800" dirty="0" smtClean="0"/>
              <a:t>Doc. 862r0: Two </a:t>
            </a:r>
            <a:r>
              <a:rPr lang="en-US" sz="1800" dirty="0" err="1"/>
              <a:t>t</a:t>
            </a:r>
            <a:r>
              <a:rPr lang="en-US" sz="1800" dirty="0" err="1" smtClean="0"/>
              <a:t>eleconf</a:t>
            </a:r>
            <a:r>
              <a:rPr lang="en-US" sz="1800" dirty="0" smtClean="0"/>
              <a:t> reports</a:t>
            </a:r>
            <a:r>
              <a:rPr lang="en-US" altLang="ja-JP" sz="1800" dirty="0" smtClean="0"/>
              <a:t> </a:t>
            </a:r>
            <a:r>
              <a:rPr lang="en-US" altLang="ja-JP" sz="1800" dirty="0"/>
              <a:t>(Marco Hernandez</a:t>
            </a:r>
            <a:r>
              <a:rPr lang="en-US" altLang="ja-JP" sz="1800" dirty="0" smtClean="0"/>
              <a:t>)</a:t>
            </a:r>
          </a:p>
          <a:p>
            <a:pPr lvl="1"/>
            <a:r>
              <a:rPr lang="en-US" altLang="ja-JP" sz="1800" dirty="0" smtClean="0"/>
              <a:t>Doc. 866r0: Doc.v0.16 (BJ </a:t>
            </a:r>
            <a:r>
              <a:rPr lang="en-US" altLang="ja-JP" sz="1800" dirty="0" err="1" smtClean="0"/>
              <a:t>Kwak</a:t>
            </a:r>
            <a:r>
              <a:rPr lang="en-US" altLang="ja-JP" sz="1800" dirty="0" smtClean="0"/>
              <a:t>)</a:t>
            </a:r>
            <a:endParaRPr lang="en-US" altLang="ja-JP" sz="1800" dirty="0"/>
          </a:p>
          <a:p>
            <a:pPr lvl="1"/>
            <a:r>
              <a:rPr lang="en-US" altLang="ja-JP" sz="1800" dirty="0"/>
              <a:t>Doc. </a:t>
            </a:r>
            <a:r>
              <a:rPr lang="en-US" altLang="ja-JP" sz="1800" dirty="0" smtClean="0"/>
              <a:t>695r3: Revised table of contents</a:t>
            </a:r>
            <a:endParaRPr lang="en-US" sz="1800" dirty="0" smtClean="0"/>
          </a:p>
          <a:p>
            <a:pPr lvl="1"/>
            <a:r>
              <a:rPr lang="en-US" sz="1800" dirty="0" smtClean="0"/>
              <a:t>Doc.</a:t>
            </a:r>
            <a:r>
              <a:rPr lang="en-US" altLang="ja-JP" sz="1800" dirty="0"/>
              <a:t> </a:t>
            </a:r>
            <a:r>
              <a:rPr lang="en-US" altLang="ja-JP" sz="1800" dirty="0" smtClean="0"/>
              <a:t>877r0: One-to-many peering</a:t>
            </a:r>
            <a:r>
              <a:rPr lang="en-US" sz="1800" dirty="0" smtClean="0"/>
              <a:t> (HB Li)</a:t>
            </a:r>
          </a:p>
          <a:p>
            <a:pPr lvl="1"/>
            <a:r>
              <a:rPr lang="en-US" sz="1800" dirty="0" smtClean="0"/>
              <a:t>Doc. 897r1: Many-to-many Group Formation (M. Lee)</a:t>
            </a:r>
          </a:p>
          <a:p>
            <a:pPr lvl="1"/>
            <a:r>
              <a:rPr lang="en-US" sz="1800" dirty="0" smtClean="0"/>
              <a:t>Doc. 892r2: Cyclic </a:t>
            </a:r>
            <a:r>
              <a:rPr lang="en-US" sz="1800" dirty="0" err="1" smtClean="0"/>
              <a:t>superframe</a:t>
            </a:r>
            <a:r>
              <a:rPr lang="en-US" sz="1800" dirty="0" smtClean="0"/>
              <a:t> structure (SS </a:t>
            </a:r>
            <a:r>
              <a:rPr lang="en-US" sz="1800" dirty="0" err="1" smtClean="0"/>
              <a:t>Joo</a:t>
            </a:r>
            <a:r>
              <a:rPr lang="en-US" sz="1800" dirty="0" smtClean="0"/>
              <a:t>)</a:t>
            </a:r>
          </a:p>
          <a:p>
            <a:pPr lvl="1"/>
            <a:r>
              <a:rPr lang="en-US" sz="1800" dirty="0" smtClean="0"/>
              <a:t>Doc. 920r1: NAV setting (Nah-oak Song and BJ </a:t>
            </a:r>
            <a:r>
              <a:rPr lang="en-US" sz="1800" dirty="0" err="1" smtClean="0"/>
              <a:t>Kwak</a:t>
            </a:r>
            <a:r>
              <a:rPr lang="en-US" sz="1800" dirty="0" smtClean="0"/>
              <a:t>)</a:t>
            </a:r>
            <a:endParaRPr lang="en-US" sz="1800" dirty="0"/>
          </a:p>
          <a:p>
            <a:pPr lvl="1"/>
            <a:r>
              <a:rPr lang="en-US" sz="1800" dirty="0" smtClean="0"/>
              <a:t>Doc. 903r0: Text Physical layer security(BJ </a:t>
            </a:r>
            <a:r>
              <a:rPr lang="en-US" sz="1800" dirty="0" err="1" smtClean="0"/>
              <a:t>Kwak</a:t>
            </a:r>
            <a:r>
              <a:rPr lang="en-US" sz="1800" dirty="0" smtClean="0"/>
              <a:t>)</a:t>
            </a:r>
            <a:r>
              <a:rPr lang="en-US" sz="1400" dirty="0" smtClean="0"/>
              <a:t>  </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8458200" cy="4114800"/>
          </a:xfrm>
        </p:spPr>
        <p:txBody>
          <a:bodyPr/>
          <a:lstStyle/>
          <a:p>
            <a:r>
              <a:rPr lang="en-US" altLang="ja-JP" sz="2400" dirty="0" smtClean="0"/>
              <a:t>Presented Documents (cont.)</a:t>
            </a:r>
          </a:p>
          <a:p>
            <a:endParaRPr lang="en-US" sz="2200" dirty="0" smtClean="0"/>
          </a:p>
          <a:p>
            <a:pPr lvl="1"/>
            <a:r>
              <a:rPr lang="en-US" sz="1800" dirty="0"/>
              <a:t>Doc. </a:t>
            </a:r>
            <a:r>
              <a:rPr lang="en-US" sz="1800" dirty="0" smtClean="0"/>
              <a:t>924r0: Realization of Many-to-many group formation</a:t>
            </a:r>
            <a:r>
              <a:rPr lang="en-US" sz="1400" dirty="0" smtClean="0"/>
              <a:t>  </a:t>
            </a:r>
            <a:endParaRPr lang="en-US" sz="1400" dirty="0"/>
          </a:p>
          <a:p>
            <a:pPr lvl="1"/>
            <a:r>
              <a:rPr lang="en-US" sz="1800" dirty="0"/>
              <a:t>Doc. </a:t>
            </a:r>
            <a:r>
              <a:rPr lang="en-US" sz="1800" dirty="0" smtClean="0"/>
              <a:t>901r1: MAC commands (Marco Hernandez)</a:t>
            </a:r>
          </a:p>
          <a:p>
            <a:pPr lvl="1"/>
            <a:r>
              <a:rPr lang="en-US" sz="1800" dirty="0" smtClean="0"/>
              <a:t>Doc. 902r0: Text for secret key exchange (BJ </a:t>
            </a:r>
            <a:r>
              <a:rPr lang="en-US" sz="1800" dirty="0" err="1" smtClean="0"/>
              <a:t>Kwak</a:t>
            </a:r>
            <a:r>
              <a:rPr lang="en-US" sz="1800" dirty="0" smtClean="0"/>
              <a:t>)</a:t>
            </a:r>
            <a:endParaRPr lang="en-US" sz="1800" dirty="0"/>
          </a:p>
          <a:p>
            <a:pPr lvl="1"/>
            <a:r>
              <a:rPr lang="en-US" altLang="ja-JP" sz="1800" dirty="0" smtClean="0"/>
              <a:t>Doc. 938r0: Many-to-many group formation (HB Li)</a:t>
            </a:r>
          </a:p>
          <a:p>
            <a:pPr lvl="1"/>
            <a:r>
              <a:rPr lang="en-US" altLang="ja-JP" sz="1800" dirty="0" smtClean="0"/>
              <a:t>Doc. 934r0: MAC Functional </a:t>
            </a:r>
            <a:r>
              <a:rPr lang="en-US" altLang="ja-JP" sz="1800" dirty="0" err="1" smtClean="0"/>
              <a:t>Decscription</a:t>
            </a:r>
            <a:r>
              <a:rPr lang="en-US" altLang="ja-JP" sz="1800" dirty="0" smtClean="0"/>
              <a:t> (BJ </a:t>
            </a:r>
            <a:r>
              <a:rPr lang="en-US" altLang="ja-JP" sz="1800" dirty="0" err="1" smtClean="0"/>
              <a:t>Kwak</a:t>
            </a:r>
            <a:r>
              <a:rPr lang="en-US" altLang="ja-JP" sz="1800" dirty="0" smtClean="0"/>
              <a:t>)</a:t>
            </a:r>
          </a:p>
          <a:p>
            <a:pPr lvl="1"/>
            <a:r>
              <a:rPr lang="en-US" altLang="ja-JP" sz="1800" dirty="0" smtClean="0"/>
              <a:t>Doc. 941r1: MAC Frame format &amp; IE (Marco Hernandez &amp; Billy Verso)</a:t>
            </a:r>
          </a:p>
          <a:p>
            <a:pPr lvl="1"/>
            <a:r>
              <a:rPr lang="en-US" altLang="ja-JP" sz="1800" dirty="0" smtClean="0"/>
              <a:t>Doc.946r1: Text for CFP and scheduling of Resources (</a:t>
            </a:r>
            <a:r>
              <a:rPr lang="en-US" altLang="ja-JP" sz="1800" dirty="0" err="1" smtClean="0"/>
              <a:t>Maro</a:t>
            </a:r>
            <a:r>
              <a:rPr lang="en-US" altLang="ja-JP" sz="1800" dirty="0" smtClean="0"/>
              <a:t> Hernandez)</a:t>
            </a: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January Interim</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Internal Comments resolutions</a:t>
            </a:r>
          </a:p>
          <a:p>
            <a:r>
              <a:rPr lang="en-US" altLang="ja-JP" sz="2400" dirty="0" smtClean="0"/>
              <a:t>Co-existence document</a:t>
            </a:r>
          </a:p>
          <a:p>
            <a:r>
              <a:rPr lang="en-US" altLang="ja-JP" sz="2400" dirty="0" smtClean="0"/>
              <a:t>Teleconferences </a:t>
            </a:r>
          </a:p>
          <a:p>
            <a:pPr lvl="1"/>
            <a:r>
              <a:rPr lang="en-US" altLang="ja-JP" sz="2000" dirty="0"/>
              <a:t>Agenda: </a:t>
            </a:r>
            <a:endParaRPr lang="en-US" altLang="ja-JP" sz="1600" dirty="0" smtClean="0"/>
          </a:p>
          <a:p>
            <a:pPr lvl="2"/>
            <a:r>
              <a:rPr lang="en-US" altLang="ja-JP" sz="1600" dirty="0" smtClean="0"/>
              <a:t>Internal draft circulation and comment resolutions</a:t>
            </a:r>
            <a:endParaRPr lang="en-US" altLang="ja-JP" sz="1600" dirty="0"/>
          </a:p>
          <a:p>
            <a:pPr lvl="1"/>
            <a:r>
              <a:rPr lang="en-US" altLang="ja-JP" sz="2000" dirty="0"/>
              <a:t>Date: </a:t>
            </a:r>
          </a:p>
          <a:p>
            <a:pPr lvl="2"/>
            <a:r>
              <a:rPr lang="en-US" sz="1600" dirty="0" smtClean="0"/>
              <a:t>December 2 (Wednesday) </a:t>
            </a:r>
            <a:r>
              <a:rPr lang="en-US" sz="1600" dirty="0"/>
              <a:t>7:00amUS </a:t>
            </a:r>
            <a:r>
              <a:rPr lang="en-US" sz="1600" dirty="0" smtClean="0"/>
              <a:t>EST</a:t>
            </a:r>
            <a:r>
              <a:rPr lang="en-US" sz="1600" dirty="0"/>
              <a:t>, 9</a:t>
            </a:r>
            <a:r>
              <a:rPr lang="en-US" sz="1600" dirty="0" smtClean="0"/>
              <a:t>:00pm </a:t>
            </a:r>
            <a:r>
              <a:rPr lang="en-US" sz="1600" dirty="0"/>
              <a:t>Japan/Korea, </a:t>
            </a:r>
            <a:r>
              <a:rPr lang="en-US" sz="1600" dirty="0" smtClean="0"/>
              <a:t>Ireland 12:00PM </a:t>
            </a:r>
            <a:endParaRPr lang="en-US" sz="1600" dirty="0"/>
          </a:p>
          <a:p>
            <a:pPr lvl="2"/>
            <a:r>
              <a:rPr lang="en-US" sz="1600" dirty="0" smtClean="0"/>
              <a:t>December 21 (Monday) 8:00pmUS EST, 10:00 am (Tuesday, December 22) Japan/Korea, Ireland 1:00AM </a:t>
            </a:r>
          </a:p>
          <a:p>
            <a:pPr lvl="2"/>
            <a:r>
              <a:rPr lang="en-US" altLang="ko-KR" sz="1600" dirty="0" smtClean="0">
                <a:solidFill>
                  <a:srgbClr val="000000"/>
                </a:solidFill>
              </a:rPr>
              <a:t>January 7 (Thursday)  7:00am US EST, 9:00PM Japan/Korea, Ireland 12:00AM</a:t>
            </a:r>
            <a:endParaRPr lang="en-US" altLang="ja-JP" sz="2400" dirty="0" smtClean="0"/>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11/12/2015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32221</TotalTime>
  <Words>472</Words>
  <Application>Microsoft Office PowerPoint</Application>
  <PresentationFormat>On-screen Show (4:3)</PresentationFormat>
  <Paragraphs>148</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for January Interim</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1169</cp:revision>
  <cp:lastPrinted>1998-02-10T13:28:06Z</cp:lastPrinted>
  <dcterms:created xsi:type="dcterms:W3CDTF">1999-11-08T18:59:45Z</dcterms:created>
  <dcterms:modified xsi:type="dcterms:W3CDTF">2015-11-13T01:48:14Z</dcterms:modified>
</cp:coreProperties>
</file>