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66" r:id="rId3"/>
    <p:sldId id="282" r:id="rId4"/>
    <p:sldId id="272" r:id="rId5"/>
    <p:sldId id="280" r:id="rId6"/>
    <p:sldId id="281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95179" autoAdjust="0"/>
  </p:normalViewPr>
  <p:slideViewPr>
    <p:cSldViewPr>
      <p:cViewPr varScale="1">
        <p:scale>
          <a:sx n="91" d="100"/>
          <a:sy n="91" d="100"/>
        </p:scale>
        <p:origin x="84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82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535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15-15/0945r0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</a:t>
            </a:r>
            <a:r>
              <a:rPr lang="en-US" sz="2000" b="0" dirty="0"/>
              <a:t> </a:t>
            </a:r>
            <a:r>
              <a:rPr lang="en-US" sz="2000" b="0" dirty="0" smtClean="0"/>
              <a:t>November 12, </a:t>
            </a:r>
            <a:r>
              <a:rPr lang="en-US" sz="2000" b="0" dirty="0" smtClean="0"/>
              <a:t>2015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4650460"/>
              </p:ext>
            </p:extLst>
          </p:nvPr>
        </p:nvGraphicFramePr>
        <p:xfrm>
          <a:off x="506413" y="2276475"/>
          <a:ext cx="8159750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9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276475"/>
                        <a:ext cx="8159750" cy="248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flipH="1">
            <a:off x="696978" y="332602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2895600"/>
          </a:xfrm>
        </p:spPr>
        <p:txBody>
          <a:bodyPr/>
          <a:lstStyle/>
          <a:p>
            <a:r>
              <a:rPr lang="en-US" sz="2000" dirty="0"/>
              <a:t>This document summarizes the activities of the IEEE 802.18 Radio Regulatory Technical Advisory Group (RR-TAG) during the IEEE </a:t>
            </a:r>
            <a:r>
              <a:rPr lang="en-US" sz="2000" dirty="0" smtClean="0"/>
              <a:t>802 </a:t>
            </a:r>
            <a:r>
              <a:rPr lang="en-US" sz="2000" dirty="0" smtClean="0"/>
              <a:t>November </a:t>
            </a:r>
            <a:r>
              <a:rPr lang="en-US" sz="2000" dirty="0" smtClean="0"/>
              <a:t>2015 </a:t>
            </a:r>
            <a:r>
              <a:rPr lang="en-US" sz="2000" dirty="0" smtClean="0"/>
              <a:t>Plenary Meeting at the Hyatt Regency Reunion, Dallas, TX.</a:t>
            </a:r>
            <a:endParaRPr lang="en-US" sz="2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sz="2800" dirty="0" smtClean="0"/>
              <a:t>Documents </a:t>
            </a:r>
            <a:r>
              <a:rPr lang="en-GB" sz="2800" dirty="0" smtClean="0"/>
              <a:t>Reviewed/Discussed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572000"/>
          </a:xfrm>
        </p:spPr>
        <p:txBody>
          <a:bodyPr/>
          <a:lstStyle/>
          <a:p>
            <a:r>
              <a:rPr lang="en-US" sz="1800" dirty="0" smtClean="0"/>
              <a:t>18-15/0059R00</a:t>
            </a:r>
            <a:r>
              <a:rPr lang="en-US" sz="1800" dirty="0"/>
              <a:t>: ITU-R </a:t>
            </a:r>
            <a:r>
              <a:rPr lang="en-US" sz="1800" dirty="0" smtClean="0"/>
              <a:t>update</a:t>
            </a:r>
          </a:p>
          <a:p>
            <a:r>
              <a:rPr lang="en-US" sz="1800" dirty="0"/>
              <a:t>18-15/057r0: FCC NPRM on Bands Above 24 </a:t>
            </a:r>
            <a:r>
              <a:rPr lang="en-US" sz="1800" dirty="0" smtClean="0"/>
              <a:t>GHz.</a:t>
            </a:r>
          </a:p>
          <a:p>
            <a:pPr lvl="1"/>
            <a:r>
              <a:rPr lang="en-US" sz="1600" dirty="0" smtClean="0"/>
              <a:t>Inputs from 802.15 (3d, 3e, and THZ IG) are expected by the January 2016 Interim meeting.</a:t>
            </a:r>
          </a:p>
          <a:p>
            <a:pPr lvl="1"/>
            <a:r>
              <a:rPr lang="en-US" sz="1600" dirty="0" smtClean="0"/>
              <a:t>The resulting comments document may be handled by the 802.11-15 Regulatory Standing Committee and submitted to the FCC after approval by the 802.11 WG, the 802.15 WG, and the 802 EC.</a:t>
            </a:r>
          </a:p>
          <a:p>
            <a:r>
              <a:rPr lang="en-US" sz="1800" dirty="0">
                <a:solidFill>
                  <a:srgbClr val="000000"/>
                </a:solidFill>
                <a:ea typeface="Times New Roman"/>
                <a:cs typeface="Times New Roman"/>
              </a:rPr>
              <a:t>18-15/0032r00: </a:t>
            </a:r>
            <a:r>
              <a:rPr lang="en-US" sz="1800" dirty="0" smtClean="0">
                <a:solidFill>
                  <a:srgbClr val="000000"/>
                </a:solidFill>
                <a:ea typeface="Times New Roman"/>
                <a:cs typeface="Times New Roman"/>
              </a:rPr>
              <a:t>Reviewed the </a:t>
            </a:r>
            <a:r>
              <a:rPr lang="en-US" sz="1800" dirty="0">
                <a:solidFill>
                  <a:srgbClr val="000000"/>
                </a:solidFill>
                <a:ea typeface="Times New Roman"/>
                <a:cs typeface="Times New Roman"/>
              </a:rPr>
              <a:t>latest version of the work going on in ITU-R WP1A on</a:t>
            </a:r>
            <a:r>
              <a:rPr lang="en-US" sz="1800" dirty="0">
                <a:solidFill>
                  <a:srgbClr val="000000"/>
                </a:solidFill>
                <a:ea typeface="Calibri"/>
                <a:cs typeface="Calibri"/>
              </a:rPr>
              <a:t> ITU-R SM.[SMART_GRID]</a:t>
            </a:r>
            <a:r>
              <a:rPr lang="en-US" sz="1800" dirty="0">
                <a:solidFill>
                  <a:srgbClr val="000000"/>
                </a:solidFill>
                <a:ea typeface="Times New Roman"/>
                <a:cs typeface="Times New Roman"/>
              </a:rPr>
              <a:t> (Question 236).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  <a:ea typeface="Times New Roman"/>
                <a:cs typeface="Times New Roman"/>
              </a:rPr>
              <a:t>The 802.24 chair </a:t>
            </a:r>
            <a:r>
              <a:rPr lang="en-US" sz="1600" dirty="0" smtClean="0">
                <a:solidFill>
                  <a:srgbClr val="000000"/>
                </a:solidFill>
                <a:ea typeface="Times New Roman"/>
                <a:cs typeface="Times New Roman"/>
              </a:rPr>
              <a:t>submitted a revision to this document for review, approval by the RR-TAG.</a:t>
            </a:r>
          </a:p>
          <a:p>
            <a:r>
              <a:rPr lang="en-US" sz="1800" dirty="0" smtClean="0">
                <a:solidFill>
                  <a:srgbClr val="000000"/>
                </a:solidFill>
                <a:ea typeface="Times New Roman"/>
                <a:cs typeface="Times New Roman"/>
              </a:rPr>
              <a:t>18-15/063r2: </a:t>
            </a:r>
            <a:r>
              <a:rPr lang="en-US" sz="1800" dirty="0"/>
              <a:t>RR-TAG Issues and </a:t>
            </a:r>
            <a:r>
              <a:rPr lang="en-US" sz="1800" dirty="0" smtClean="0"/>
              <a:t>Answers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  <a:ea typeface="Times New Roman"/>
                <a:cs typeface="Times New Roman"/>
              </a:rPr>
              <a:t>This document was created to provide the RR-TAG’s perspective on the issue of disbanding 802.18, </a:t>
            </a:r>
            <a:r>
              <a:rPr lang="en-US" sz="1600" dirty="0" err="1" smtClean="0">
                <a:solidFill>
                  <a:srgbClr val="000000"/>
                </a:solidFill>
                <a:ea typeface="Times New Roman"/>
                <a:cs typeface="Times New Roman"/>
              </a:rPr>
              <a:t>apprpoved</a:t>
            </a:r>
            <a:r>
              <a:rPr lang="en-US" sz="1600" dirty="0" smtClean="0">
                <a:solidFill>
                  <a:srgbClr val="000000"/>
                </a:solidFill>
                <a:ea typeface="Times New Roman"/>
                <a:cs typeface="Times New Roman"/>
              </a:rPr>
              <a:t>, and submitted to the 802 EC.</a:t>
            </a:r>
          </a:p>
          <a:p>
            <a:endParaRPr lang="en-US" sz="1800" dirty="0">
              <a:solidFill>
                <a:srgbClr val="000000"/>
              </a:solidFill>
              <a:ea typeface="Times New Roman"/>
              <a:cs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1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4713" y="2009128"/>
            <a:ext cx="8001000" cy="32486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/>
              <a:t>No documents were approved.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b="1" dirty="0"/>
              <a:t>18-15/064r0: </a:t>
            </a:r>
            <a:r>
              <a:rPr lang="en-US" b="1" dirty="0" smtClean="0"/>
              <a:t>comments-on-report-itu-r-sm-2351-0-smart-grid-utility-management-systems.</a:t>
            </a:r>
            <a:endParaRPr lang="en-US" b="1" dirty="0"/>
          </a:p>
          <a:p>
            <a:pPr marL="1028700" lvl="3" indent="-342900"/>
            <a:r>
              <a:rPr lang="en-US" sz="1800" dirty="0" smtClean="0"/>
              <a:t>This document is an update, submitted by 802.24, to the ITU-R document sm-2351 on ITU-R Question 236/1.</a:t>
            </a:r>
          </a:p>
          <a:p>
            <a:pPr marL="1028700" lvl="3" indent="-342900"/>
            <a:r>
              <a:rPr lang="en-US" sz="1800" dirty="0" smtClean="0">
                <a:solidFill>
                  <a:srgbClr val="000000"/>
                </a:solidFill>
                <a:ea typeface="Times New Roman"/>
                <a:cs typeface="Times New Roman"/>
              </a:rPr>
              <a:t>The document will be submitted to WP 1A after EC approval by Mike Lynch, ITU-R liaison from the IEEE SA to the ITU-R.</a:t>
            </a:r>
            <a:endParaRPr lang="en-US" sz="1800" dirty="0">
              <a:solidFill>
                <a:srgbClr val="000000"/>
              </a:solidFill>
              <a:ea typeface="Times New Roman"/>
              <a:cs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802.18 Meeting Close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RR-TAG adjourned in </a:t>
            </a:r>
            <a:r>
              <a:rPr lang="en-US" sz="2000" dirty="0" smtClean="0"/>
              <a:t>AM2 on Thursday. The next face to face meeting of the RR-TAG </a:t>
            </a:r>
            <a:r>
              <a:rPr lang="en-US" sz="2000" dirty="0" smtClean="0"/>
              <a:t>will be at the January 802 Interim meeting at the Hyatt Regency, Atlanta, GA.</a:t>
            </a: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7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1137</TotalTime>
  <Words>418</Words>
  <Application>Microsoft Macintosh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ＭＳ Ｐゴシック</vt:lpstr>
      <vt:lpstr>Times New Roman</vt:lpstr>
      <vt:lpstr>802-18-Submission</vt:lpstr>
      <vt:lpstr>Microsoft Word 97 - 2004 Document</vt:lpstr>
      <vt:lpstr>Liaison Report from 802.18</vt:lpstr>
      <vt:lpstr>Overview</vt:lpstr>
      <vt:lpstr>Documents Reviewed/Discussed</vt:lpstr>
      <vt:lpstr>FCC Documents Approved</vt:lpstr>
      <vt:lpstr>ITU-R Documents Approved</vt:lpstr>
      <vt:lpstr>802.18 Meeting Close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May 2014</dc:title>
  <dc:creator>John H Notor</dc:creator>
  <cp:keywords>May 2014</cp:keywords>
  <cp:lastModifiedBy>John Notor</cp:lastModifiedBy>
  <cp:revision>349</cp:revision>
  <cp:lastPrinted>2012-05-17T14:33:36Z</cp:lastPrinted>
  <dcterms:created xsi:type="dcterms:W3CDTF">2012-05-17T18:49:07Z</dcterms:created>
  <dcterms:modified xsi:type="dcterms:W3CDTF">2015-11-12T20:38:17Z</dcterms:modified>
</cp:coreProperties>
</file>