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94" autoAdjust="0"/>
    <p:restoredTop sz="99568" autoAdjust="0"/>
  </p:normalViewPr>
  <p:slideViewPr>
    <p:cSldViewPr snapToGrid="0" snapToObjects="1">
      <p:cViewPr varScale="1">
        <p:scale>
          <a:sx n="90" d="100"/>
          <a:sy n="90" d="100"/>
        </p:scale>
        <p:origin x="849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F97B8-E88A-4EC2-8B7E-48CB8D2B030D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9DAC1-107B-4058-B312-D27990879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9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1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024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solidFill>
                  <a:prstClr val="black"/>
                </a:solidFill>
              </a:rPr>
              <a:t>doc.: IEEE 802.15-&lt;492&gt;</a:t>
            </a: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024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solidFill>
                  <a:prstClr val="black"/>
                </a:solidFill>
              </a:rPr>
              <a:t>&lt;month year&gt;</a:t>
            </a:r>
          </a:p>
        </p:txBody>
      </p:sp>
      <p:sp>
        <p:nvSpPr>
          <p:cNvPr id="819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38374" indent="-338374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1165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02330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53495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04660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55825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>
                <a:solidFill>
                  <a:prstClr val="black"/>
                </a:solidFill>
              </a:rPr>
              <a:t>&lt;author&gt;, &lt;company&gt;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024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prstClr val="black"/>
                </a:solidFill>
              </a:rPr>
              <a:t>Page </a:t>
            </a:r>
            <a:fld id="{C13FC474-7F14-47D7-8719-E59431728489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E2C68DB-FB5D-4928-9FAD-3C66C0A60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54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8C13512-D7BA-4EA3-978E-51678DDC05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9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D1F73C2-26F1-410F-B245-D99429B0FB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7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15207697-414B-47F0-A0BC-7283E28DEF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0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0FB4637-F8C6-4832-9C55-9EE9A443FF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1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0B578D8-A36E-43ED-A0BE-183C400E71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1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69FBC5D-73CD-4BDC-8029-85AF83D0A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1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CB6332E-DE1A-41A4-9BB5-5D3938B1CB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54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E60FB26-8925-4DF7-ACEA-57EBE96C36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51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D6E8333-53EB-46FA-BF20-652098178E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0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B0E2BDE-41F1-493E-8EC8-E9B8B21673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2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November 2015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Rich Kennedy, MediaTek USA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Slide </a:t>
            </a:r>
            <a:fld id="{C45422F4-6DC4-455E-A24B-5F39BD66D661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3700"/>
            <a:ext cx="4343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</a:rPr>
              <a:t>doc.: IEEE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</a:rPr>
              <a:t>802.15-15-0943-00</a:t>
            </a:r>
            <a:endParaRPr lang="en-US" sz="1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1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rgbClr val="000000"/>
                </a:solidFill>
              </a:rPr>
              <a:t>November 2015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5273"/>
            <a:ext cx="8001000" cy="303028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802.15 </a:t>
            </a:r>
            <a:r>
              <a:rPr lang="en-US" dirty="0">
                <a:latin typeface="Times New Roman" charset="0"/>
              </a:rPr>
              <a:t>Input for the 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Regulatory SC Mission </a:t>
            </a:r>
            <a:r>
              <a:rPr lang="en-US" dirty="0" smtClean="0">
                <a:latin typeface="Times New Roman" charset="0"/>
              </a:rPr>
              <a:t>Statement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Rich Kennedy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Rich Kennedy, MediaTek USA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7E2C68DB-FB5D-4928-9FAD-3C66C0A6062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5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Outline from the EC</a:t>
            </a:r>
            <a:endParaRPr lang="en-US" dirty="0">
              <a:latin typeface="Times New Roman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/>
              <a:t>Draft 802 LMSC regulatory mission: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1) respond to regulatory body requests</a:t>
            </a:r>
          </a:p>
          <a:p>
            <a:pPr marL="0" indent="0">
              <a:buNone/>
            </a:pPr>
            <a:r>
              <a:rPr lang="en-US" sz="2000" dirty="0"/>
              <a:t>1.1) develop common 802 positions where possible</a:t>
            </a:r>
          </a:p>
          <a:p>
            <a:pPr marL="0" indent="0">
              <a:buNone/>
            </a:pPr>
            <a:r>
              <a:rPr lang="en-US" sz="2000" dirty="0"/>
              <a:t>1.2) accommodate differences among 802 working groups</a:t>
            </a:r>
          </a:p>
          <a:p>
            <a:pPr marL="0" indent="0">
              <a:buNone/>
            </a:pPr>
            <a:r>
              <a:rPr lang="en-US" sz="2000" dirty="0"/>
              <a:t>1.3) rapid response capability to ensure deadlines are met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2) be proactive</a:t>
            </a:r>
          </a:p>
          <a:p>
            <a:pPr marL="0" indent="0">
              <a:buNone/>
            </a:pPr>
            <a:r>
              <a:rPr lang="en-US" sz="2000" dirty="0"/>
              <a:t>2.1) develop and publish positions based on the 802 communities needs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6396"/>
            <a:ext cx="7772400" cy="4419600"/>
          </a:xfrm>
        </p:spPr>
        <p:txBody>
          <a:bodyPr/>
          <a:lstStyle/>
          <a:p>
            <a:r>
              <a:rPr lang="en-US" sz="1800" b="1" dirty="0" smtClean="0"/>
              <a:t>Working with regulators must be both strategic and tactical</a:t>
            </a:r>
          </a:p>
          <a:p>
            <a:pPr lvl="1"/>
            <a:r>
              <a:rPr lang="en-US" sz="1800" dirty="0" smtClean="0"/>
              <a:t>The strategic requires both working on the development of recommendations in ITU and providing regulators with technology roadmaps to guide them in the development of their proposed changes</a:t>
            </a:r>
          </a:p>
          <a:p>
            <a:pPr lvl="1"/>
            <a:r>
              <a:rPr lang="en-US" sz="1800" dirty="0" smtClean="0"/>
              <a:t>The tactical involves keeping track of pending regulatory changes and responding in a timely manner</a:t>
            </a:r>
          </a:p>
          <a:p>
            <a:r>
              <a:rPr lang="en-US" sz="1800" b="1" dirty="0" smtClean="0"/>
              <a:t>Regulators consider the SDOs to be the experts, and prefer guidance from them over that from industry associations</a:t>
            </a:r>
          </a:p>
          <a:p>
            <a:r>
              <a:rPr lang="en-US" sz="1800" b="1" dirty="0" smtClean="0"/>
              <a:t>Regulators want the industry to collaborate and achieve consensus, and bring a united view</a:t>
            </a:r>
          </a:p>
          <a:p>
            <a:r>
              <a:rPr lang="en-US" sz="1800" b="1" dirty="0" smtClean="0"/>
              <a:t>The current leadership, structure and man-hours invested by IEEE 802 are insufficient to do a proper job</a:t>
            </a:r>
          </a:p>
          <a:p>
            <a:r>
              <a:rPr lang="en-US" sz="1800" b="1" dirty="0" smtClean="0"/>
              <a:t>The most critical regulatory decisions are happening now; waiting or delay is no longer an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 for Regulatory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Represent IEEE 802 as the leader in wireless access networking  development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Provide regulators with roadmap and rationale for new standards work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Respond to </a:t>
            </a:r>
            <a:r>
              <a:rPr lang="en-US" sz="1400" u="sng" dirty="0" smtClean="0"/>
              <a:t>all</a:t>
            </a:r>
            <a:r>
              <a:rPr lang="en-US" sz="1400" dirty="0" smtClean="0"/>
              <a:t> relevant regulatory proceedings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Develop a relationship with regulators that encourages dialogs, both formal and informal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Represent the best interests of every IEEE 802 wireless WG to regulators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Internal compromises only when the best interests of each WG involved are not muted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IEEE 802 positions should present multiple positions when necessary, the regulators should do the accommodation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Rapid response to proceedings is critical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Approval process must incorporate an expedited response capability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Meeting schedules must have greater flexibility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SC votes must be allowed in teleconferences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Improve collaboration and coordination with appropriate Industry Organizations</a:t>
            </a:r>
            <a:r>
              <a:rPr lang="en-US" sz="2000" b="1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802.15 </a:t>
            </a:r>
            <a:r>
              <a:rPr lang="en-US" altLang="en-US" dirty="0" smtClean="0"/>
              <a:t>WG Motion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1" dirty="0" smtClean="0"/>
              <a:t>Approve document </a:t>
            </a:r>
            <a:r>
              <a:rPr lang="en-US" altLang="en-US" sz="2400" b="1" i="1" dirty="0" smtClean="0"/>
              <a:t>11-15-1433-01-0reg-regulatory-sc-mission-statement-from-802-11</a:t>
            </a:r>
            <a:r>
              <a:rPr lang="en-US" altLang="en-US" sz="2400" b="1" dirty="0" smtClean="0"/>
              <a:t> as the 802.11 WG as their input to the EC discussion on a regulatory mission statement.</a:t>
            </a:r>
          </a:p>
          <a:p>
            <a:endParaRPr lang="en-US" altLang="en-US" sz="2400" dirty="0" smtClean="0"/>
          </a:p>
          <a:p>
            <a:r>
              <a:rPr lang="en-US" altLang="en-US" sz="2400" b="1" dirty="0" smtClean="0"/>
              <a:t>Moved by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Rich Kennedy on behalf of the </a:t>
            </a:r>
            <a:r>
              <a:rPr lang="en-US" altLang="en-US" sz="2400" b="1" dirty="0" smtClean="0"/>
              <a:t>802.11/15 Regulatory </a:t>
            </a:r>
            <a:r>
              <a:rPr lang="en-US" altLang="en-US" sz="2400" b="1" dirty="0" smtClean="0"/>
              <a:t>SC</a:t>
            </a:r>
          </a:p>
          <a:p>
            <a:r>
              <a:rPr lang="en-US" altLang="en-US" sz="2400" b="1" dirty="0" smtClean="0"/>
              <a:t>Seconded by:</a:t>
            </a:r>
          </a:p>
          <a:p>
            <a:r>
              <a:rPr lang="en-US" altLang="en-US" sz="2400" b="1" dirty="0" smtClean="0"/>
              <a:t>Discussion?</a:t>
            </a:r>
          </a:p>
          <a:p>
            <a:r>
              <a:rPr lang="en-US" altLang="en-US" sz="2400" b="1" dirty="0" smtClean="0"/>
              <a:t>Vote: Y N A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8435676"/>
      </p:ext>
    </p:extLst>
  </p:cSld>
  <p:clrMapOvr>
    <a:masterClrMapping/>
  </p:clrMapOvr>
</p:sld>
</file>

<file path=ppt/theme/theme1.xml><?xml version="1.0" encoding="utf-8"?>
<a:theme xmlns:a="http://schemas.openxmlformats.org/drawingml/2006/main" name="802.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802.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</TotalTime>
  <Words>364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MS PGothic</vt:lpstr>
      <vt:lpstr>MS PGothic</vt:lpstr>
      <vt:lpstr>Times New Roman</vt:lpstr>
      <vt:lpstr>802.15</vt:lpstr>
      <vt:lpstr>IEEE 802.15 Input for the  Regulatory SC Mission Statement  Rich Kennedy</vt:lpstr>
      <vt:lpstr>Outline from the EC</vt:lpstr>
      <vt:lpstr>Problem Statement</vt:lpstr>
      <vt:lpstr>Mission Statement for Regulatory Change</vt:lpstr>
      <vt:lpstr>802.15 WG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802.3 ad hoc on PARs from other WGs</dc:title>
  <dc:creator>ROBERT GROW</dc:creator>
  <cp:lastModifiedBy>Richard Kennedy</cp:lastModifiedBy>
  <cp:revision>73</cp:revision>
  <dcterms:created xsi:type="dcterms:W3CDTF">2015-02-16T21:03:50Z</dcterms:created>
  <dcterms:modified xsi:type="dcterms:W3CDTF">2015-11-12T19:48:43Z</dcterms:modified>
</cp:coreProperties>
</file>