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9"/>
  </p:notesMasterIdLst>
  <p:handoutMasterIdLst>
    <p:handoutMasterId r:id="rId10"/>
  </p:handoutMasterIdLst>
  <p:sldIdLst>
    <p:sldId id="259"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p:scale>
          <a:sx n="74" d="100"/>
          <a:sy n="74" d="100"/>
        </p:scale>
        <p:origin x="-1027" y="29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2015-11-12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2015-11-12</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smtClean="0"/>
              <a:t>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12 Nov.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a:t>
            </a:r>
            <a:r>
              <a:rPr lang="en-US" altLang="ja-JP" sz="1600" dirty="0" smtClean="0">
                <a:ea typeface="ＭＳ Ｐゴシック" charset="-128"/>
              </a:rPr>
              <a:t>Nov</a:t>
            </a:r>
            <a:r>
              <a:rPr lang="en-US" altLang="ja-JP" sz="1600" dirty="0" smtClean="0">
                <a:ea typeface="ＭＳ Ｐゴシック" charset="-128"/>
              </a:rPr>
              <a:t> </a:t>
            </a:r>
            <a:r>
              <a:rPr lang="en-US" altLang="ja-JP" sz="1600" dirty="0" smtClean="0">
                <a:ea typeface="ＭＳ Ｐゴシック" charset="-128"/>
              </a:rPr>
              <a:t>2015 </a:t>
            </a:r>
            <a:r>
              <a:rPr lang="en-US" altLang="ja-JP" sz="1600" dirty="0" smtClean="0">
                <a:ea typeface="ＭＳ Ｐゴシック" pitchFamily="-65" charset="-128"/>
              </a:rPr>
              <a:t>at </a:t>
            </a:r>
            <a:r>
              <a:rPr lang="en-US" altLang="ja-JP" sz="1600" dirty="0" smtClean="0">
                <a:ea typeface="ＭＳ Ｐゴシック" pitchFamily="-65" charset="-128"/>
              </a:rPr>
              <a:t>Dallas</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802.15-15-0933-00-007r1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Nov</a:t>
            </a:r>
            <a:r>
              <a:rPr lang="en-US" altLang="ja-JP" dirty="0" smtClean="0"/>
              <a:t>. </a:t>
            </a:r>
            <a:r>
              <a:rPr lang="en-US" altLang="ja-JP" dirty="0"/>
              <a:t>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Dallas</a:t>
            </a:r>
            <a:r>
              <a:rPr lang="en-US" altLang="ja-JP" dirty="0" smtClean="0">
                <a:ea typeface="ＭＳ Ｐゴシック" pitchFamily="50" charset="-128"/>
              </a:rPr>
              <a:t>, USA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Nov.</a:t>
            </a:r>
            <a:r>
              <a:rPr lang="en-US" altLang="ja-JP" dirty="0" smtClean="0">
                <a:ea typeface="ＭＳ Ｐゴシック" pitchFamily="50" charset="-128"/>
              </a:rPr>
              <a:t> 12, </a:t>
            </a:r>
            <a:r>
              <a:rPr lang="en-US" altLang="ja-JP" dirty="0" smtClean="0">
                <a:ea typeface="ＭＳ Ｐゴシック" pitchFamily="50" charset="-128"/>
              </a:rPr>
              <a:t>2015</a:t>
            </a:r>
            <a:endParaRPr lang="ja-JP" altLang="ja-JP" dirty="0"/>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a:t>Hear Call for </a:t>
            </a:r>
            <a:r>
              <a:rPr lang="en-US" altLang="ja-JP" sz="2800" dirty="0" smtClean="0"/>
              <a:t>Intent</a:t>
            </a:r>
          </a:p>
          <a:p>
            <a:pPr marL="285750" indent="-285750" fontAlgn="auto">
              <a:spcBef>
                <a:spcPts val="0"/>
              </a:spcBef>
              <a:spcAft>
                <a:spcPts val="0"/>
              </a:spcAft>
              <a:buFont typeface="Arial" panose="020B0604020202020204" pitchFamily="34" charset="0"/>
              <a:buChar char="•"/>
              <a:defRPr/>
            </a:pPr>
            <a:r>
              <a:rPr lang="en-US" altLang="ja-JP" sz="2800" dirty="0"/>
              <a:t>Summary of </a:t>
            </a:r>
            <a:r>
              <a:rPr lang="en-US" altLang="ja-JP" sz="2800" dirty="0" smtClean="0"/>
              <a:t>16 received </a:t>
            </a:r>
            <a:r>
              <a:rPr lang="en-US" altLang="ja-JP" sz="2800" dirty="0"/>
              <a:t>Intent-for-Proposals</a:t>
            </a: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a:t>Outdoor Channel model discussion for High rate PD </a:t>
            </a:r>
            <a:r>
              <a:rPr lang="en-US" altLang="ja-JP" sz="2800" dirty="0" smtClean="0"/>
              <a:t>Communications</a:t>
            </a:r>
            <a:endParaRPr lang="en-US" altLang="ja-JP" sz="2800" dirty="0"/>
          </a:p>
          <a:p>
            <a:pPr marL="285750" indent="-285750" fontAlgn="auto">
              <a:spcBef>
                <a:spcPts val="0"/>
              </a:spcBef>
              <a:spcAft>
                <a:spcPts val="0"/>
              </a:spcAft>
              <a:buFont typeface="Arial" panose="020B0604020202020204" pitchFamily="34" charset="0"/>
              <a:buChar char="•"/>
              <a:defRPr/>
            </a:pPr>
            <a:endParaRPr lang="en-US" altLang="ja-JP" sz="2800" dirty="0"/>
          </a:p>
          <a:p>
            <a:pPr marL="285750" indent="-285750">
              <a:buFont typeface="Arial" panose="020B0604020202020204" pitchFamily="34" charset="0"/>
              <a:buChar cha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a:ea typeface="ＭＳ Ｐゴシック" pitchFamily="50" charset="-128"/>
              </a:rPr>
              <a:t>5</a:t>
            </a:r>
            <a:r>
              <a:rPr lang="en-US" altLang="ja-JP" sz="2800" dirty="0" smtClean="0">
                <a:ea typeface="ＭＳ Ｐゴシック" pitchFamily="50" charset="-128"/>
              </a:rPr>
              <a:t> </a:t>
            </a:r>
            <a:r>
              <a:rPr lang="en-US" altLang="ja-JP" sz="2800" dirty="0" smtClean="0">
                <a:ea typeface="ＭＳ Ｐゴシック" pitchFamily="50" charset="-128"/>
              </a:rPr>
              <a:t>sessions (Mon., Tue., </a:t>
            </a:r>
            <a:r>
              <a:rPr lang="en-US" altLang="ja-JP" sz="2800" dirty="0" smtClean="0">
                <a:ea typeface="ＭＳ Ｐゴシック" pitchFamily="50" charset="-128"/>
              </a:rPr>
              <a:t>and Wed.) </a:t>
            </a:r>
            <a:r>
              <a:rPr lang="en-US" altLang="ja-JP" sz="2800" dirty="0" smtClean="0">
                <a:ea typeface="ＭＳ Ｐゴシック" pitchFamily="50" charset="-128"/>
              </a:rPr>
              <a:t>(</a:t>
            </a:r>
            <a:r>
              <a:rPr lang="en-US" altLang="ja-JP" sz="2800" dirty="0" smtClean="0">
                <a:ea typeface="ＭＳ Ｐゴシック" pitchFamily="50" charset="-128"/>
              </a:rPr>
              <a:t>0767-r3)</a:t>
            </a:r>
            <a:endParaRPr lang="en-US" altLang="ja-JP" sz="2800" dirty="0" smtClean="0">
              <a:ea typeface="ＭＳ Ｐゴシック" pitchFamily="50" charset="-128"/>
            </a:endParaRPr>
          </a:p>
          <a:p>
            <a:pPr>
              <a:lnSpc>
                <a:spcPct val="80000"/>
              </a:lnSpc>
            </a:pPr>
            <a:r>
              <a:rPr lang="en-US" altLang="ko-KR" sz="2800" dirty="0" smtClean="0">
                <a:ea typeface="굴림" pitchFamily="34" charset="-127"/>
              </a:rPr>
              <a:t>Summary of 16 Intent for Proposals (0844-04)</a:t>
            </a:r>
            <a:endParaRPr lang="en-US" altLang="ko-KR" sz="2800" dirty="0" smtClean="0">
              <a:ea typeface="굴림" pitchFamily="34" charset="-127"/>
            </a:endParaRPr>
          </a:p>
          <a:p>
            <a:pPr marL="0" indent="0" fontAlgn="auto">
              <a:spcBef>
                <a:spcPts val="0"/>
              </a:spcBef>
              <a:spcAft>
                <a:spcPts val="0"/>
              </a:spcAft>
              <a:buNone/>
              <a:defRPr/>
            </a:pPr>
            <a:endParaRPr lang="en-US" altLang="ja-JP" sz="2800" dirty="0" smtClean="0"/>
          </a:p>
          <a:p>
            <a:pPr marL="0" indent="0" fontAlgn="auto">
              <a:spcBef>
                <a:spcPts val="0"/>
              </a:spcBef>
              <a:spcAft>
                <a:spcPts val="0"/>
              </a:spcAft>
              <a:buNone/>
              <a:defRPr/>
            </a:pPr>
            <a:r>
              <a:rPr lang="en-US" altLang="ja-JP" sz="2800" dirty="0" smtClean="0"/>
              <a:t>* 16 Institutions of submitted </a:t>
            </a:r>
            <a:r>
              <a:rPr lang="en-US" altLang="ja-JP" sz="2800" dirty="0"/>
              <a:t>Intent for Proposal: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Intel</a:t>
            </a:r>
            <a:r>
              <a:rPr lang="en-US" altLang="ja-JP" sz="2800" dirty="0"/>
              <a:t>, </a:t>
            </a:r>
            <a:r>
              <a:rPr lang="en-US" altLang="ja-JP" sz="2800" dirty="0" err="1"/>
              <a:t>pureLiFi</a:t>
            </a:r>
            <a:r>
              <a:rPr lang="en-US" altLang="ja-JP" sz="2800" dirty="0"/>
              <a:t>, </a:t>
            </a:r>
            <a:r>
              <a:rPr lang="en-US" altLang="ja-JP" sz="2800" dirty="0" err="1"/>
              <a:t>Ozyegin</a:t>
            </a:r>
            <a:r>
              <a:rPr lang="en-US" altLang="ja-JP" sz="2800" dirty="0"/>
              <a:t> University</a:t>
            </a:r>
            <a:r>
              <a:rPr lang="en-US" altLang="ja-JP" sz="2800" dirty="0" smtClean="0"/>
              <a:t>, </a:t>
            </a:r>
            <a:r>
              <a:rPr lang="en-US" altLang="ko-KR" sz="2800" dirty="0" smtClean="0"/>
              <a:t>Texas A&amp;M</a:t>
            </a:r>
          </a:p>
          <a:p>
            <a:pPr marL="0" indent="0" fontAlgn="auto">
              <a:spcBef>
                <a:spcPts val="0"/>
              </a:spcBef>
              <a:spcAft>
                <a:spcPts val="0"/>
              </a:spcAft>
              <a:buNone/>
              <a:defRPr/>
            </a:pPr>
            <a:r>
              <a:rPr lang="en-US" altLang="ko-KR" sz="2800" dirty="0" smtClean="0"/>
              <a:t>   University </a:t>
            </a:r>
            <a:r>
              <a:rPr lang="en-US" altLang="ko-KR" sz="2800" dirty="0"/>
              <a:t>at Qatar</a:t>
            </a:r>
            <a:r>
              <a:rPr lang="en-US" altLang="ja-JP" sz="2800" dirty="0" smtClean="0"/>
              <a:t>,  </a:t>
            </a:r>
            <a:r>
              <a:rPr lang="en-US" altLang="ja-JP" sz="2800" dirty="0" err="1" smtClean="0"/>
              <a:t>Fraunhofer</a:t>
            </a:r>
            <a:r>
              <a:rPr lang="en-US" altLang="ja-JP" sz="2800" dirty="0" smtClean="0"/>
              <a:t> HHI, </a:t>
            </a:r>
            <a:r>
              <a:rPr lang="en-US" altLang="ja-JP" sz="2800" dirty="0"/>
              <a:t>SYCA,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National </a:t>
            </a:r>
            <a:r>
              <a:rPr lang="en-US" altLang="ja-JP" sz="2800" dirty="0"/>
              <a:t>Taiwan University</a:t>
            </a:r>
            <a:r>
              <a:rPr lang="en-US" altLang="ja-JP" sz="2800" dirty="0" smtClean="0"/>
              <a:t>, </a:t>
            </a:r>
            <a:r>
              <a:rPr lang="en-US" altLang="ja-JP" sz="2800" dirty="0" err="1"/>
              <a:t>Kookmin</a:t>
            </a:r>
            <a:r>
              <a:rPr lang="en-US" altLang="ja-JP" sz="2800" dirty="0"/>
              <a:t> University</a:t>
            </a:r>
            <a:r>
              <a:rPr lang="en-US" altLang="ja-JP" sz="2800" dirty="0" smtClean="0"/>
              <a:t>, </a:t>
            </a:r>
          </a:p>
          <a:p>
            <a:pPr marL="0" indent="0" fontAlgn="auto">
              <a:spcBef>
                <a:spcPts val="0"/>
              </a:spcBef>
              <a:spcAft>
                <a:spcPts val="0"/>
              </a:spcAft>
              <a:buNone/>
              <a:defRPr/>
            </a:pPr>
            <a:r>
              <a:rPr lang="en-US" altLang="ja-JP" sz="2800" dirty="0" smtClean="0"/>
              <a:t>   Panasonic</a:t>
            </a:r>
            <a:r>
              <a:rPr lang="en-US" altLang="ja-JP" sz="2800" dirty="0"/>
              <a:t>, Boston University</a:t>
            </a:r>
            <a:r>
              <a:rPr lang="en-US" altLang="ja-JP" sz="2800" dirty="0" smtClean="0"/>
              <a:t>, </a:t>
            </a:r>
            <a:r>
              <a:rPr lang="en-US" altLang="ja-JP" sz="2800" dirty="0" err="1"/>
              <a:t>Fudan</a:t>
            </a:r>
            <a:r>
              <a:rPr lang="en-US" altLang="ja-JP" sz="2800" dirty="0"/>
              <a:t> University</a:t>
            </a:r>
            <a:r>
              <a:rPr lang="en-US" altLang="ja-JP" sz="2800" dirty="0" smtClean="0"/>
              <a:t>,</a:t>
            </a:r>
          </a:p>
          <a:p>
            <a:pPr marL="0" indent="0" fontAlgn="auto">
              <a:spcBef>
                <a:spcPts val="0"/>
              </a:spcBef>
              <a:spcAft>
                <a:spcPts val="0"/>
              </a:spcAft>
              <a:buNone/>
              <a:defRPr/>
            </a:pPr>
            <a:r>
              <a:rPr lang="en-US" altLang="ja-JP" sz="2800" dirty="0"/>
              <a:t> </a:t>
            </a:r>
            <a:r>
              <a:rPr lang="en-US" altLang="ja-JP" sz="2800" dirty="0" smtClean="0"/>
              <a:t>  </a:t>
            </a:r>
            <a:r>
              <a:rPr lang="en-US" altLang="ja-JP" sz="2800" dirty="0"/>
              <a:t>Istanbul </a:t>
            </a:r>
            <a:r>
              <a:rPr lang="en-US" altLang="ja-JP" sz="2800" dirty="0" err="1"/>
              <a:t>Medipol</a:t>
            </a:r>
            <a:r>
              <a:rPr lang="en-US" altLang="ja-JP" sz="2800" dirty="0"/>
              <a:t> University</a:t>
            </a:r>
            <a:r>
              <a:rPr lang="en-US" altLang="ja-JP" sz="2800" dirty="0" smtClean="0"/>
              <a:t>, </a:t>
            </a:r>
            <a:r>
              <a:rPr lang="en-US" altLang="ja-JP" sz="2800" dirty="0"/>
              <a:t>SNUST, </a:t>
            </a:r>
            <a:r>
              <a:rPr lang="en-US" altLang="ja-JP" sz="2800" dirty="0" err="1" smtClean="0"/>
              <a:t>Northumbria</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a:t>
            </a:r>
            <a:r>
              <a:rPr lang="en-US" altLang="ja-JP" sz="2800" dirty="0"/>
              <a:t>University</a:t>
            </a:r>
            <a:r>
              <a:rPr lang="en-US" altLang="ja-JP" sz="2800" dirty="0" smtClean="0"/>
              <a:t>, </a:t>
            </a:r>
            <a:r>
              <a:rPr lang="en-US" altLang="ja-JP" sz="2800" dirty="0"/>
              <a:t>China Telecom, Huawei</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a:t>
            </a:r>
            <a:r>
              <a:rPr lang="en-US" altLang="ja-JP" dirty="0" smtClean="0">
                <a:ea typeface="ＭＳ Ｐゴシック" pitchFamily="50" charset="-128"/>
              </a:rPr>
              <a:t>the Nov. </a:t>
            </a:r>
            <a:r>
              <a:rPr lang="en-US" altLang="ja-JP" dirty="0" smtClean="0">
                <a:ea typeface="ＭＳ Ｐゴシック" pitchFamily="50" charset="-128"/>
              </a:rPr>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a:t>
            </a:r>
            <a:r>
              <a:rPr lang="en-US" altLang="ja-JP" sz="2800" dirty="0" smtClean="0"/>
              <a:t>10</a:t>
            </a:r>
            <a:r>
              <a:rPr lang="en-US" altLang="ja-JP" sz="2800" dirty="0" smtClean="0"/>
              <a:t> </a:t>
            </a:r>
            <a:r>
              <a:rPr lang="en-US" altLang="ja-JP" sz="2800" dirty="0" smtClean="0"/>
              <a:t>meeting sessions</a:t>
            </a:r>
            <a:endParaRPr lang="en-US" altLang="ja-JP" sz="2400" dirty="0" smtClean="0"/>
          </a:p>
          <a:p>
            <a:pPr lvl="1"/>
            <a:r>
              <a:rPr lang="en-US" altLang="ja-JP" dirty="0" smtClean="0"/>
              <a:t>Hear </a:t>
            </a:r>
            <a:r>
              <a:rPr lang="en-US" altLang="ja-JP" dirty="0" smtClean="0"/>
              <a:t>CFP responses</a:t>
            </a:r>
            <a:endParaRPr lang="en-US" altLang="ja-JP" dirty="0" smtClean="0"/>
          </a:p>
          <a:p>
            <a:pPr lvl="1"/>
            <a:r>
              <a:rPr lang="en-US" altLang="ko-KR" dirty="0" smtClean="0"/>
              <a:t>Continue proposal mergers</a:t>
            </a:r>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a:t>
            </a:r>
            <a:r>
              <a:rPr lang="en-US" altLang="ja-JP" dirty="0" smtClean="0"/>
              <a:t>January</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marL="0" indent="0">
              <a:buNone/>
            </a:pPr>
            <a:r>
              <a:rPr lang="en-US" altLang="ko-KR" sz="2400" dirty="0" smtClean="0"/>
              <a:t>The </a:t>
            </a:r>
            <a:r>
              <a:rPr lang="en-US" altLang="ja-JP" sz="2400" dirty="0"/>
              <a:t>Committee </a:t>
            </a:r>
            <a:r>
              <a:rPr lang="en-US" altLang="ja-JP" sz="2400" dirty="0" smtClean="0"/>
              <a:t>Rules(</a:t>
            </a:r>
            <a:r>
              <a:rPr lang="en-US" altLang="ko-KR" sz="2400" dirty="0" smtClean="0"/>
              <a:t>15-15-0935-00-007a.docx)</a:t>
            </a:r>
            <a:r>
              <a:rPr lang="en-US" altLang="ja-JP" sz="2400" dirty="0" smtClean="0"/>
              <a:t> </a:t>
            </a:r>
            <a:r>
              <a:rPr lang="en-US" altLang="ja-JP" sz="2400" dirty="0"/>
              <a:t>for the Presentation in the January and March meeting </a:t>
            </a:r>
            <a:r>
              <a:rPr lang="en-US" altLang="ko-KR" sz="2400" dirty="0" smtClean="0"/>
              <a:t>Document  </a:t>
            </a:r>
            <a:r>
              <a:rPr lang="en-US" altLang="ko-KR" sz="2400" dirty="0"/>
              <a:t>is up for a </a:t>
            </a:r>
            <a:r>
              <a:rPr lang="en-US" altLang="ko-KR" sz="2400" dirty="0" smtClean="0"/>
              <a:t>regular </a:t>
            </a:r>
            <a:r>
              <a:rPr lang="en-US" altLang="ko-KR" sz="2400" dirty="0"/>
              <a:t>vote whether to be accepted: </a:t>
            </a:r>
            <a:endParaRPr lang="en-US" altLang="ko-KR" sz="2400" dirty="0" smtClean="0"/>
          </a:p>
          <a:p>
            <a:pPr marL="0" indent="0">
              <a:buNone/>
            </a:pPr>
            <a:endParaRPr lang="en-US" altLang="ko-KR" sz="2400" dirty="0"/>
          </a:p>
          <a:p>
            <a:pPr marL="0" indent="0">
              <a:buNone/>
            </a:pPr>
            <a:r>
              <a:rPr lang="en-US" altLang="ko-KR" sz="2400" dirty="0"/>
              <a:t>Moved:  Zeng Yu</a:t>
            </a:r>
            <a:endParaRPr lang="ko-KR" altLang="ko-KR" sz="2400" dirty="0"/>
          </a:p>
          <a:p>
            <a:pPr marL="0" indent="0">
              <a:buNone/>
            </a:pPr>
            <a:r>
              <a:rPr lang="en-US" altLang="ko-KR" sz="2400" dirty="0" smtClean="0"/>
              <a:t>Seconded</a:t>
            </a:r>
            <a:r>
              <a:rPr lang="en-US" altLang="ko-KR" sz="2400" dirty="0"/>
              <a:t>: Richard D. Roberts</a:t>
            </a:r>
            <a:endParaRPr lang="ko-KR" altLang="ko-KR" sz="2400" dirty="0"/>
          </a:p>
          <a:p>
            <a:pPr marL="0" indent="0">
              <a:buNone/>
            </a:pPr>
            <a:endParaRPr lang="ko-KR" altLang="ko-KR" sz="2400" dirty="0"/>
          </a:p>
          <a:p>
            <a:pPr marL="0" indent="0">
              <a:buNone/>
            </a:pPr>
            <a:r>
              <a:rPr lang="en-US" altLang="ko-KR" sz="2000" b="1" dirty="0"/>
              <a:t>YES: 	</a:t>
            </a:r>
            <a:r>
              <a:rPr lang="en-US" altLang="ko-KR" sz="2000" b="1" dirty="0" smtClean="0"/>
              <a:t>7</a:t>
            </a:r>
            <a:r>
              <a:rPr lang="en-US" altLang="ko-KR" sz="2000" dirty="0"/>
              <a:t>	</a:t>
            </a:r>
            <a:r>
              <a:rPr lang="en-US" altLang="ko-KR" sz="2000" b="1" dirty="0"/>
              <a:t>NO:	0	ABSTAIN: </a:t>
            </a:r>
            <a:r>
              <a:rPr lang="en-US" altLang="ko-KR" sz="2000" b="1" dirty="0" smtClean="0"/>
              <a:t>1</a:t>
            </a:r>
            <a:endParaRPr lang="en-US" altLang="ja-JP" sz="2000" dirty="0"/>
          </a:p>
          <a:p>
            <a:pPr marL="0" indent="0">
              <a:buNone/>
            </a:pPr>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ko-KR" b="1" dirty="0"/>
              <a:t>MOTION</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 </a:t>
            </a:r>
            <a:r>
              <a:rPr lang="en-US" altLang="ja-JP" dirty="0"/>
              <a:t>2015</a:t>
            </a:r>
          </a:p>
        </p:txBody>
      </p:sp>
      <p:sp>
        <p:nvSpPr>
          <p:cNvPr id="7" name="모서리가 둥근 직사각형 6"/>
          <p:cNvSpPr/>
          <p:nvPr/>
        </p:nvSpPr>
        <p:spPr bwMode="auto">
          <a:xfrm>
            <a:off x="5436096" y="332656"/>
            <a:ext cx="3096344" cy="233923"/>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Doc.: IEEE </a:t>
            </a:r>
            <a:r>
              <a:rPr lang="en-US" altLang="ko-KR" sz="1400" b="1" dirty="0" smtClean="0"/>
              <a:t>802.15-15-0933-00-007r1</a:t>
            </a:r>
            <a:endParaRPr lang="ko-KR" altLang="en-US" sz="1400" b="1" dirty="0"/>
          </a:p>
        </p:txBody>
      </p:sp>
    </p:spTree>
    <p:extLst>
      <p:ext uri="{BB962C8B-B14F-4D97-AF65-F5344CB8AC3E}">
        <p14:creationId xmlns:p14="http://schemas.microsoft.com/office/powerpoint/2010/main" val="3041316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1130</TotalTime>
  <Words>302</Words>
  <Application>Microsoft Office PowerPoint</Application>
  <PresentationFormat>화면 슬라이드 쇼(4:3)</PresentationFormat>
  <Paragraphs>78</Paragraphs>
  <Slides>6</Slides>
  <Notes>2</Notes>
  <HiddenSlides>0</HiddenSlides>
  <MMClips>0</MMClips>
  <ScaleCrop>false</ScaleCrop>
  <HeadingPairs>
    <vt:vector size="4" baseType="variant">
      <vt:variant>
        <vt:lpstr>테마</vt:lpstr>
      </vt:variant>
      <vt:variant>
        <vt:i4>2</vt:i4>
      </vt:variant>
      <vt:variant>
        <vt:lpstr>슬라이드 제목</vt:lpstr>
      </vt:variant>
      <vt:variant>
        <vt:i4>6</vt:i4>
      </vt:variant>
    </vt:vector>
  </HeadingPairs>
  <TitlesOfParts>
    <vt:vector size="8" baseType="lpstr">
      <vt:lpstr>IEEE-P802_15</vt:lpstr>
      <vt:lpstr>디자인 사용자 지정</vt:lpstr>
      <vt:lpstr>PowerPoint 프레젠테이션</vt:lpstr>
      <vt:lpstr>IEEE 802.15.7r1 OWC  Closing report   Dallas, USA  Nov. 12, 2015</vt:lpstr>
      <vt:lpstr>Agenda items for the week</vt:lpstr>
      <vt:lpstr>Accomplishment for the Nov. meeting</vt:lpstr>
      <vt:lpstr>Plan for January Meeting</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91</cp:revision>
  <cp:lastPrinted>1998-02-10T13:28:06Z</cp:lastPrinted>
  <dcterms:created xsi:type="dcterms:W3CDTF">2013-09-18T06:18:22Z</dcterms:created>
  <dcterms:modified xsi:type="dcterms:W3CDTF">2015-11-12T12:22:27Z</dcterms:modified>
</cp:coreProperties>
</file>