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4"/>
  </p:notesMasterIdLst>
  <p:sldIdLst>
    <p:sldId id="293" r:id="rId2"/>
    <p:sldId id="306" r:id="rId3"/>
    <p:sldId id="313" r:id="rId4"/>
    <p:sldId id="308" r:id="rId5"/>
    <p:sldId id="307" r:id="rId6"/>
    <p:sldId id="309" r:id="rId7"/>
    <p:sldId id="310" r:id="rId8"/>
    <p:sldId id="311" r:id="rId9"/>
    <p:sldId id="312" r:id="rId10"/>
    <p:sldId id="314" r:id="rId11"/>
    <p:sldId id="315" r:id="rId12"/>
    <p:sldId id="316" r:id="rId13"/>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5392" autoAdjust="0"/>
    <p:restoredTop sz="94830" autoAdjust="0"/>
  </p:normalViewPr>
  <p:slideViewPr>
    <p:cSldViewPr>
      <p:cViewPr varScale="1">
        <p:scale>
          <a:sx n="87" d="100"/>
          <a:sy n="87" d="100"/>
        </p:scale>
        <p:origin x="240" y="6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68244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extLst>
      <p:ext uri="{BB962C8B-B14F-4D97-AF65-F5344CB8AC3E}">
        <p14:creationId xmlns:p14="http://schemas.microsoft.com/office/powerpoint/2010/main" val="11563215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hape 3"/>
          <p:cNvSpPr/>
          <p:nvPr/>
        </p:nvSpPr>
        <p:spPr>
          <a:xfrm>
            <a:off x="685803" y="6475414"/>
            <a:ext cx="811561" cy="184666"/>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381000"/>
            <a:ext cx="7848601" cy="15240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nchor="ctr"/>
          <a:lstStyle/>
          <a:p>
            <a:pPr lvl="0">
              <a:defRPr sz="1800"/>
            </a:pPr>
            <a:r>
              <a:rPr sz="360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 name="Shape 8"/>
          <p:cNvSpPr/>
          <p:nvPr/>
        </p:nvSpPr>
        <p:spPr>
          <a:xfrm>
            <a:off x="646381" y="381000"/>
            <a:ext cx="1225655" cy="276999"/>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lvl1pPr>
          </a:lstStyle>
          <a:p>
            <a:pPr lvl="0">
              <a:defRPr sz="1800" b="0"/>
            </a:pPr>
            <a:r>
              <a:rPr lang="en-US" sz="1200" b="1" dirty="0" smtClean="0"/>
              <a:t>November </a:t>
            </a:r>
            <a:r>
              <a:rPr sz="1200" b="1" dirty="0" smtClean="0"/>
              <a:t>201</a:t>
            </a:r>
            <a:r>
              <a:rPr lang="en-US" sz="1200" b="1" dirty="0" smtClean="0"/>
              <a:t>5</a:t>
            </a:r>
            <a:endParaRPr sz="1200" b="1" dirty="0"/>
          </a:p>
        </p:txBody>
      </p:sp>
      <p:sp>
        <p:nvSpPr>
          <p:cNvPr id="9" name="Shape 48"/>
          <p:cNvSpPr/>
          <p:nvPr userDrawn="1"/>
        </p:nvSpPr>
        <p:spPr>
          <a:xfrm>
            <a:off x="4495801" y="417128"/>
            <a:ext cx="3962400" cy="2154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a:t>
            </a:r>
            <a:r>
              <a:rPr sz="1400" b="1" dirty="0" smtClean="0">
                <a:latin typeface="Times New Roman"/>
                <a:ea typeface="Times New Roman"/>
                <a:cs typeface="Times New Roman"/>
                <a:sym typeface="Times New Roman"/>
              </a:rPr>
              <a:t>&lt;</a:t>
            </a:r>
            <a:r>
              <a:rPr lang="en-US" sz="1200" b="1" dirty="0" smtClean="0">
                <a:latin typeface="Times New Roman"/>
                <a:ea typeface="Times New Roman"/>
                <a:cs typeface="Times New Roman"/>
                <a:sym typeface="Times New Roman"/>
              </a:rPr>
              <a:t> </a:t>
            </a:r>
            <a:r>
              <a:rPr lang="en-US" sz="1200" b="1" dirty="0" smtClean="0">
                <a:effectLst/>
              </a:rPr>
              <a:t>15-15-0928-00-003e</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
        <p:nvSpPr>
          <p:cNvPr id="11"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50" r:id="rId1"/>
    <p:sldLayoutId id="2147483661" r:id="rId2"/>
  </p:sldLayoutIdLst>
  <p:transition spd="med"/>
  <p:timing>
    <p:tnLst>
      <p:par>
        <p:cTn id="1" dur="indefinite" restart="never" nodeType="tmRoot"/>
      </p:par>
    </p:tnLst>
  </p:timing>
  <p:hf hd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a:t>
            </a:fld>
            <a:endParaRPr lang="en-US" altLang="en-US" sz="1200" smtClean="0">
              <a:latin typeface="Times New Roman" pitchFamily="18" charset="0"/>
            </a:endParaRPr>
          </a:p>
        </p:txBody>
      </p:sp>
      <p:sp>
        <p:nvSpPr>
          <p:cNvPr id="4" name="Shape 85"/>
          <p:cNvSpPr/>
          <p:nvPr/>
        </p:nvSpPr>
        <p:spPr>
          <a:xfrm>
            <a:off x="152400" y="762000"/>
            <a:ext cx="8839200" cy="4293483"/>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802.15.3e Naming Proposal</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5 Nov 2015</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802.15.3e</a:t>
            </a:r>
            <a:r>
              <a:rPr sz="1600" dirty="0" smtClean="0">
                <a:latin typeface="Times New Roman"/>
                <a:ea typeface="Times New Roman"/>
                <a:cs typeface="Times New Roman"/>
                <a:sym typeface="Times New Roman"/>
              </a:rPr>
              <a:t> </a:t>
            </a:r>
            <a:r>
              <a:rPr lang="en-US" sz="1600" dirty="0">
                <a:solidFill>
                  <a:srgbClr val="FF0000"/>
                </a:solidFill>
                <a:latin typeface="Times New Roman"/>
                <a:ea typeface="Times New Roman"/>
                <a:cs typeface="Times New Roman"/>
                <a:sym typeface="Times New Roman"/>
              </a:rPr>
              <a:t>Naming Proposal</a:t>
            </a:r>
            <a:r>
              <a:rPr sz="1600" dirty="0" smtClean="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Naming proposal for the 802.15.3e amendment</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09305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838200"/>
          </a:xfrm>
        </p:spPr>
        <p:txBody>
          <a:bodyPr/>
          <a:lstStyle/>
          <a:p>
            <a:r>
              <a:rPr lang="en-US" dirty="0" smtClean="0"/>
              <a:t>What about HRCP?</a:t>
            </a:r>
            <a:endParaRPr lang="en-US" dirty="0"/>
          </a:p>
        </p:txBody>
      </p:sp>
      <p:sp>
        <p:nvSpPr>
          <p:cNvPr id="4" name="Text Placeholder 3"/>
          <p:cNvSpPr>
            <a:spLocks noGrp="1"/>
          </p:cNvSpPr>
          <p:nvPr>
            <p:ph type="body" idx="1"/>
          </p:nvPr>
        </p:nvSpPr>
        <p:spPr/>
        <p:txBody>
          <a:bodyPr/>
          <a:lstStyle/>
          <a:p>
            <a:r>
              <a:rPr lang="en-US" dirty="0" smtClean="0"/>
              <a:t>HRCP could be used to describe the device.</a:t>
            </a:r>
          </a:p>
          <a:p>
            <a:r>
              <a:rPr lang="en-US" dirty="0" smtClean="0"/>
              <a:t>Ex: The P2Pnet includes only HRCP devices. </a:t>
            </a:r>
          </a:p>
          <a:p>
            <a:r>
              <a:rPr lang="en-US" dirty="0" smtClean="0"/>
              <a:t>HRCP can distinguish from DEV and PNC</a:t>
            </a:r>
          </a:p>
          <a:p>
            <a:r>
              <a:rPr lang="en-US" dirty="0" smtClean="0"/>
              <a:t>How about HRCP DEV (HDEV) and HRCP Connection (HCON)? </a:t>
            </a:r>
          </a:p>
          <a:p>
            <a:r>
              <a:rPr lang="en-US" dirty="0" smtClean="0"/>
              <a:t>HRCP Link (HLINK)?</a:t>
            </a:r>
          </a:p>
          <a:p>
            <a:pPr marL="0" indent="0">
              <a:buNone/>
            </a:pPr>
            <a:endParaRPr lang="en-US" dirty="0" smtClean="0"/>
          </a:p>
        </p:txBody>
      </p:sp>
      <p:sp>
        <p:nvSpPr>
          <p:cNvPr id="3" name="Slide Number Placeholder 2"/>
          <p:cNvSpPr>
            <a:spLocks noGrp="1"/>
          </p:cNvSpPr>
          <p:nvPr>
            <p:ph type="sldNum" idx="10"/>
          </p:nvPr>
        </p:nvSpPr>
        <p:spPr/>
        <p:txBody>
          <a:bodyPr/>
          <a:lstStyle/>
          <a:p>
            <a:pPr>
              <a:defRPr/>
            </a:pPr>
            <a:r>
              <a:rPr lang="en-US" altLang="en-US" smtClean="0"/>
              <a:t>Slide </a:t>
            </a:r>
            <a:fld id="{59802E41-703B-4CC7-97CC-EA054E341967}" type="slidenum">
              <a:rPr lang="en-US" altLang="en-US" smtClean="0"/>
              <a:pPr>
                <a:defRPr/>
              </a:pPr>
              <a:t>10</a:t>
            </a:fld>
            <a:endParaRPr lang="en-US" altLang="en-US" dirty="0"/>
          </a:p>
        </p:txBody>
      </p:sp>
    </p:spTree>
    <p:extLst>
      <p:ext uri="{BB962C8B-B14F-4D97-AF65-F5344CB8AC3E}">
        <p14:creationId xmlns:p14="http://schemas.microsoft.com/office/powerpoint/2010/main" val="194244367"/>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838200"/>
          </a:xfrm>
        </p:spPr>
        <p:txBody>
          <a:bodyPr/>
          <a:lstStyle/>
          <a:p>
            <a:r>
              <a:rPr lang="en-US" dirty="0" smtClean="0"/>
              <a:t>Straw Poll</a:t>
            </a:r>
            <a:endParaRPr lang="en-US" dirty="0"/>
          </a:p>
        </p:txBody>
      </p:sp>
      <p:sp>
        <p:nvSpPr>
          <p:cNvPr id="4" name="Text Placeholder 3"/>
          <p:cNvSpPr>
            <a:spLocks noGrp="1"/>
          </p:cNvSpPr>
          <p:nvPr>
            <p:ph type="body" idx="1"/>
          </p:nvPr>
        </p:nvSpPr>
        <p:spPr/>
        <p:txBody>
          <a:bodyPr/>
          <a:lstStyle/>
          <a:p>
            <a:r>
              <a:rPr lang="en-US" dirty="0" smtClean="0"/>
              <a:t>To describe the new topology, do you prefer P2Pnet or </a:t>
            </a:r>
            <a:r>
              <a:rPr lang="en-US" dirty="0" err="1" smtClean="0"/>
              <a:t>HRCPxxx</a:t>
            </a:r>
            <a:r>
              <a:rPr lang="en-US" dirty="0" smtClean="0"/>
              <a:t> -&gt; </a:t>
            </a:r>
            <a:r>
              <a:rPr lang="en-US" dirty="0" err="1" smtClean="0"/>
              <a:t>HRCPxxx</a:t>
            </a:r>
            <a:endParaRPr lang="en-US" dirty="0" smtClean="0"/>
          </a:p>
          <a:p>
            <a:r>
              <a:rPr lang="en-US" dirty="0" smtClean="0"/>
              <a:t>Do you prefer </a:t>
            </a:r>
            <a:r>
              <a:rPr lang="en-US" dirty="0" err="1" smtClean="0"/>
              <a:t>HRCPnet</a:t>
            </a:r>
            <a:r>
              <a:rPr lang="en-US" dirty="0"/>
              <a:t> </a:t>
            </a:r>
            <a:r>
              <a:rPr lang="en-US" dirty="0" smtClean="0"/>
              <a:t>(</a:t>
            </a:r>
            <a:r>
              <a:rPr lang="en-US" dirty="0" err="1" smtClean="0"/>
              <a:t>Hnet</a:t>
            </a:r>
            <a:r>
              <a:rPr lang="en-US" dirty="0" smtClean="0"/>
              <a:t>) (1), or HRCP Link (</a:t>
            </a:r>
            <a:r>
              <a:rPr lang="en-US" dirty="0" err="1" smtClean="0"/>
              <a:t>HRCPlink</a:t>
            </a:r>
            <a:r>
              <a:rPr lang="en-US" dirty="0" smtClean="0"/>
              <a:t>) (14), or HRCP Connection (HCON) (2), or HRCP Communication (HCOM) (0), or </a:t>
            </a:r>
            <a:r>
              <a:rPr lang="en-US" dirty="0" smtClean="0">
                <a:solidFill>
                  <a:srgbClr val="FF0000"/>
                </a:solidFill>
              </a:rPr>
              <a:t>CP Link </a:t>
            </a:r>
            <a:r>
              <a:rPr lang="en-US" dirty="0" smtClean="0"/>
              <a:t>(</a:t>
            </a:r>
            <a:r>
              <a:rPr lang="en-US" dirty="0" err="1" smtClean="0"/>
              <a:t>CPlink</a:t>
            </a:r>
            <a:r>
              <a:rPr lang="en-US" dirty="0" smtClean="0"/>
              <a:t>) (10), or </a:t>
            </a:r>
            <a:r>
              <a:rPr lang="en-US" dirty="0" err="1" smtClean="0"/>
              <a:t>CPnet</a:t>
            </a:r>
            <a:r>
              <a:rPr lang="en-US" dirty="0" smtClean="0"/>
              <a:t> (4), or HRCP Wireless Cable (1)</a:t>
            </a:r>
          </a:p>
          <a:p>
            <a:pPr marL="0" indent="0">
              <a:buNone/>
            </a:pPr>
            <a:endParaRPr lang="en-US" dirty="0" smtClean="0"/>
          </a:p>
        </p:txBody>
      </p:sp>
      <p:sp>
        <p:nvSpPr>
          <p:cNvPr id="3" name="Slide Number Placeholder 2"/>
          <p:cNvSpPr>
            <a:spLocks noGrp="1"/>
          </p:cNvSpPr>
          <p:nvPr>
            <p:ph type="sldNum" idx="10"/>
          </p:nvPr>
        </p:nvSpPr>
        <p:spPr/>
        <p:txBody>
          <a:bodyPr/>
          <a:lstStyle/>
          <a:p>
            <a:pPr>
              <a:defRPr/>
            </a:pPr>
            <a:r>
              <a:rPr lang="en-US" altLang="en-US" smtClean="0"/>
              <a:t>Slide </a:t>
            </a:r>
            <a:fld id="{59802E41-703B-4CC7-97CC-EA054E341967}" type="slidenum">
              <a:rPr lang="en-US" altLang="en-US" smtClean="0"/>
              <a:pPr>
                <a:defRPr/>
              </a:pPr>
              <a:t>11</a:t>
            </a:fld>
            <a:endParaRPr lang="en-US" altLang="en-US" dirty="0"/>
          </a:p>
        </p:txBody>
      </p:sp>
    </p:spTree>
    <p:extLst>
      <p:ext uri="{BB962C8B-B14F-4D97-AF65-F5344CB8AC3E}">
        <p14:creationId xmlns:p14="http://schemas.microsoft.com/office/powerpoint/2010/main" val="825631335"/>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838200"/>
          </a:xfrm>
        </p:spPr>
        <p:txBody>
          <a:bodyPr/>
          <a:lstStyle/>
          <a:p>
            <a:r>
              <a:rPr lang="en-US" dirty="0" smtClean="0"/>
              <a:t>2</a:t>
            </a:r>
            <a:r>
              <a:rPr lang="en-US" baseline="30000" dirty="0" smtClean="0"/>
              <a:t>nd</a:t>
            </a:r>
            <a:r>
              <a:rPr lang="en-US" dirty="0" smtClean="0"/>
              <a:t> Straw Poll</a:t>
            </a:r>
            <a:endParaRPr lang="en-US" dirty="0"/>
          </a:p>
        </p:txBody>
      </p:sp>
      <p:sp>
        <p:nvSpPr>
          <p:cNvPr id="4" name="Text Placeholder 3"/>
          <p:cNvSpPr>
            <a:spLocks noGrp="1"/>
          </p:cNvSpPr>
          <p:nvPr>
            <p:ph type="body" idx="1"/>
          </p:nvPr>
        </p:nvSpPr>
        <p:spPr/>
        <p:txBody>
          <a:bodyPr/>
          <a:lstStyle/>
          <a:p>
            <a:r>
              <a:rPr lang="en-US" dirty="0" smtClean="0"/>
              <a:t>Do you prefer HRCP Link (11) or </a:t>
            </a:r>
            <a:r>
              <a:rPr lang="en-US" dirty="0" smtClean="0">
                <a:solidFill>
                  <a:srgbClr val="FF0000"/>
                </a:solidFill>
              </a:rPr>
              <a:t>CP Link</a:t>
            </a:r>
            <a:r>
              <a:rPr lang="en-US" dirty="0" smtClean="0"/>
              <a:t> (10)?</a:t>
            </a:r>
          </a:p>
          <a:p>
            <a:pPr marL="0" indent="0">
              <a:buNone/>
            </a:pPr>
            <a:endParaRPr lang="en-US" dirty="0" smtClean="0"/>
          </a:p>
          <a:p>
            <a:pPr marL="0" indent="0">
              <a:buNone/>
            </a:pPr>
            <a:r>
              <a:rPr lang="en-US" dirty="0" smtClean="0"/>
              <a:t>Straw poll is almost tied.</a:t>
            </a:r>
          </a:p>
          <a:p>
            <a:pPr marL="0" indent="0">
              <a:buNone/>
            </a:pPr>
            <a:endParaRPr lang="en-US" dirty="0" smtClean="0"/>
          </a:p>
          <a:p>
            <a:pPr marL="0" indent="0">
              <a:buNone/>
            </a:pPr>
            <a:r>
              <a:rPr lang="en-US" dirty="0" smtClean="0"/>
              <a:t>To be discussed and reviewed further.</a:t>
            </a:r>
          </a:p>
        </p:txBody>
      </p:sp>
      <p:sp>
        <p:nvSpPr>
          <p:cNvPr id="3" name="Slide Number Placeholder 2"/>
          <p:cNvSpPr>
            <a:spLocks noGrp="1"/>
          </p:cNvSpPr>
          <p:nvPr>
            <p:ph type="sldNum" idx="10"/>
          </p:nvPr>
        </p:nvSpPr>
        <p:spPr/>
        <p:txBody>
          <a:bodyPr/>
          <a:lstStyle/>
          <a:p>
            <a:pPr>
              <a:defRPr/>
            </a:pPr>
            <a:r>
              <a:rPr lang="en-US" altLang="en-US" smtClean="0"/>
              <a:t>Slide </a:t>
            </a:r>
            <a:fld id="{59802E41-703B-4CC7-97CC-EA054E341967}" type="slidenum">
              <a:rPr lang="en-US" altLang="en-US" smtClean="0"/>
              <a:pPr>
                <a:defRPr/>
              </a:pPr>
              <a:t>12</a:t>
            </a:fld>
            <a:endParaRPr lang="en-US" altLang="en-US" dirty="0"/>
          </a:p>
        </p:txBody>
      </p:sp>
    </p:spTree>
    <p:extLst>
      <p:ext uri="{BB962C8B-B14F-4D97-AF65-F5344CB8AC3E}">
        <p14:creationId xmlns:p14="http://schemas.microsoft.com/office/powerpoint/2010/main" val="67183429"/>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587375"/>
            <a:ext cx="7848601" cy="838200"/>
          </a:xfrm>
        </p:spPr>
        <p:txBody>
          <a:bodyPr/>
          <a:lstStyle/>
          <a:p>
            <a:r>
              <a:rPr lang="en-US" dirty="0" smtClean="0"/>
              <a:t>Naming the new network?</a:t>
            </a:r>
            <a:endParaRPr lang="en-US" dirty="0"/>
          </a:p>
        </p:txBody>
      </p:sp>
      <p:sp>
        <p:nvSpPr>
          <p:cNvPr id="4" name="Text Placeholder 3"/>
          <p:cNvSpPr>
            <a:spLocks noGrp="1"/>
          </p:cNvSpPr>
          <p:nvPr>
            <p:ph type="body" idx="1"/>
          </p:nvPr>
        </p:nvSpPr>
        <p:spPr/>
        <p:txBody>
          <a:bodyPr/>
          <a:lstStyle/>
          <a:p>
            <a:pPr marL="0" indent="0">
              <a:buNone/>
            </a:pPr>
            <a:r>
              <a:rPr lang="en-US" dirty="0" smtClean="0"/>
              <a:t>802.15.3 network is called a </a:t>
            </a:r>
            <a:r>
              <a:rPr lang="en-US" dirty="0" err="1" smtClean="0"/>
              <a:t>Piconet</a:t>
            </a:r>
            <a:r>
              <a:rPr lang="en-US" dirty="0" smtClean="0"/>
              <a:t>:</a:t>
            </a:r>
          </a:p>
          <a:p>
            <a:pPr lvl="1"/>
            <a:r>
              <a:rPr lang="en-US" dirty="0" smtClean="0"/>
              <a:t>Can be one or many devices</a:t>
            </a:r>
          </a:p>
          <a:p>
            <a:pPr lvl="1"/>
            <a:r>
              <a:rPr lang="en-US" dirty="0" smtClean="0"/>
              <a:t>Can have child </a:t>
            </a:r>
            <a:r>
              <a:rPr lang="en-US" dirty="0" err="1" smtClean="0"/>
              <a:t>Piconets</a:t>
            </a:r>
            <a:endParaRPr lang="en-US" dirty="0" smtClean="0"/>
          </a:p>
          <a:p>
            <a:pPr lvl="1"/>
            <a:r>
              <a:rPr lang="en-US" dirty="0" smtClean="0"/>
              <a:t>Can be scanned and discovered</a:t>
            </a:r>
          </a:p>
          <a:p>
            <a:pPr marL="0" indent="0">
              <a:buNone/>
            </a:pPr>
            <a:r>
              <a:rPr lang="en-US" dirty="0" smtClean="0"/>
              <a:t>802.15.3e network: let’s call it P2Pnet</a:t>
            </a:r>
          </a:p>
          <a:p>
            <a:pPr lvl="1"/>
            <a:r>
              <a:rPr lang="en-US" dirty="0" smtClean="0"/>
              <a:t>Can it have 1 device? Yes</a:t>
            </a:r>
          </a:p>
          <a:p>
            <a:pPr lvl="1"/>
            <a:r>
              <a:rPr lang="en-US" dirty="0" smtClean="0"/>
              <a:t>Can it be scanned? Yes</a:t>
            </a:r>
          </a:p>
          <a:p>
            <a:pPr lvl="1"/>
            <a:r>
              <a:rPr lang="en-US" dirty="0" smtClean="0"/>
              <a:t>Other possible names?</a:t>
            </a:r>
          </a:p>
          <a:p>
            <a:pPr marL="0" indent="0">
              <a:buNone/>
            </a:pPr>
            <a:endParaRPr lang="en-US" dirty="0" smtClean="0"/>
          </a:p>
        </p:txBody>
      </p:sp>
      <p:sp>
        <p:nvSpPr>
          <p:cNvPr id="3" name="Slide Number Placeholder 2"/>
          <p:cNvSpPr>
            <a:spLocks noGrp="1"/>
          </p:cNvSpPr>
          <p:nvPr>
            <p:ph type="sldNum" idx="10"/>
          </p:nvPr>
        </p:nvSpPr>
        <p:spPr/>
        <p:txBody>
          <a:bodyPr/>
          <a:lstStyle/>
          <a:p>
            <a:pPr>
              <a:defRPr/>
            </a:pPr>
            <a:r>
              <a:rPr lang="en-US" altLang="en-US" smtClean="0"/>
              <a:t>Slide </a:t>
            </a:r>
            <a:fld id="{59802E41-703B-4CC7-97CC-EA054E341967}" type="slidenum">
              <a:rPr lang="en-US" altLang="en-US" smtClean="0"/>
              <a:pPr>
                <a:defRPr/>
              </a:pPr>
              <a:t>2</a:t>
            </a:fld>
            <a:endParaRPr lang="en-US" altLang="en-US" dirty="0"/>
          </a:p>
        </p:txBody>
      </p:sp>
    </p:spTree>
    <p:extLst>
      <p:ext uri="{BB962C8B-B14F-4D97-AF65-F5344CB8AC3E}">
        <p14:creationId xmlns:p14="http://schemas.microsoft.com/office/powerpoint/2010/main" val="2153412311"/>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587375"/>
            <a:ext cx="7848601" cy="838200"/>
          </a:xfrm>
        </p:spPr>
        <p:txBody>
          <a:bodyPr/>
          <a:lstStyle/>
          <a:p>
            <a:r>
              <a:rPr lang="en-US" dirty="0" smtClean="0"/>
              <a:t>Editing strategy?</a:t>
            </a:r>
            <a:endParaRPr lang="en-US" dirty="0"/>
          </a:p>
        </p:txBody>
      </p:sp>
      <p:sp>
        <p:nvSpPr>
          <p:cNvPr id="4" name="Text Placeholder 3"/>
          <p:cNvSpPr>
            <a:spLocks noGrp="1"/>
          </p:cNvSpPr>
          <p:nvPr>
            <p:ph type="body" idx="1"/>
          </p:nvPr>
        </p:nvSpPr>
        <p:spPr/>
        <p:txBody>
          <a:bodyPr/>
          <a:lstStyle/>
          <a:p>
            <a:pPr marL="0" indent="0">
              <a:buNone/>
            </a:pPr>
            <a:r>
              <a:rPr lang="en-US" dirty="0" smtClean="0"/>
              <a:t>Existing text: make clear it applies only to </a:t>
            </a:r>
            <a:r>
              <a:rPr lang="en-US" dirty="0" err="1" smtClean="0"/>
              <a:t>Piconet</a:t>
            </a:r>
            <a:r>
              <a:rPr lang="en-US" dirty="0" smtClean="0"/>
              <a:t>.</a:t>
            </a:r>
          </a:p>
          <a:p>
            <a:pPr marL="0" indent="0">
              <a:buNone/>
            </a:pPr>
            <a:endParaRPr lang="en-US" dirty="0"/>
          </a:p>
          <a:p>
            <a:pPr marL="0" indent="0">
              <a:buNone/>
            </a:pPr>
            <a:r>
              <a:rPr lang="en-US" dirty="0" smtClean="0"/>
              <a:t>New text: make clear only applies to P2Pnet</a:t>
            </a:r>
          </a:p>
          <a:p>
            <a:pPr marL="0" indent="0">
              <a:buNone/>
            </a:pPr>
            <a:endParaRPr lang="en-US" dirty="0"/>
          </a:p>
          <a:p>
            <a:pPr marL="0" indent="0">
              <a:buNone/>
            </a:pPr>
            <a:r>
              <a:rPr lang="en-US" dirty="0" smtClean="0"/>
              <a:t>If new text utilizes existing features, DO NOT repeat the text, simply reference existing text</a:t>
            </a:r>
          </a:p>
          <a:p>
            <a:pPr lvl="1"/>
            <a:endParaRPr lang="en-US" dirty="0" smtClean="0"/>
          </a:p>
          <a:p>
            <a:pPr marL="0" indent="0">
              <a:buNone/>
            </a:pPr>
            <a:endParaRPr lang="en-US" dirty="0" smtClean="0"/>
          </a:p>
        </p:txBody>
      </p:sp>
      <p:sp>
        <p:nvSpPr>
          <p:cNvPr id="3" name="Slide Number Placeholder 2"/>
          <p:cNvSpPr>
            <a:spLocks noGrp="1"/>
          </p:cNvSpPr>
          <p:nvPr>
            <p:ph type="sldNum" idx="10"/>
          </p:nvPr>
        </p:nvSpPr>
        <p:spPr/>
        <p:txBody>
          <a:bodyPr/>
          <a:lstStyle/>
          <a:p>
            <a:pPr>
              <a:defRPr/>
            </a:pPr>
            <a:r>
              <a:rPr lang="en-US" altLang="en-US" smtClean="0"/>
              <a:t>Slide </a:t>
            </a:r>
            <a:fld id="{59802E41-703B-4CC7-97CC-EA054E341967}" type="slidenum">
              <a:rPr lang="en-US" altLang="en-US" smtClean="0"/>
              <a:pPr>
                <a:defRPr/>
              </a:pPr>
              <a:t>3</a:t>
            </a:fld>
            <a:endParaRPr lang="en-US" altLang="en-US" dirty="0"/>
          </a:p>
        </p:txBody>
      </p:sp>
    </p:spTree>
    <p:extLst>
      <p:ext uri="{BB962C8B-B14F-4D97-AF65-F5344CB8AC3E}">
        <p14:creationId xmlns:p14="http://schemas.microsoft.com/office/powerpoint/2010/main" val="4016526634"/>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587375"/>
            <a:ext cx="7848601" cy="838200"/>
          </a:xfrm>
        </p:spPr>
        <p:txBody>
          <a:bodyPr/>
          <a:lstStyle/>
          <a:p>
            <a:r>
              <a:rPr lang="en-US" dirty="0" smtClean="0"/>
              <a:t>The trouble with P2P</a:t>
            </a:r>
            <a:endParaRPr lang="en-US" dirty="0"/>
          </a:p>
        </p:txBody>
      </p:sp>
      <p:sp>
        <p:nvSpPr>
          <p:cNvPr id="4" name="Text Placeholder 3"/>
          <p:cNvSpPr>
            <a:spLocks noGrp="1"/>
          </p:cNvSpPr>
          <p:nvPr>
            <p:ph type="body" idx="1"/>
          </p:nvPr>
        </p:nvSpPr>
        <p:spPr>
          <a:xfrm>
            <a:off x="685802" y="1524000"/>
            <a:ext cx="7924798" cy="4876800"/>
          </a:xfrm>
        </p:spPr>
        <p:txBody>
          <a:bodyPr/>
          <a:lstStyle/>
          <a:p>
            <a:pPr marL="0" indent="0">
              <a:buNone/>
            </a:pPr>
            <a:r>
              <a:rPr lang="en-US" dirty="0" smtClean="0"/>
              <a:t>P2P, or Point to point, is a widely recognized term in network and communications terminology. </a:t>
            </a:r>
          </a:p>
          <a:p>
            <a:pPr marL="0" indent="0">
              <a:buNone/>
            </a:pPr>
            <a:endParaRPr lang="en-US" dirty="0"/>
          </a:p>
          <a:p>
            <a:pPr marL="0" indent="0">
              <a:buNone/>
            </a:pPr>
            <a:r>
              <a:rPr lang="en-US" dirty="0" smtClean="0"/>
              <a:t>Readers may interpret P2P or P2P structure with a meaning different from our intended meaning in the spec. </a:t>
            </a:r>
          </a:p>
          <a:p>
            <a:pPr lvl="1"/>
            <a:endParaRPr lang="en-US" dirty="0" smtClean="0"/>
          </a:p>
          <a:p>
            <a:pPr marL="0" indent="0">
              <a:buNone/>
            </a:pPr>
            <a:endParaRPr lang="en-US" dirty="0" smtClean="0"/>
          </a:p>
        </p:txBody>
      </p:sp>
      <p:sp>
        <p:nvSpPr>
          <p:cNvPr id="3" name="Slide Number Placeholder 2"/>
          <p:cNvSpPr>
            <a:spLocks noGrp="1"/>
          </p:cNvSpPr>
          <p:nvPr>
            <p:ph type="sldNum" idx="10"/>
          </p:nvPr>
        </p:nvSpPr>
        <p:spPr/>
        <p:txBody>
          <a:bodyPr/>
          <a:lstStyle/>
          <a:p>
            <a:pPr>
              <a:defRPr/>
            </a:pPr>
            <a:r>
              <a:rPr lang="en-US" altLang="en-US" smtClean="0"/>
              <a:t>Slide </a:t>
            </a:r>
            <a:fld id="{59802E41-703B-4CC7-97CC-EA054E341967}" type="slidenum">
              <a:rPr lang="en-US" altLang="en-US" smtClean="0"/>
              <a:pPr>
                <a:defRPr/>
              </a:pPr>
              <a:t>4</a:t>
            </a:fld>
            <a:endParaRPr lang="en-US" altLang="en-US" dirty="0"/>
          </a:p>
        </p:txBody>
      </p:sp>
    </p:spTree>
    <p:extLst>
      <p:ext uri="{BB962C8B-B14F-4D97-AF65-F5344CB8AC3E}">
        <p14:creationId xmlns:p14="http://schemas.microsoft.com/office/powerpoint/2010/main" val="1003570372"/>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838200"/>
          </a:xfrm>
        </p:spPr>
        <p:txBody>
          <a:bodyPr/>
          <a:lstStyle/>
          <a:p>
            <a:r>
              <a:rPr lang="en-US" dirty="0" smtClean="0"/>
              <a:t>3 Types of Edits</a:t>
            </a:r>
            <a:endParaRPr lang="en-US" dirty="0"/>
          </a:p>
        </p:txBody>
      </p:sp>
      <p:sp>
        <p:nvSpPr>
          <p:cNvPr id="4" name="Text Placeholder 3"/>
          <p:cNvSpPr>
            <a:spLocks noGrp="1"/>
          </p:cNvSpPr>
          <p:nvPr>
            <p:ph type="body" idx="1"/>
          </p:nvPr>
        </p:nvSpPr>
        <p:spPr/>
        <p:txBody>
          <a:bodyPr/>
          <a:lstStyle/>
          <a:p>
            <a:r>
              <a:rPr lang="en-US" dirty="0" smtClean="0"/>
              <a:t>Type 1: Only applies to </a:t>
            </a:r>
            <a:r>
              <a:rPr lang="en-US" dirty="0" err="1" smtClean="0"/>
              <a:t>Piconet</a:t>
            </a:r>
            <a:r>
              <a:rPr lang="en-US" dirty="0" smtClean="0"/>
              <a:t> </a:t>
            </a:r>
          </a:p>
          <a:p>
            <a:r>
              <a:rPr lang="en-US" dirty="0" smtClean="0"/>
              <a:t>Type 2: Only applies to P2Pnet</a:t>
            </a:r>
          </a:p>
          <a:p>
            <a:r>
              <a:rPr lang="en-US" dirty="0" smtClean="0"/>
              <a:t>Type 3: Applies to both or either -&gt; reference</a:t>
            </a:r>
          </a:p>
        </p:txBody>
      </p:sp>
      <p:sp>
        <p:nvSpPr>
          <p:cNvPr id="3" name="Slide Number Placeholder 2"/>
          <p:cNvSpPr>
            <a:spLocks noGrp="1"/>
          </p:cNvSpPr>
          <p:nvPr>
            <p:ph type="sldNum" idx="10"/>
          </p:nvPr>
        </p:nvSpPr>
        <p:spPr/>
        <p:txBody>
          <a:bodyPr/>
          <a:lstStyle/>
          <a:p>
            <a:pPr>
              <a:defRPr/>
            </a:pPr>
            <a:r>
              <a:rPr lang="en-US" altLang="en-US" smtClean="0"/>
              <a:t>Slide </a:t>
            </a:r>
            <a:fld id="{59802E41-703B-4CC7-97CC-EA054E341967}" type="slidenum">
              <a:rPr lang="en-US" altLang="en-US" smtClean="0"/>
              <a:pPr>
                <a:defRPr/>
              </a:pPr>
              <a:t>5</a:t>
            </a:fld>
            <a:endParaRPr lang="en-US" altLang="en-US" dirty="0"/>
          </a:p>
        </p:txBody>
      </p:sp>
    </p:spTree>
    <p:extLst>
      <p:ext uri="{BB962C8B-B14F-4D97-AF65-F5344CB8AC3E}">
        <p14:creationId xmlns:p14="http://schemas.microsoft.com/office/powerpoint/2010/main" val="4254922761"/>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838200"/>
          </a:xfrm>
        </p:spPr>
        <p:txBody>
          <a:bodyPr/>
          <a:lstStyle/>
          <a:p>
            <a:r>
              <a:rPr lang="en-US" dirty="0" smtClean="0"/>
              <a:t>Amending each type of text</a:t>
            </a:r>
            <a:endParaRPr lang="en-US" dirty="0"/>
          </a:p>
        </p:txBody>
      </p:sp>
      <p:sp>
        <p:nvSpPr>
          <p:cNvPr id="4" name="Text Placeholder 3"/>
          <p:cNvSpPr>
            <a:spLocks noGrp="1"/>
          </p:cNvSpPr>
          <p:nvPr>
            <p:ph type="body" idx="1"/>
          </p:nvPr>
        </p:nvSpPr>
        <p:spPr/>
        <p:txBody>
          <a:bodyPr/>
          <a:lstStyle/>
          <a:p>
            <a:pPr marL="0" indent="0">
              <a:buNone/>
            </a:pPr>
            <a:r>
              <a:rPr lang="en-US" dirty="0" smtClean="0"/>
              <a:t>Type 1: </a:t>
            </a:r>
            <a:r>
              <a:rPr lang="en-US" dirty="0" err="1" smtClean="0"/>
              <a:t>Piconet</a:t>
            </a:r>
            <a:r>
              <a:rPr lang="en-US" dirty="0" smtClean="0"/>
              <a:t>: Leave as is. No change </a:t>
            </a:r>
          </a:p>
          <a:p>
            <a:pPr marL="1487488" indent="-1487488">
              <a:buNone/>
            </a:pPr>
            <a:r>
              <a:rPr lang="en-US" dirty="0" smtClean="0"/>
              <a:t>Type 2: P2Pnet: Insert new text, clearly specify P2Pnet</a:t>
            </a:r>
          </a:p>
        </p:txBody>
      </p:sp>
      <p:sp>
        <p:nvSpPr>
          <p:cNvPr id="3" name="Slide Number Placeholder 2"/>
          <p:cNvSpPr>
            <a:spLocks noGrp="1"/>
          </p:cNvSpPr>
          <p:nvPr>
            <p:ph type="sldNum" idx="10"/>
          </p:nvPr>
        </p:nvSpPr>
        <p:spPr/>
        <p:txBody>
          <a:bodyPr/>
          <a:lstStyle/>
          <a:p>
            <a:pPr>
              <a:defRPr/>
            </a:pPr>
            <a:r>
              <a:rPr lang="en-US" altLang="en-US" smtClean="0"/>
              <a:t>Slide </a:t>
            </a:r>
            <a:fld id="{59802E41-703B-4CC7-97CC-EA054E341967}" type="slidenum">
              <a:rPr lang="en-US" altLang="en-US" smtClean="0"/>
              <a:pPr>
                <a:defRPr/>
              </a:pPr>
              <a:t>6</a:t>
            </a:fld>
            <a:endParaRPr lang="en-US" altLang="en-US" dirty="0"/>
          </a:p>
        </p:txBody>
      </p:sp>
    </p:spTree>
    <p:extLst>
      <p:ext uri="{BB962C8B-B14F-4D97-AF65-F5344CB8AC3E}">
        <p14:creationId xmlns:p14="http://schemas.microsoft.com/office/powerpoint/2010/main" val="3356613974"/>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838200"/>
          </a:xfrm>
        </p:spPr>
        <p:txBody>
          <a:bodyPr/>
          <a:lstStyle/>
          <a:p>
            <a:r>
              <a:rPr lang="en-US" dirty="0" smtClean="0"/>
              <a:t>What if text applies to both/either?</a:t>
            </a:r>
            <a:endParaRPr lang="en-US" dirty="0"/>
          </a:p>
        </p:txBody>
      </p:sp>
      <p:sp>
        <p:nvSpPr>
          <p:cNvPr id="4" name="Text Placeholder 3"/>
          <p:cNvSpPr>
            <a:spLocks noGrp="1"/>
          </p:cNvSpPr>
          <p:nvPr>
            <p:ph type="body" idx="1"/>
          </p:nvPr>
        </p:nvSpPr>
        <p:spPr/>
        <p:txBody>
          <a:bodyPr/>
          <a:lstStyle/>
          <a:p>
            <a:pPr marL="0" indent="0">
              <a:buNone/>
            </a:pPr>
            <a:r>
              <a:rPr lang="en-US" dirty="0" smtClean="0"/>
              <a:t>Type </a:t>
            </a:r>
            <a:r>
              <a:rPr lang="en-US" dirty="0"/>
              <a:t>3</a:t>
            </a:r>
            <a:r>
              <a:rPr lang="en-US" dirty="0" smtClean="0"/>
              <a:t>: New Text, clearly specify “</a:t>
            </a:r>
            <a:r>
              <a:rPr lang="en-US" dirty="0" err="1" smtClean="0"/>
              <a:t>Piconet</a:t>
            </a:r>
            <a:r>
              <a:rPr lang="en-US" dirty="0" smtClean="0"/>
              <a:t> or P2Pnet” or “</a:t>
            </a:r>
            <a:r>
              <a:rPr lang="en-US" dirty="0" err="1" smtClean="0"/>
              <a:t>Piconet</a:t>
            </a:r>
            <a:r>
              <a:rPr lang="en-US" dirty="0" smtClean="0"/>
              <a:t> and P2Pnet”. </a:t>
            </a:r>
          </a:p>
          <a:p>
            <a:pPr marL="0" indent="0">
              <a:buNone/>
            </a:pPr>
            <a:r>
              <a:rPr lang="en-US" dirty="0" smtClean="0"/>
              <a:t>Type 3: Existing text, insert phrase “or P2Pnet” or “and P2Pnet”</a:t>
            </a:r>
          </a:p>
          <a:p>
            <a:pPr marL="0" indent="0">
              <a:buNone/>
            </a:pPr>
            <a:endParaRPr lang="en-US" dirty="0" smtClean="0"/>
          </a:p>
        </p:txBody>
      </p:sp>
      <p:sp>
        <p:nvSpPr>
          <p:cNvPr id="3" name="Slide Number Placeholder 2"/>
          <p:cNvSpPr>
            <a:spLocks noGrp="1"/>
          </p:cNvSpPr>
          <p:nvPr>
            <p:ph type="sldNum" idx="10"/>
          </p:nvPr>
        </p:nvSpPr>
        <p:spPr/>
        <p:txBody>
          <a:bodyPr/>
          <a:lstStyle/>
          <a:p>
            <a:pPr>
              <a:defRPr/>
            </a:pPr>
            <a:r>
              <a:rPr lang="en-US" altLang="en-US" smtClean="0"/>
              <a:t>Slide </a:t>
            </a:r>
            <a:fld id="{59802E41-703B-4CC7-97CC-EA054E341967}" type="slidenum">
              <a:rPr lang="en-US" altLang="en-US" smtClean="0"/>
              <a:pPr>
                <a:defRPr/>
              </a:pPr>
              <a:t>7</a:t>
            </a:fld>
            <a:endParaRPr lang="en-US" altLang="en-US" dirty="0"/>
          </a:p>
        </p:txBody>
      </p:sp>
    </p:spTree>
    <p:extLst>
      <p:ext uri="{BB962C8B-B14F-4D97-AF65-F5344CB8AC3E}">
        <p14:creationId xmlns:p14="http://schemas.microsoft.com/office/powerpoint/2010/main" val="3520004607"/>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838200"/>
          </a:xfrm>
        </p:spPr>
        <p:txBody>
          <a:bodyPr/>
          <a:lstStyle/>
          <a:p>
            <a:r>
              <a:rPr lang="en-US" dirty="0" smtClean="0"/>
              <a:t>What about PNPP?</a:t>
            </a:r>
            <a:endParaRPr lang="en-US" dirty="0"/>
          </a:p>
        </p:txBody>
      </p:sp>
      <p:sp>
        <p:nvSpPr>
          <p:cNvPr id="4" name="Text Placeholder 3"/>
          <p:cNvSpPr>
            <a:spLocks noGrp="1"/>
          </p:cNvSpPr>
          <p:nvPr>
            <p:ph type="body" idx="1"/>
          </p:nvPr>
        </p:nvSpPr>
        <p:spPr/>
        <p:txBody>
          <a:bodyPr/>
          <a:lstStyle/>
          <a:p>
            <a:pPr marL="0" indent="0">
              <a:buNone/>
            </a:pPr>
            <a:r>
              <a:rPr lang="en-US" dirty="0" smtClean="0"/>
              <a:t>Is PNPP really required? </a:t>
            </a:r>
          </a:p>
          <a:p>
            <a:pPr marL="0" indent="0">
              <a:buNone/>
            </a:pPr>
            <a:r>
              <a:rPr lang="en-US" dirty="0" smtClean="0"/>
              <a:t>PNPP = </a:t>
            </a:r>
            <a:r>
              <a:rPr lang="en-US" dirty="0" err="1" smtClean="0"/>
              <a:t>Piconet</a:t>
            </a:r>
            <a:r>
              <a:rPr lang="en-US" dirty="0" smtClean="0"/>
              <a:t> and P2P.</a:t>
            </a:r>
          </a:p>
          <a:p>
            <a:pPr marL="0" indent="0">
              <a:buNone/>
            </a:pPr>
            <a:r>
              <a:rPr lang="en-US" dirty="0" smtClean="0"/>
              <a:t>It is not a new network, topology, protocol, or other item. </a:t>
            </a:r>
          </a:p>
          <a:p>
            <a:pPr marL="0" indent="0">
              <a:buNone/>
            </a:pPr>
            <a:r>
              <a:rPr lang="en-US" dirty="0" smtClean="0"/>
              <a:t>It is merely shorthand for two independent networks. </a:t>
            </a:r>
          </a:p>
          <a:p>
            <a:pPr marL="0" indent="0">
              <a:buNone/>
            </a:pPr>
            <a:r>
              <a:rPr lang="en-US" dirty="0" smtClean="0"/>
              <a:t>Not necessary to replace every mention of </a:t>
            </a:r>
            <a:r>
              <a:rPr lang="en-US" dirty="0" err="1" smtClean="0"/>
              <a:t>Piconet</a:t>
            </a:r>
            <a:r>
              <a:rPr lang="en-US" dirty="0" smtClean="0"/>
              <a:t> with PNPP. </a:t>
            </a:r>
          </a:p>
          <a:p>
            <a:pPr marL="0" indent="0">
              <a:buNone/>
            </a:pPr>
            <a:endParaRPr lang="en-US" dirty="0" smtClean="0"/>
          </a:p>
        </p:txBody>
      </p:sp>
      <p:sp>
        <p:nvSpPr>
          <p:cNvPr id="3" name="Slide Number Placeholder 2"/>
          <p:cNvSpPr>
            <a:spLocks noGrp="1"/>
          </p:cNvSpPr>
          <p:nvPr>
            <p:ph type="sldNum" idx="10"/>
          </p:nvPr>
        </p:nvSpPr>
        <p:spPr/>
        <p:txBody>
          <a:bodyPr/>
          <a:lstStyle/>
          <a:p>
            <a:pPr>
              <a:defRPr/>
            </a:pPr>
            <a:r>
              <a:rPr lang="en-US" altLang="en-US" smtClean="0"/>
              <a:t>Slide </a:t>
            </a:r>
            <a:fld id="{59802E41-703B-4CC7-97CC-EA054E341967}" type="slidenum">
              <a:rPr lang="en-US" altLang="en-US" smtClean="0"/>
              <a:pPr>
                <a:defRPr/>
              </a:pPr>
              <a:t>8</a:t>
            </a:fld>
            <a:endParaRPr lang="en-US" altLang="en-US" dirty="0"/>
          </a:p>
        </p:txBody>
      </p:sp>
    </p:spTree>
    <p:extLst>
      <p:ext uri="{BB962C8B-B14F-4D97-AF65-F5344CB8AC3E}">
        <p14:creationId xmlns:p14="http://schemas.microsoft.com/office/powerpoint/2010/main" val="1322844228"/>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838200"/>
          </a:xfrm>
        </p:spPr>
        <p:txBody>
          <a:bodyPr/>
          <a:lstStyle/>
          <a:p>
            <a:r>
              <a:rPr lang="en-US" dirty="0" smtClean="0"/>
              <a:t>What about HRCP?</a:t>
            </a:r>
            <a:endParaRPr lang="en-US" dirty="0"/>
          </a:p>
        </p:txBody>
      </p:sp>
      <p:sp>
        <p:nvSpPr>
          <p:cNvPr id="4" name="Text Placeholder 3"/>
          <p:cNvSpPr>
            <a:spLocks noGrp="1"/>
          </p:cNvSpPr>
          <p:nvPr>
            <p:ph type="body" idx="1"/>
          </p:nvPr>
        </p:nvSpPr>
        <p:spPr/>
        <p:txBody>
          <a:bodyPr/>
          <a:lstStyle/>
          <a:p>
            <a:r>
              <a:rPr lang="en-US" dirty="0" smtClean="0"/>
              <a:t>HRCP refers to the use case enabled by the .3e spec.</a:t>
            </a:r>
          </a:p>
          <a:p>
            <a:r>
              <a:rPr lang="en-US" dirty="0" smtClean="0"/>
              <a:t>What is the proper usage of HRCP in the draft? </a:t>
            </a:r>
          </a:p>
          <a:p>
            <a:pPr marL="514350" indent="-514350">
              <a:buAutoNum type="arabicParenR"/>
            </a:pPr>
            <a:r>
              <a:rPr lang="en-US" dirty="0" smtClean="0"/>
              <a:t>Can P2Pnet and HRCP be used interchangeably? </a:t>
            </a:r>
          </a:p>
          <a:p>
            <a:pPr marL="514350" indent="-514350">
              <a:buAutoNum type="arabicParenR"/>
            </a:pPr>
            <a:r>
              <a:rPr lang="en-US" dirty="0" smtClean="0"/>
              <a:t>Use only P2Pnet to differentiate from </a:t>
            </a:r>
            <a:r>
              <a:rPr lang="en-US" dirty="0" err="1" smtClean="0"/>
              <a:t>Piconet</a:t>
            </a:r>
            <a:r>
              <a:rPr lang="en-US" dirty="0" smtClean="0"/>
              <a:t>. Use HRCP when referring to the use case</a:t>
            </a:r>
          </a:p>
          <a:p>
            <a:pPr marL="0" indent="0">
              <a:buNone/>
            </a:pPr>
            <a:endParaRPr lang="en-US" dirty="0" smtClean="0"/>
          </a:p>
        </p:txBody>
      </p:sp>
      <p:sp>
        <p:nvSpPr>
          <p:cNvPr id="3" name="Slide Number Placeholder 2"/>
          <p:cNvSpPr>
            <a:spLocks noGrp="1"/>
          </p:cNvSpPr>
          <p:nvPr>
            <p:ph type="sldNum" idx="10"/>
          </p:nvPr>
        </p:nvSpPr>
        <p:spPr/>
        <p:txBody>
          <a:bodyPr/>
          <a:lstStyle/>
          <a:p>
            <a:pPr>
              <a:defRPr/>
            </a:pPr>
            <a:r>
              <a:rPr lang="en-US" altLang="en-US" smtClean="0"/>
              <a:t>Slide </a:t>
            </a:r>
            <a:fld id="{59802E41-703B-4CC7-97CC-EA054E341967}" type="slidenum">
              <a:rPr lang="en-US" altLang="en-US" smtClean="0"/>
              <a:pPr>
                <a:defRPr/>
              </a:pPr>
              <a:t>9</a:t>
            </a:fld>
            <a:endParaRPr lang="en-US" altLang="en-US" dirty="0"/>
          </a:p>
        </p:txBody>
      </p:sp>
    </p:spTree>
    <p:extLst>
      <p:ext uri="{BB962C8B-B14F-4D97-AF65-F5344CB8AC3E}">
        <p14:creationId xmlns:p14="http://schemas.microsoft.com/office/powerpoint/2010/main" val="1011339897"/>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11908</TotalTime>
  <Words>530</Words>
  <Application>Microsoft Office PowerPoint</Application>
  <PresentationFormat>On-screen Show (4:3)</PresentationFormat>
  <Paragraphs>79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Helvetica Neue</vt:lpstr>
      <vt:lpstr>ＭＳ Ｐゴシック</vt:lpstr>
      <vt:lpstr>Arial</vt:lpstr>
      <vt:lpstr>Helvetica</vt:lpstr>
      <vt:lpstr>Times New Roman</vt:lpstr>
      <vt:lpstr>Default</vt:lpstr>
      <vt:lpstr>PowerPoint Presentation</vt:lpstr>
      <vt:lpstr>Naming the new network?</vt:lpstr>
      <vt:lpstr>Editing strategy?</vt:lpstr>
      <vt:lpstr>The trouble with P2P</vt:lpstr>
      <vt:lpstr>3 Types of Edits</vt:lpstr>
      <vt:lpstr>Amending each type of text</vt:lpstr>
      <vt:lpstr>What if text applies to both/either?</vt:lpstr>
      <vt:lpstr>What about PNPP?</vt:lpstr>
      <vt:lpstr>What about HRCP?</vt:lpstr>
      <vt:lpstr>What about HRCP?</vt:lpstr>
      <vt:lpstr>Straw Poll</vt:lpstr>
      <vt:lpstr>2nd Straw Poll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236</cp:revision>
  <dcterms:modified xsi:type="dcterms:W3CDTF">2015-11-11T21:36:13Z</dcterms:modified>
</cp:coreProperties>
</file>