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59" r:id="rId2"/>
    <p:sldId id="285" r:id="rId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69" d="100"/>
          <a:sy n="69" d="100"/>
        </p:scale>
        <p:origin x="-1320"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r>
              <a:rPr lang="en-US" altLang="ko-KR"/>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r>
              <a:rPr lang="en-US" altLang="ko-KR"/>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ea typeface="굴림" charset="-127"/>
              </a:defRPr>
            </a:lvl1pPr>
          </a:lstStyle>
          <a:p>
            <a:r>
              <a:rPr lang="en-US" altLang="ko-KR"/>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ea typeface="굴림" charset="-127"/>
              </a:defRPr>
            </a:lvl1pPr>
          </a:lstStyle>
          <a:p>
            <a:r>
              <a:rPr lang="en-US" altLang="ko-KR"/>
              <a:t>Page </a:t>
            </a:r>
            <a:fld id="{F3BE1878-F6F4-4E66-B0A9-0DC2C6D83F40}" type="slidenum">
              <a:rPr lang="en-US" altLang="ko-K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ko-KR" sz="1200">
                <a:ea typeface="굴림"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extLst>
      <p:ext uri="{BB962C8B-B14F-4D97-AF65-F5344CB8AC3E}">
        <p14:creationId xmlns:p14="http://schemas.microsoft.com/office/powerpoint/2010/main" val="40633153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r>
              <a:rPr lang="en-US" altLang="ko-KR"/>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r>
              <a:rPr lang="en-US" altLang="ko-KR"/>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ea typeface="굴림" charset="-127"/>
              </a:defRPr>
            </a:lvl5pPr>
          </a:lstStyle>
          <a:p>
            <a:pPr lvl="4"/>
            <a:r>
              <a:rPr lang="en-US" altLang="ko-KR"/>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ea typeface="굴림" charset="-127"/>
              </a:defRPr>
            </a:lvl1pPr>
          </a:lstStyle>
          <a:p>
            <a:r>
              <a:rPr lang="en-US" altLang="ko-KR"/>
              <a:t>Page </a:t>
            </a:r>
            <a:fld id="{722584E4-5C99-48A1-B50B-09A179DEB0F0}" type="slidenum">
              <a:rPr lang="en-US" altLang="ko-K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ko-KR">
                <a:ea typeface="굴림"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extLst>
      <p:ext uri="{BB962C8B-B14F-4D97-AF65-F5344CB8AC3E}">
        <p14:creationId xmlns:p14="http://schemas.microsoft.com/office/powerpoint/2010/main" val="104679610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en-US"/>
          </a:p>
        </p:txBody>
      </p:sp>
      <p:sp>
        <p:nvSpPr>
          <p:cNvPr id="4" name="머리글 개체 틀 3"/>
          <p:cNvSpPr>
            <a:spLocks noGrp="1"/>
          </p:cNvSpPr>
          <p:nvPr>
            <p:ph type="hdr" sz="quarter" idx="10"/>
          </p:nvPr>
        </p:nvSpPr>
        <p:spPr/>
        <p:txBody>
          <a:bodyPr/>
          <a:lstStyle/>
          <a:p>
            <a:r>
              <a:rPr lang="en-US" altLang="ko-KR" smtClean="0"/>
              <a:t>doc.: IEEE 802.15-&lt;doc#&gt;</a:t>
            </a:r>
            <a:endParaRPr lang="en-US" altLang="ko-KR"/>
          </a:p>
        </p:txBody>
      </p:sp>
      <p:sp>
        <p:nvSpPr>
          <p:cNvPr id="5" name="날짜 개체 틀 4"/>
          <p:cNvSpPr>
            <a:spLocks noGrp="1"/>
          </p:cNvSpPr>
          <p:nvPr>
            <p:ph type="dt" idx="11"/>
          </p:nvPr>
        </p:nvSpPr>
        <p:spPr/>
        <p:txBody>
          <a:bodyPr/>
          <a:lstStyle/>
          <a:p>
            <a:r>
              <a:rPr lang="en-US" altLang="ko-KR" smtClean="0"/>
              <a:t>&lt;month year&gt;</a:t>
            </a:r>
            <a:endParaRPr lang="en-US" altLang="ko-KR"/>
          </a:p>
        </p:txBody>
      </p:sp>
      <p:sp>
        <p:nvSpPr>
          <p:cNvPr id="6" name="바닥글 개체 틀 5"/>
          <p:cNvSpPr>
            <a:spLocks noGrp="1"/>
          </p:cNvSpPr>
          <p:nvPr>
            <p:ph type="ftr" sz="quarter" idx="12"/>
          </p:nvPr>
        </p:nvSpPr>
        <p:spPr/>
        <p:txBody>
          <a:bodyPr/>
          <a:lstStyle/>
          <a:p>
            <a:pPr lvl="4"/>
            <a:r>
              <a:rPr lang="en-US" altLang="ko-KR" smtClean="0"/>
              <a:t>&lt;author&gt;, &lt;company&gt;</a:t>
            </a:r>
            <a:endParaRPr lang="en-US" altLang="ko-KR"/>
          </a:p>
        </p:txBody>
      </p:sp>
      <p:sp>
        <p:nvSpPr>
          <p:cNvPr id="7" name="슬라이드 번호 개체 틀 6"/>
          <p:cNvSpPr>
            <a:spLocks noGrp="1"/>
          </p:cNvSpPr>
          <p:nvPr>
            <p:ph type="sldNum" sz="quarter" idx="13"/>
          </p:nvPr>
        </p:nvSpPr>
        <p:spPr/>
        <p:txBody>
          <a:bodyPr/>
          <a:lstStyle/>
          <a:p>
            <a:r>
              <a:rPr lang="en-US" altLang="ko-KR" smtClean="0"/>
              <a:t>Page </a:t>
            </a:r>
            <a:fld id="{722584E4-5C99-48A1-B50B-09A179DEB0F0}" type="slidenum">
              <a:rPr lang="en-US" altLang="ko-KR" smtClean="0"/>
              <a:pPr/>
              <a:t>1</a:t>
            </a:fld>
            <a:endParaRPr lang="en-US" altLang="ko-KR"/>
          </a:p>
        </p:txBody>
      </p:sp>
    </p:spTree>
    <p:extLst>
      <p:ext uri="{BB962C8B-B14F-4D97-AF65-F5344CB8AC3E}">
        <p14:creationId xmlns:p14="http://schemas.microsoft.com/office/powerpoint/2010/main" val="22832028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lvl1pPr>
              <a:defRPr/>
            </a:lvl1pPr>
          </a:lstStyle>
          <a:p>
            <a:r>
              <a:rPr lang="en-US" altLang="ko-KR" smtClean="0"/>
              <a:t>Nov. 2015</a:t>
            </a:r>
            <a:endParaRPr lang="en-US" altLang="ko-KR" dirty="0"/>
          </a:p>
        </p:txBody>
      </p:sp>
      <p:sp>
        <p:nvSpPr>
          <p:cNvPr id="5" name="바닥글 개체 틀 4"/>
          <p:cNvSpPr>
            <a:spLocks noGrp="1"/>
          </p:cNvSpPr>
          <p:nvPr>
            <p:ph type="ftr" sz="quarter" idx="11"/>
          </p:nvPr>
        </p:nvSpPr>
        <p:spPr/>
        <p:txBody>
          <a:bodyPr/>
          <a:lstStyle>
            <a:lvl1pPr>
              <a:defRPr/>
            </a:lvl1pPr>
          </a:lstStyle>
          <a:p>
            <a:r>
              <a:rPr lang="nb-NO" altLang="ko-KR" smtClean="0"/>
              <a:t>Nah-Oak Song et al., KAIST</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389B5054-13E1-4CF6-BEEF-5524A2E66EC3}" type="slidenum">
              <a:rPr lang="en-US" altLang="ko-KR"/>
              <a:pPr/>
              <a:t>‹#›</a:t>
            </a:fld>
            <a:endParaRPr lang="en-US" altLang="ko-KR"/>
          </a:p>
        </p:txBody>
      </p:sp>
    </p:spTree>
    <p:extLst>
      <p:ext uri="{BB962C8B-B14F-4D97-AF65-F5344CB8AC3E}">
        <p14:creationId xmlns:p14="http://schemas.microsoft.com/office/powerpoint/2010/main" val="614752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a:lvl1pPr>
          </a:lstStyle>
          <a:p>
            <a:r>
              <a:rPr lang="en-US" altLang="ko-KR" smtClean="0"/>
              <a:t>Nov. 2015</a:t>
            </a:r>
            <a:endParaRPr lang="en-US" altLang="ko-KR" dirty="0"/>
          </a:p>
        </p:txBody>
      </p:sp>
      <p:sp>
        <p:nvSpPr>
          <p:cNvPr id="5" name="바닥글 개체 틀 4"/>
          <p:cNvSpPr>
            <a:spLocks noGrp="1"/>
          </p:cNvSpPr>
          <p:nvPr>
            <p:ph type="ftr" sz="quarter" idx="11"/>
          </p:nvPr>
        </p:nvSpPr>
        <p:spPr/>
        <p:txBody>
          <a:bodyPr/>
          <a:lstStyle>
            <a:lvl1pPr>
              <a:defRPr/>
            </a:lvl1pPr>
          </a:lstStyle>
          <a:p>
            <a:r>
              <a:rPr lang="nb-NO" altLang="ko-KR" smtClean="0"/>
              <a:t>Nah-Oak Song et al., KAIST</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CDE46E7E-3960-4637-AA10-33D76C39FA32}" type="slidenum">
              <a:rPr lang="en-US" altLang="ko-KR"/>
              <a:pPr/>
              <a:t>‹#›</a:t>
            </a:fld>
            <a:endParaRPr lang="en-US" altLang="ko-KR"/>
          </a:p>
        </p:txBody>
      </p:sp>
    </p:spTree>
    <p:extLst>
      <p:ext uri="{BB962C8B-B14F-4D97-AF65-F5344CB8AC3E}">
        <p14:creationId xmlns:p14="http://schemas.microsoft.com/office/powerpoint/2010/main" val="920578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772816"/>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772816"/>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a:xfrm>
            <a:off x="685800" y="378281"/>
            <a:ext cx="1600200" cy="215444"/>
          </a:xfrm>
        </p:spPr>
        <p:txBody>
          <a:bodyPr/>
          <a:lstStyle>
            <a:lvl1pPr>
              <a:defRPr/>
            </a:lvl1pPr>
          </a:lstStyle>
          <a:p>
            <a:r>
              <a:rPr lang="en-US" altLang="ko-KR" smtClean="0"/>
              <a:t>Nov. 2015</a:t>
            </a:r>
            <a:endParaRPr lang="en-US" altLang="ko-KR" dirty="0"/>
          </a:p>
        </p:txBody>
      </p:sp>
      <p:sp>
        <p:nvSpPr>
          <p:cNvPr id="6" name="바닥글 개체 틀 5"/>
          <p:cNvSpPr>
            <a:spLocks noGrp="1"/>
          </p:cNvSpPr>
          <p:nvPr>
            <p:ph type="ftr" sz="quarter" idx="11"/>
          </p:nvPr>
        </p:nvSpPr>
        <p:spPr/>
        <p:txBody>
          <a:bodyPr/>
          <a:lstStyle>
            <a:lvl1pPr>
              <a:defRPr/>
            </a:lvl1pPr>
          </a:lstStyle>
          <a:p>
            <a:r>
              <a:rPr lang="nb-NO" altLang="ko-KR" smtClean="0"/>
              <a:t>Nah-Oak Song et al., KAIST</a:t>
            </a:r>
            <a:endParaRPr lang="en-US" altLang="ko-KR" dirty="0"/>
          </a:p>
        </p:txBody>
      </p:sp>
      <p:sp>
        <p:nvSpPr>
          <p:cNvPr id="7" name="슬라이드 번호 개체 틀 6"/>
          <p:cNvSpPr>
            <a:spLocks noGrp="1"/>
          </p:cNvSpPr>
          <p:nvPr>
            <p:ph type="sldNum" sz="quarter" idx="12"/>
          </p:nvPr>
        </p:nvSpPr>
        <p:spPr/>
        <p:txBody>
          <a:bodyPr/>
          <a:lstStyle>
            <a:lvl1pPr>
              <a:defRPr/>
            </a:lvl1pPr>
          </a:lstStyle>
          <a:p>
            <a:r>
              <a:rPr lang="en-US" altLang="ko-KR"/>
              <a:t>Slide </a:t>
            </a:r>
            <a:fld id="{FA1A92EB-FD3A-4206-924D-AFD5A8C5D34D}" type="slidenum">
              <a:rPr lang="en-US" altLang="ko-KR"/>
              <a:pPr/>
              <a:t>‹#›</a:t>
            </a:fld>
            <a:endParaRPr lang="en-US" altLang="ko-KR"/>
          </a:p>
        </p:txBody>
      </p:sp>
    </p:spTree>
    <p:extLst>
      <p:ext uri="{BB962C8B-B14F-4D97-AF65-F5344CB8AC3E}">
        <p14:creationId xmlns:p14="http://schemas.microsoft.com/office/powerpoint/2010/main" val="1724466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a:xfrm>
            <a:off x="685800" y="378281"/>
            <a:ext cx="1600200" cy="215444"/>
          </a:xfrm>
        </p:spPr>
        <p:txBody>
          <a:bodyPr/>
          <a:lstStyle>
            <a:lvl1pPr>
              <a:defRPr/>
            </a:lvl1pPr>
          </a:lstStyle>
          <a:p>
            <a:r>
              <a:rPr lang="en-US" altLang="ko-KR" smtClean="0"/>
              <a:t>Nov. 2015</a:t>
            </a:r>
            <a:endParaRPr lang="en-US" altLang="ko-KR" dirty="0" smtClean="0"/>
          </a:p>
        </p:txBody>
      </p:sp>
      <p:sp>
        <p:nvSpPr>
          <p:cNvPr id="4" name="바닥글 개체 틀 3"/>
          <p:cNvSpPr>
            <a:spLocks noGrp="1"/>
          </p:cNvSpPr>
          <p:nvPr>
            <p:ph type="ftr" sz="quarter" idx="11"/>
          </p:nvPr>
        </p:nvSpPr>
        <p:spPr/>
        <p:txBody>
          <a:bodyPr/>
          <a:lstStyle>
            <a:lvl1pPr>
              <a:defRPr/>
            </a:lvl1pPr>
          </a:lstStyle>
          <a:p>
            <a:r>
              <a:rPr lang="nb-NO" altLang="ko-KR" smtClean="0"/>
              <a:t>Nah-Oak Song et al., KAIST</a:t>
            </a:r>
            <a:endParaRPr lang="en-US" altLang="ko-KR" dirty="0"/>
          </a:p>
        </p:txBody>
      </p:sp>
      <p:sp>
        <p:nvSpPr>
          <p:cNvPr id="5" name="슬라이드 번호 개체 틀 4"/>
          <p:cNvSpPr>
            <a:spLocks noGrp="1"/>
          </p:cNvSpPr>
          <p:nvPr>
            <p:ph type="sldNum" sz="quarter" idx="12"/>
          </p:nvPr>
        </p:nvSpPr>
        <p:spPr/>
        <p:txBody>
          <a:bodyPr/>
          <a:lstStyle>
            <a:lvl1pPr>
              <a:defRPr/>
            </a:lvl1pPr>
          </a:lstStyle>
          <a:p>
            <a:r>
              <a:rPr lang="en-US" altLang="ko-KR"/>
              <a:t>Slide </a:t>
            </a:r>
            <a:fld id="{C2B9271A-0F4D-48E9-AFF5-50FE656ACC44}" type="slidenum">
              <a:rPr lang="en-US" altLang="ko-KR"/>
              <a:pPr/>
              <a:t>‹#›</a:t>
            </a:fld>
            <a:endParaRPr lang="en-US" altLang="ko-KR"/>
          </a:p>
        </p:txBody>
      </p:sp>
    </p:spTree>
    <p:extLst>
      <p:ext uri="{BB962C8B-B14F-4D97-AF65-F5344CB8AC3E}">
        <p14:creationId xmlns:p14="http://schemas.microsoft.com/office/powerpoint/2010/main" val="40974530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a:xfrm>
            <a:off x="685800" y="378281"/>
            <a:ext cx="1600200" cy="215444"/>
          </a:xfrm>
        </p:spPr>
        <p:txBody>
          <a:bodyPr/>
          <a:lstStyle>
            <a:lvl1pPr>
              <a:defRPr/>
            </a:lvl1pPr>
          </a:lstStyle>
          <a:p>
            <a:r>
              <a:rPr lang="en-US" altLang="ko-KR" smtClean="0"/>
              <a:t>Nov. 2015</a:t>
            </a:r>
            <a:endParaRPr lang="en-US" altLang="ko-KR" dirty="0" smtClean="0"/>
          </a:p>
        </p:txBody>
      </p:sp>
      <p:sp>
        <p:nvSpPr>
          <p:cNvPr id="3" name="바닥글 개체 틀 2"/>
          <p:cNvSpPr>
            <a:spLocks noGrp="1"/>
          </p:cNvSpPr>
          <p:nvPr>
            <p:ph type="ftr" sz="quarter" idx="11"/>
          </p:nvPr>
        </p:nvSpPr>
        <p:spPr/>
        <p:txBody>
          <a:bodyPr/>
          <a:lstStyle>
            <a:lvl1pPr>
              <a:defRPr/>
            </a:lvl1pPr>
          </a:lstStyle>
          <a:p>
            <a:r>
              <a:rPr lang="nb-NO" altLang="ko-KR" smtClean="0"/>
              <a:t>Nah-Oak Song et al., KAIST</a:t>
            </a:r>
            <a:endParaRPr lang="en-US" altLang="ko-KR" dirty="0"/>
          </a:p>
        </p:txBody>
      </p:sp>
      <p:sp>
        <p:nvSpPr>
          <p:cNvPr id="4" name="슬라이드 번호 개체 틀 3"/>
          <p:cNvSpPr>
            <a:spLocks noGrp="1"/>
          </p:cNvSpPr>
          <p:nvPr>
            <p:ph type="sldNum" sz="quarter" idx="12"/>
          </p:nvPr>
        </p:nvSpPr>
        <p:spPr/>
        <p:txBody>
          <a:bodyPr/>
          <a:lstStyle>
            <a:lvl1pPr>
              <a:defRPr/>
            </a:lvl1pPr>
          </a:lstStyle>
          <a:p>
            <a:r>
              <a:rPr lang="en-US" altLang="ko-KR"/>
              <a:t>Slide </a:t>
            </a:r>
            <a:fld id="{219D85FC-3B21-4478-B49B-8AD4596994CB}" type="slidenum">
              <a:rPr lang="en-US" altLang="ko-KR"/>
              <a:pPr/>
              <a:t>‹#›</a:t>
            </a:fld>
            <a:endParaRPr lang="en-US" altLang="ko-KR"/>
          </a:p>
        </p:txBody>
      </p:sp>
    </p:spTree>
    <p:extLst>
      <p:ext uri="{BB962C8B-B14F-4D97-AF65-F5344CB8AC3E}">
        <p14:creationId xmlns:p14="http://schemas.microsoft.com/office/powerpoint/2010/main" val="162133497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ko-KR" altLang="en-US" smtClean="0"/>
              <a:t>마스터 제목 스타일 편집</a:t>
            </a:r>
            <a:endParaRPr lang="en-US" altLang="ko-KR" smtClean="0"/>
          </a:p>
        </p:txBody>
      </p:sp>
      <p:sp>
        <p:nvSpPr>
          <p:cNvPr id="1027" name="Rectangle 3"/>
          <p:cNvSpPr>
            <a:spLocks noGrp="1" noChangeArrowheads="1"/>
          </p:cNvSpPr>
          <p:nvPr>
            <p:ph type="body" idx="1"/>
          </p:nvPr>
        </p:nvSpPr>
        <p:spPr bwMode="auto">
          <a:xfrm>
            <a:off x="685800" y="1772816"/>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en-US" altLang="ko-KR"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굴림" charset="-127"/>
              </a:defRPr>
            </a:lvl1pPr>
          </a:lstStyle>
          <a:p>
            <a:r>
              <a:rPr lang="en-US" altLang="ko-KR" smtClean="0"/>
              <a:t>Nov. 2015</a:t>
            </a:r>
            <a:endParaRPr lang="en-US" altLang="ko-KR"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굴림" charset="-127"/>
              </a:defRPr>
            </a:lvl1pPr>
          </a:lstStyle>
          <a:p>
            <a:r>
              <a:rPr lang="nb-NO" altLang="ko-KR" smtClean="0"/>
              <a:t>Nah-Oak Song et al., KAIST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굴림" charset="-127"/>
              </a:defRPr>
            </a:lvl1pPr>
          </a:lstStyle>
          <a:p>
            <a:r>
              <a:rPr lang="en-US" altLang="ko-KR"/>
              <a:t>Slide </a:t>
            </a:r>
            <a:fld id="{ACACE2C6-21A7-4478-A030-325071138761}" type="slidenum">
              <a:rPr lang="en-US" altLang="ko-KR"/>
              <a:pPr/>
              <a:t>‹#›</a:t>
            </a:fld>
            <a:endParaRPr lang="en-US" altLang="ko-KR"/>
          </a:p>
        </p:txBody>
      </p:sp>
      <p:sp>
        <p:nvSpPr>
          <p:cNvPr id="1031" name="Rectangle 7"/>
          <p:cNvSpPr>
            <a:spLocks noChangeArrowheads="1"/>
          </p:cNvSpPr>
          <p:nvPr/>
        </p:nvSpPr>
        <p:spPr bwMode="auto">
          <a:xfrm>
            <a:off x="3779912" y="394156"/>
            <a:ext cx="467828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ko-KR" sz="1400" b="1" dirty="0">
                <a:ea typeface="굴림" charset="-127"/>
              </a:rPr>
              <a:t>doc.: IEEE </a:t>
            </a:r>
            <a:r>
              <a:rPr lang="en-US" altLang="ko-KR" sz="1400" b="1" dirty="0" smtClean="0">
                <a:ea typeface="굴림" charset="-127"/>
              </a:rPr>
              <a:t>802.15-15-0921-01-0008</a:t>
            </a:r>
            <a:endParaRPr lang="en-US" altLang="ko-KR" sz="1400" b="1" dirty="0">
              <a:ea typeface="굴림"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ko-KR">
                <a:ea typeface="굴림"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Lst>
  <p:hf hdr="0"/>
  <p:txStyles>
    <p:titleStyle>
      <a:lvl1pPr algn="ctr" rtl="0" eaLnBrk="1" fontAlgn="base" latinLnBrk="1" hangingPunct="1">
        <a:spcBef>
          <a:spcPct val="0"/>
        </a:spcBef>
        <a:spcAft>
          <a:spcPct val="0"/>
        </a:spcAft>
        <a:defRPr sz="3600">
          <a:solidFill>
            <a:schemeClr val="tx2"/>
          </a:solidFill>
          <a:latin typeface="+mj-lt"/>
          <a:ea typeface="+mj-ea"/>
          <a:cs typeface="+mj-cs"/>
        </a:defRPr>
      </a:lvl1pPr>
      <a:lvl2pPr algn="ctr" rtl="0" eaLnBrk="1" fontAlgn="base" latinLnBrk="1" hangingPunct="1">
        <a:spcBef>
          <a:spcPct val="0"/>
        </a:spcBef>
        <a:spcAft>
          <a:spcPct val="0"/>
        </a:spcAft>
        <a:defRPr sz="3600">
          <a:solidFill>
            <a:schemeClr val="tx2"/>
          </a:solidFill>
          <a:latin typeface="Times New Roman" pitchFamily="18" charset="0"/>
        </a:defRPr>
      </a:lvl2pPr>
      <a:lvl3pPr algn="ctr" rtl="0" eaLnBrk="1" fontAlgn="base" latinLnBrk="1" hangingPunct="1">
        <a:spcBef>
          <a:spcPct val="0"/>
        </a:spcBef>
        <a:spcAft>
          <a:spcPct val="0"/>
        </a:spcAft>
        <a:defRPr sz="3600">
          <a:solidFill>
            <a:schemeClr val="tx2"/>
          </a:solidFill>
          <a:latin typeface="Times New Roman" pitchFamily="18" charset="0"/>
        </a:defRPr>
      </a:lvl3pPr>
      <a:lvl4pPr algn="ctr" rtl="0" eaLnBrk="1" fontAlgn="base" latinLnBrk="1" hangingPunct="1">
        <a:spcBef>
          <a:spcPct val="0"/>
        </a:spcBef>
        <a:spcAft>
          <a:spcPct val="0"/>
        </a:spcAft>
        <a:defRPr sz="3600">
          <a:solidFill>
            <a:schemeClr val="tx2"/>
          </a:solidFill>
          <a:latin typeface="Times New Roman" pitchFamily="18" charset="0"/>
        </a:defRPr>
      </a:lvl4pPr>
      <a:lvl5pPr algn="ctr" rtl="0" eaLnBrk="1" fontAlgn="base" latinLnBrk="1" hangingPunct="1">
        <a:spcBef>
          <a:spcPct val="0"/>
        </a:spcBef>
        <a:spcAft>
          <a:spcPct val="0"/>
        </a:spcAft>
        <a:defRPr sz="3600">
          <a:solidFill>
            <a:schemeClr val="tx2"/>
          </a:solidFill>
          <a:latin typeface="Times New Roman" pitchFamily="18" charset="0"/>
        </a:defRPr>
      </a:lvl5pPr>
      <a:lvl6pPr marL="457200" algn="ctr" rtl="0" eaLnBrk="1" fontAlgn="base" latinLnBrk="1" hangingPunct="1">
        <a:spcBef>
          <a:spcPct val="0"/>
        </a:spcBef>
        <a:spcAft>
          <a:spcPct val="0"/>
        </a:spcAft>
        <a:defRPr sz="3600">
          <a:solidFill>
            <a:schemeClr val="tx2"/>
          </a:solidFill>
          <a:latin typeface="Times New Roman" pitchFamily="18" charset="0"/>
        </a:defRPr>
      </a:lvl6pPr>
      <a:lvl7pPr marL="914400" algn="ctr" rtl="0" eaLnBrk="1" fontAlgn="base" latinLnBrk="1" hangingPunct="1">
        <a:spcBef>
          <a:spcPct val="0"/>
        </a:spcBef>
        <a:spcAft>
          <a:spcPct val="0"/>
        </a:spcAft>
        <a:defRPr sz="3600">
          <a:solidFill>
            <a:schemeClr val="tx2"/>
          </a:solidFill>
          <a:latin typeface="Times New Roman" pitchFamily="18" charset="0"/>
        </a:defRPr>
      </a:lvl7pPr>
      <a:lvl8pPr marL="1371600" algn="ctr" rtl="0" eaLnBrk="1" fontAlgn="base" latinLnBrk="1" hangingPunct="1">
        <a:spcBef>
          <a:spcPct val="0"/>
        </a:spcBef>
        <a:spcAft>
          <a:spcPct val="0"/>
        </a:spcAft>
        <a:defRPr sz="3600">
          <a:solidFill>
            <a:schemeClr val="tx2"/>
          </a:solidFill>
          <a:latin typeface="Times New Roman" pitchFamily="18" charset="0"/>
        </a:defRPr>
      </a:lvl8pPr>
      <a:lvl9pPr marL="1828800" algn="ctr" rtl="0" eaLnBrk="1" fontAlgn="base" latinLnBrk="1"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latinLnBrk="1"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800">
          <a:solidFill>
            <a:schemeClr val="tx1"/>
          </a:solidFill>
          <a:latin typeface="+mn-lt"/>
        </a:defRPr>
      </a:lvl2pPr>
      <a:lvl3pPr marL="1085850" indent="-228600" algn="l" rtl="0" eaLnBrk="1" fontAlgn="base" latinLnBrk="1" hangingPunct="1">
        <a:spcBef>
          <a:spcPct val="20000"/>
        </a:spcBef>
        <a:spcAft>
          <a:spcPct val="0"/>
        </a:spcAft>
        <a:buChar char="•"/>
        <a:defRPr sz="2400">
          <a:solidFill>
            <a:schemeClr val="tx1"/>
          </a:solidFill>
          <a:latin typeface="+mn-lt"/>
        </a:defRPr>
      </a:lvl3pPr>
      <a:lvl4pPr marL="1428750" indent="-228600" algn="l" rtl="0" eaLnBrk="1" fontAlgn="base" latinLnBrk="1" hangingPunct="1">
        <a:spcBef>
          <a:spcPct val="20000"/>
        </a:spcBef>
        <a:spcAft>
          <a:spcPct val="0"/>
        </a:spcAft>
        <a:buChar char="–"/>
        <a:defRPr sz="2000">
          <a:solidFill>
            <a:schemeClr val="tx1"/>
          </a:solidFill>
          <a:latin typeface="+mn-lt"/>
        </a:defRPr>
      </a:lvl4pPr>
      <a:lvl5pPr marL="1771650" indent="-228600" algn="l" rtl="0" eaLnBrk="1" fontAlgn="base" latinLnBrk="1" hangingPunct="1">
        <a:spcBef>
          <a:spcPct val="20000"/>
        </a:spcBef>
        <a:spcAft>
          <a:spcPct val="0"/>
        </a:spcAft>
        <a:buChar char="•"/>
        <a:defRPr sz="2000">
          <a:solidFill>
            <a:schemeClr val="tx1"/>
          </a:solidFill>
          <a:latin typeface="+mn-lt"/>
        </a:defRPr>
      </a:lvl5pPr>
      <a:lvl6pPr marL="2228850" indent="-228600" algn="l" rtl="0" eaLnBrk="1" fontAlgn="base" latinLnBrk="1" hangingPunct="1">
        <a:spcBef>
          <a:spcPct val="20000"/>
        </a:spcBef>
        <a:spcAft>
          <a:spcPct val="0"/>
        </a:spcAft>
        <a:buChar char="•"/>
        <a:defRPr sz="2000">
          <a:solidFill>
            <a:schemeClr val="tx1"/>
          </a:solidFill>
          <a:latin typeface="+mn-lt"/>
        </a:defRPr>
      </a:lvl6pPr>
      <a:lvl7pPr marL="2686050" indent="-228600" algn="l" rtl="0" eaLnBrk="1" fontAlgn="base" latinLnBrk="1" hangingPunct="1">
        <a:spcBef>
          <a:spcPct val="20000"/>
        </a:spcBef>
        <a:spcAft>
          <a:spcPct val="0"/>
        </a:spcAft>
        <a:buChar char="•"/>
        <a:defRPr sz="2000">
          <a:solidFill>
            <a:schemeClr val="tx1"/>
          </a:solidFill>
          <a:latin typeface="+mn-lt"/>
        </a:defRPr>
      </a:lvl7pPr>
      <a:lvl8pPr marL="3143250" indent="-228600" algn="l" rtl="0" eaLnBrk="1" fontAlgn="base" latinLnBrk="1" hangingPunct="1">
        <a:spcBef>
          <a:spcPct val="20000"/>
        </a:spcBef>
        <a:spcAft>
          <a:spcPct val="0"/>
        </a:spcAft>
        <a:buChar char="•"/>
        <a:defRPr sz="2000">
          <a:solidFill>
            <a:schemeClr val="tx1"/>
          </a:solidFill>
          <a:latin typeface="+mn-lt"/>
        </a:defRPr>
      </a:lvl8pPr>
      <a:lvl9pPr marL="3600450" indent="-228600" algn="l" rtl="0" eaLnBrk="1" fontAlgn="base" latinLnBrk="1" hangingPunct="1">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1"/>
          <p:cNvSpPr>
            <a:spLocks noGrp="1"/>
          </p:cNvSpPr>
          <p:nvPr>
            <p:ph type="dt" sz="half" idx="10"/>
          </p:nvPr>
        </p:nvSpPr>
        <p:spPr/>
        <p:txBody>
          <a:bodyPr/>
          <a:lstStyle/>
          <a:p>
            <a:r>
              <a:rPr lang="en-US" altLang="ko-KR" smtClean="0"/>
              <a:t>Nov. 2015</a:t>
            </a:r>
            <a:endParaRPr lang="en-US" altLang="ko-KR"/>
          </a:p>
        </p:txBody>
      </p:sp>
      <p:sp>
        <p:nvSpPr>
          <p:cNvPr id="5" name="바닥글 개체 틀 2"/>
          <p:cNvSpPr>
            <a:spLocks noGrp="1"/>
          </p:cNvSpPr>
          <p:nvPr>
            <p:ph type="ftr" sz="quarter" idx="11"/>
          </p:nvPr>
        </p:nvSpPr>
        <p:spPr/>
        <p:txBody>
          <a:bodyPr/>
          <a:lstStyle/>
          <a:p>
            <a:r>
              <a:rPr lang="nb-NO" altLang="ko-KR" smtClean="0"/>
              <a:t>Nah-Oak Song et al., KAIST</a:t>
            </a:r>
            <a:endParaRPr lang="en-US" altLang="ko-KR"/>
          </a:p>
        </p:txBody>
      </p:sp>
      <p:sp>
        <p:nvSpPr>
          <p:cNvPr id="6" name="슬라이드 번호 개체 틀 3"/>
          <p:cNvSpPr>
            <a:spLocks noGrp="1"/>
          </p:cNvSpPr>
          <p:nvPr>
            <p:ph type="sldNum" sz="quarter" idx="12"/>
          </p:nvPr>
        </p:nvSpPr>
        <p:spPr/>
        <p:txBody>
          <a:bodyPr/>
          <a:lstStyle/>
          <a:p>
            <a:r>
              <a:rPr lang="en-US" altLang="ko-KR"/>
              <a:t>Slide </a:t>
            </a:r>
            <a:fld id="{C5F4934B-61AE-46D7-A55C-10227069B1CA}" type="slidenum">
              <a:rPr lang="en-US" altLang="ko-KR"/>
              <a:pPr/>
              <a:t>1</a:t>
            </a:fld>
            <a:endParaRPr lang="en-US" altLang="ko-KR"/>
          </a:p>
        </p:txBody>
      </p:sp>
      <p:sp>
        <p:nvSpPr>
          <p:cNvPr id="27651" name="Rectangle 3"/>
          <p:cNvSpPr>
            <a:spLocks noChangeArrowheads="1"/>
          </p:cNvSpPr>
          <p:nvPr/>
        </p:nvSpPr>
        <p:spPr bwMode="auto">
          <a:xfrm>
            <a:off x="152400" y="609600"/>
            <a:ext cx="8991600"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ko-KR" sz="1800" b="1" u="sng" dirty="0">
                <a:solidFill>
                  <a:schemeClr val="tx2"/>
                </a:solidFill>
                <a:effectLst>
                  <a:outerShdw blurRad="38100" dist="38100" dir="2700000" algn="tl">
                    <a:srgbClr val="C0C0C0"/>
                  </a:outerShdw>
                </a:effectLst>
                <a:ea typeface="굴림" charset="-127"/>
              </a:rPr>
              <a:t>Project: IEEE P802.15 Working Group for Wireless Personal Area Networks (WPANs)</a:t>
            </a:r>
            <a:endParaRPr lang="en-US" altLang="ko-KR" sz="1600" b="1" dirty="0">
              <a:solidFill>
                <a:schemeClr val="tx2"/>
              </a:solidFill>
              <a:ea typeface="굴림" charset="-127"/>
            </a:endParaRPr>
          </a:p>
          <a:p>
            <a:endParaRPr lang="en-US" altLang="ko-KR" sz="1600" dirty="0">
              <a:solidFill>
                <a:schemeClr val="tx2"/>
              </a:solidFill>
              <a:ea typeface="굴림" charset="-127"/>
            </a:endParaRPr>
          </a:p>
          <a:p>
            <a:r>
              <a:rPr lang="en-US" altLang="ko-KR" sz="1600" b="1" dirty="0">
                <a:solidFill>
                  <a:schemeClr val="tx2"/>
                </a:solidFill>
                <a:ea typeface="굴림" charset="-127"/>
              </a:rPr>
              <a:t>Submission Title:</a:t>
            </a:r>
            <a:r>
              <a:rPr lang="en-US" altLang="ko-KR" sz="1600" dirty="0">
                <a:ea typeface="굴림" charset="-127"/>
              </a:rPr>
              <a:t> </a:t>
            </a:r>
            <a:r>
              <a:rPr lang="en-US" altLang="ko-KR" sz="1600" dirty="0" smtClean="0">
                <a:ea typeface="굴림" charset="-127"/>
              </a:rPr>
              <a:t>Motion for an NAV Setting Mechanism for RTS/CTS Handshaking</a:t>
            </a:r>
            <a:endParaRPr lang="en-US" altLang="ko-KR" sz="1600" dirty="0">
              <a:ea typeface="굴림" charset="-127"/>
            </a:endParaRPr>
          </a:p>
          <a:p>
            <a:r>
              <a:rPr lang="en-US" altLang="ko-KR" sz="1600" b="1" dirty="0">
                <a:ea typeface="굴림" charset="-127"/>
              </a:rPr>
              <a:t>Date Submitted: </a:t>
            </a:r>
            <a:r>
              <a:rPr lang="en-US" altLang="ko-KR" sz="1600" dirty="0" smtClean="0">
                <a:ea typeface="굴림" charset="-127"/>
              </a:rPr>
              <a:t>Nov ,2015</a:t>
            </a:r>
            <a:endParaRPr lang="en-US" altLang="ko-KR" sz="1600" dirty="0">
              <a:ea typeface="굴림" charset="-127"/>
            </a:endParaRPr>
          </a:p>
          <a:p>
            <a:r>
              <a:rPr lang="en-US" altLang="ko-KR" sz="1600" b="1" dirty="0">
                <a:ea typeface="굴림" charset="-127"/>
              </a:rPr>
              <a:t>Source:</a:t>
            </a:r>
            <a:r>
              <a:rPr lang="en-US" altLang="ko-KR" sz="1600" dirty="0">
                <a:ea typeface="굴림" charset="-127"/>
              </a:rPr>
              <a:t> </a:t>
            </a:r>
            <a:r>
              <a:rPr lang="en-US" altLang="ko-KR" sz="1600" dirty="0" smtClean="0">
                <a:ea typeface="굴림" charset="-127"/>
              </a:rPr>
              <a:t>[Nah-Oak Song]</a:t>
            </a:r>
            <a:r>
              <a:rPr lang="en-US" altLang="ko-KR" sz="1600" baseline="30000" dirty="0" smtClean="0">
                <a:ea typeface="굴림" charset="-127"/>
              </a:rPr>
              <a:t>1</a:t>
            </a:r>
            <a:r>
              <a:rPr lang="en-US" altLang="ko-KR" sz="1600" dirty="0" smtClean="0">
                <a:ea typeface="굴림" charset="-127"/>
              </a:rPr>
              <a:t>, </a:t>
            </a:r>
            <a:r>
              <a:rPr lang="en-US" altLang="ko-KR" sz="1600" dirty="0">
                <a:ea typeface="굴림" charset="-127"/>
              </a:rPr>
              <a:t>[</a:t>
            </a:r>
            <a:r>
              <a:rPr lang="en-US" altLang="ko-KR" sz="1600" dirty="0" err="1">
                <a:ea typeface="굴림" charset="-127"/>
              </a:rPr>
              <a:t>Byung</a:t>
            </a:r>
            <a:r>
              <a:rPr lang="en-US" altLang="ko-KR" sz="1600" dirty="0">
                <a:ea typeface="굴림" charset="-127"/>
              </a:rPr>
              <a:t>-Jae </a:t>
            </a:r>
            <a:r>
              <a:rPr lang="en-US" altLang="ko-KR" sz="1600" dirty="0" err="1">
                <a:ea typeface="굴림" charset="-127"/>
              </a:rPr>
              <a:t>Kwak</a:t>
            </a:r>
            <a:r>
              <a:rPr lang="en-US" altLang="ko-KR" sz="1600" dirty="0">
                <a:ea typeface="굴림" charset="-127"/>
              </a:rPr>
              <a:t>]</a:t>
            </a:r>
            <a:r>
              <a:rPr lang="en-US" altLang="ko-KR" sz="1600" baseline="30000" dirty="0">
                <a:ea typeface="굴림" charset="-127"/>
              </a:rPr>
              <a:t>2</a:t>
            </a:r>
            <a:r>
              <a:rPr lang="en-US" altLang="ko-KR" sz="1600" dirty="0" smtClean="0">
                <a:ea typeface="굴림" charset="-127"/>
              </a:rPr>
              <a:t>, [</a:t>
            </a:r>
            <a:r>
              <a:rPr lang="en-US" altLang="ko-KR" sz="1600" dirty="0" err="1" smtClean="0">
                <a:ea typeface="굴림" charset="-127"/>
              </a:rPr>
              <a:t>Junhyuk</a:t>
            </a:r>
            <a:r>
              <a:rPr lang="en-US" altLang="ko-KR" sz="1600" dirty="0" smtClean="0">
                <a:ea typeface="굴림" charset="-127"/>
              </a:rPr>
              <a:t> Kim]</a:t>
            </a:r>
            <a:r>
              <a:rPr lang="en-US" altLang="ko-KR" sz="1600" baseline="30000" dirty="0" smtClean="0">
                <a:ea typeface="굴림" charset="-127"/>
              </a:rPr>
              <a:t>1</a:t>
            </a:r>
            <a:r>
              <a:rPr lang="en-US" altLang="ko-KR" sz="1600" dirty="0" smtClean="0">
                <a:ea typeface="굴림" charset="-127"/>
              </a:rPr>
              <a:t>, </a:t>
            </a:r>
            <a:r>
              <a:rPr lang="en-US" altLang="ko-KR" sz="1600" dirty="0">
                <a:ea typeface="굴림" charset="-127"/>
              </a:rPr>
              <a:t>[</a:t>
            </a:r>
            <a:r>
              <a:rPr lang="en-US" altLang="ko-KR" sz="1600" dirty="0" smtClean="0">
                <a:ea typeface="굴림" charset="-127"/>
              </a:rPr>
              <a:t>Jong-Ho Yoon]</a:t>
            </a:r>
            <a:r>
              <a:rPr lang="en-US" altLang="ko-KR" sz="1600" baseline="30000" dirty="0" smtClean="0">
                <a:ea typeface="굴림" charset="-127"/>
              </a:rPr>
              <a:t>3</a:t>
            </a:r>
            <a:endParaRPr lang="en-US" altLang="ko-KR" sz="1600" dirty="0">
              <a:ea typeface="굴림" charset="-127"/>
            </a:endParaRPr>
          </a:p>
          <a:p>
            <a:r>
              <a:rPr lang="en-US" altLang="ko-KR" sz="1600" dirty="0" smtClean="0">
                <a:ea typeface="굴림" charset="-127"/>
              </a:rPr>
              <a:t>              </a:t>
            </a:r>
            <a:r>
              <a:rPr lang="en-US" altLang="ko-KR" sz="1600" dirty="0">
                <a:ea typeface="굴림" charset="-127"/>
              </a:rPr>
              <a:t>Company </a:t>
            </a:r>
            <a:r>
              <a:rPr lang="en-US" altLang="ko-KR" sz="1600" dirty="0" smtClean="0">
                <a:ea typeface="굴림" charset="-127"/>
              </a:rPr>
              <a:t>[KAIST]</a:t>
            </a:r>
            <a:r>
              <a:rPr lang="en-US" altLang="ko-KR" sz="1600" baseline="30000" dirty="0" smtClean="0">
                <a:ea typeface="굴림" charset="-127"/>
              </a:rPr>
              <a:t>1</a:t>
            </a:r>
            <a:r>
              <a:rPr lang="en-US" altLang="ko-KR" sz="1600" dirty="0" smtClean="0">
                <a:ea typeface="굴림" charset="-127"/>
              </a:rPr>
              <a:t>, [ETRI]</a:t>
            </a:r>
            <a:r>
              <a:rPr lang="en-US" altLang="ko-KR" sz="1600" baseline="30000" dirty="0" smtClean="0">
                <a:ea typeface="굴림" charset="-127"/>
              </a:rPr>
              <a:t>2</a:t>
            </a:r>
            <a:r>
              <a:rPr lang="en-US" altLang="ko-KR" sz="1600" dirty="0" smtClean="0">
                <a:ea typeface="굴림" charset="-127"/>
              </a:rPr>
              <a:t>, [Korea Aerospace Univ.]</a:t>
            </a:r>
            <a:r>
              <a:rPr lang="en-US" altLang="ko-KR" sz="1600" baseline="30000" dirty="0" smtClean="0">
                <a:ea typeface="굴림" charset="-127"/>
              </a:rPr>
              <a:t>3</a:t>
            </a:r>
            <a:endParaRPr lang="en-US" altLang="ko-KR" sz="1600" dirty="0">
              <a:ea typeface="굴림" charset="-127"/>
            </a:endParaRPr>
          </a:p>
          <a:p>
            <a:r>
              <a:rPr lang="en-US" altLang="ko-KR" sz="1600" dirty="0" smtClean="0">
                <a:solidFill>
                  <a:schemeClr val="tx2"/>
                </a:solidFill>
                <a:ea typeface="굴림" charset="-127"/>
              </a:rPr>
              <a:t>Address:</a:t>
            </a:r>
            <a:endParaRPr lang="en-US" altLang="ko-KR" sz="1600" dirty="0" smtClean="0">
              <a:ea typeface="굴림" charset="-127"/>
            </a:endParaRPr>
          </a:p>
          <a:p>
            <a:r>
              <a:rPr lang="en-US" altLang="ko-KR" sz="1600" dirty="0" smtClean="0">
                <a:ea typeface="굴림" charset="-127"/>
              </a:rPr>
              <a:t>E-Mail:[</a:t>
            </a:r>
            <a:r>
              <a:rPr lang="en-US" altLang="ko-KR" sz="1600" dirty="0">
                <a:ea typeface="굴림" charset="-127"/>
              </a:rPr>
              <a:t>nsong@kaist.ac.kr, kim.jh@kaist.ac.kr]</a:t>
            </a:r>
            <a:r>
              <a:rPr lang="en-US" altLang="ko-KR" sz="1600" baseline="30000" dirty="0" smtClean="0">
                <a:ea typeface="굴림" charset="-127"/>
              </a:rPr>
              <a:t>1</a:t>
            </a:r>
            <a:r>
              <a:rPr lang="en-US" altLang="ko-KR" sz="1600" dirty="0" smtClean="0">
                <a:ea typeface="굴림" charset="-127"/>
              </a:rPr>
              <a:t>, </a:t>
            </a:r>
            <a:r>
              <a:rPr lang="en-US" altLang="ko-KR" sz="1600" dirty="0">
                <a:ea typeface="굴림" charset="-127"/>
              </a:rPr>
              <a:t>[</a:t>
            </a:r>
            <a:r>
              <a:rPr lang="en-US" altLang="ko-KR" sz="1600" dirty="0" smtClean="0">
                <a:ea typeface="굴림" charset="-127"/>
              </a:rPr>
              <a:t>bjkwak@etri.re.kr]</a:t>
            </a:r>
            <a:r>
              <a:rPr lang="en-US" altLang="ko-KR" sz="1600" baseline="30000" dirty="0" smtClean="0">
                <a:ea typeface="굴림" charset="-127"/>
              </a:rPr>
              <a:t>2</a:t>
            </a:r>
            <a:r>
              <a:rPr lang="en-US" altLang="ko-KR" sz="1600" dirty="0" smtClean="0">
                <a:ea typeface="굴림" charset="-127"/>
              </a:rPr>
              <a:t>, [yoonch@kau.ac.kr]</a:t>
            </a:r>
            <a:r>
              <a:rPr lang="en-US" altLang="ko-KR" sz="1600" baseline="30000" dirty="0" smtClean="0">
                <a:ea typeface="굴림" charset="-127"/>
              </a:rPr>
              <a:t>3</a:t>
            </a:r>
            <a:endParaRPr lang="en-US" altLang="ko-KR" sz="1600" dirty="0">
              <a:ea typeface="굴림" charset="-127"/>
            </a:endParaRPr>
          </a:p>
          <a:p>
            <a:pPr>
              <a:spcBef>
                <a:spcPts val="600"/>
              </a:spcBef>
              <a:spcAft>
                <a:spcPts val="600"/>
              </a:spcAft>
            </a:pPr>
            <a:r>
              <a:rPr lang="en-US" altLang="ko-KR" sz="1600" b="1" dirty="0">
                <a:solidFill>
                  <a:schemeClr val="tx2"/>
                </a:solidFill>
                <a:ea typeface="굴림" charset="-127"/>
              </a:rPr>
              <a:t>Re:</a:t>
            </a:r>
            <a:r>
              <a:rPr lang="en-US" altLang="ko-KR" sz="1600" dirty="0">
                <a:solidFill>
                  <a:schemeClr val="tx2"/>
                </a:solidFill>
                <a:ea typeface="굴림" charset="-127"/>
              </a:rPr>
              <a:t> </a:t>
            </a:r>
            <a:r>
              <a:rPr lang="en-US" altLang="ko-KR" sz="1600" dirty="0" smtClean="0">
                <a:solidFill>
                  <a:schemeClr val="tx2"/>
                </a:solidFill>
                <a:ea typeface="굴림" charset="-127"/>
              </a:rPr>
              <a:t>P802.15.8 </a:t>
            </a:r>
            <a:r>
              <a:rPr lang="en-US" altLang="ko-KR" sz="1600" smtClean="0">
                <a:solidFill>
                  <a:schemeClr val="tx2"/>
                </a:solidFill>
                <a:ea typeface="굴림" charset="-127"/>
              </a:rPr>
              <a:t>Draft D0.16.0</a:t>
            </a:r>
            <a:endParaRPr lang="en-US" altLang="ko-KR" dirty="0">
              <a:solidFill>
                <a:schemeClr val="tx2"/>
              </a:solidFill>
              <a:ea typeface="굴림" charset="-127"/>
            </a:endParaRPr>
          </a:p>
          <a:p>
            <a:pPr>
              <a:spcBef>
                <a:spcPts val="600"/>
              </a:spcBef>
              <a:spcAft>
                <a:spcPts val="600"/>
              </a:spcAft>
            </a:pPr>
            <a:r>
              <a:rPr lang="en-US" altLang="ko-KR" sz="1600" b="1" dirty="0">
                <a:solidFill>
                  <a:schemeClr val="tx2"/>
                </a:solidFill>
                <a:ea typeface="굴림" charset="-127"/>
              </a:rPr>
              <a:t>Abstract</a:t>
            </a:r>
            <a:r>
              <a:rPr lang="en-US" altLang="ko-KR" sz="1600" b="1" dirty="0" smtClean="0">
                <a:solidFill>
                  <a:schemeClr val="tx2"/>
                </a:solidFill>
                <a:ea typeface="굴림" charset="-127"/>
              </a:rPr>
              <a:t>: </a:t>
            </a:r>
            <a:r>
              <a:rPr lang="en-US" altLang="ko-KR" sz="1600" dirty="0">
                <a:ea typeface="굴림" charset="-127"/>
              </a:rPr>
              <a:t>Motion </a:t>
            </a:r>
            <a:r>
              <a:rPr lang="en-US" altLang="ko-KR" sz="1600" dirty="0" smtClean="0">
                <a:ea typeface="굴림" charset="-127"/>
              </a:rPr>
              <a:t>to accept the </a:t>
            </a:r>
            <a:r>
              <a:rPr lang="en-US" altLang="ko-KR" sz="1600" dirty="0">
                <a:ea typeface="굴림" charset="-127"/>
              </a:rPr>
              <a:t>NAV </a:t>
            </a:r>
            <a:r>
              <a:rPr lang="en-US" altLang="ko-KR" sz="1600" dirty="0" smtClean="0">
                <a:ea typeface="굴림" charset="-127"/>
              </a:rPr>
              <a:t>setting mechanism </a:t>
            </a:r>
            <a:r>
              <a:rPr lang="en-US" altLang="ko-KR" sz="1600" dirty="0">
                <a:ea typeface="굴림" charset="-127"/>
              </a:rPr>
              <a:t>for RTS/CTS </a:t>
            </a:r>
            <a:r>
              <a:rPr lang="en-US" altLang="ko-KR" sz="1600" dirty="0" smtClean="0">
                <a:ea typeface="굴림" charset="-127"/>
              </a:rPr>
              <a:t>handshaking</a:t>
            </a:r>
            <a:endParaRPr lang="en-US" altLang="ko-KR" sz="1600" dirty="0">
              <a:solidFill>
                <a:schemeClr val="tx2"/>
              </a:solidFill>
              <a:ea typeface="굴림" charset="-127"/>
            </a:endParaRPr>
          </a:p>
          <a:p>
            <a:pPr>
              <a:spcBef>
                <a:spcPts val="600"/>
              </a:spcBef>
              <a:spcAft>
                <a:spcPts val="600"/>
              </a:spcAft>
            </a:pPr>
            <a:r>
              <a:rPr lang="en-US" altLang="ko-KR" sz="1600" b="1" dirty="0">
                <a:solidFill>
                  <a:schemeClr val="tx2"/>
                </a:solidFill>
                <a:ea typeface="굴림" charset="-127"/>
              </a:rPr>
              <a:t>Purpose:</a:t>
            </a:r>
            <a:r>
              <a:rPr lang="en-US" altLang="ko-KR" sz="1600" dirty="0">
                <a:solidFill>
                  <a:schemeClr val="tx2"/>
                </a:solidFill>
                <a:ea typeface="굴림" charset="-127"/>
              </a:rPr>
              <a:t>	</a:t>
            </a:r>
            <a:r>
              <a:rPr lang="en-US" altLang="ko-KR" sz="1600" dirty="0" smtClean="0">
                <a:solidFill>
                  <a:schemeClr val="tx2"/>
                </a:solidFill>
                <a:ea typeface="굴림" charset="-127"/>
              </a:rPr>
              <a:t>Approval</a:t>
            </a:r>
            <a:endParaRPr lang="en-US" altLang="ko-KR" sz="1600" dirty="0">
              <a:solidFill>
                <a:schemeClr val="tx2"/>
              </a:solidFill>
              <a:ea typeface="굴림" charset="-127"/>
            </a:endParaRPr>
          </a:p>
          <a:p>
            <a:r>
              <a:rPr lang="en-US" altLang="ko-KR" sz="1600" b="1" dirty="0">
                <a:solidFill>
                  <a:schemeClr val="tx2"/>
                </a:solidFill>
                <a:ea typeface="굴림" charset="-127"/>
              </a:rPr>
              <a:t>Notice:</a:t>
            </a:r>
            <a:r>
              <a:rPr lang="en-US" altLang="ko-KR" sz="1600" dirty="0">
                <a:solidFill>
                  <a:schemeClr val="tx2"/>
                </a:solidFill>
                <a:ea typeface="굴림"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2"/>
                </a:solidFill>
                <a:ea typeface="굴림" charset="-127"/>
              </a:rPr>
              <a:t>Release:</a:t>
            </a:r>
            <a:r>
              <a:rPr lang="en-US" altLang="ko-KR" sz="1600" dirty="0">
                <a:solidFill>
                  <a:schemeClr val="tx2"/>
                </a:solidFill>
                <a:ea typeface="굴림" charset="-127"/>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a:t>
            </a:r>
            <a:endParaRPr lang="ko-KR" altLang="en-US" dirty="0"/>
          </a:p>
        </p:txBody>
      </p:sp>
      <p:sp>
        <p:nvSpPr>
          <p:cNvPr id="3" name="내용 개체 틀 2"/>
          <p:cNvSpPr>
            <a:spLocks noGrp="1"/>
          </p:cNvSpPr>
          <p:nvPr>
            <p:ph idx="1"/>
          </p:nvPr>
        </p:nvSpPr>
        <p:spPr/>
        <p:txBody>
          <a:bodyPr/>
          <a:lstStyle/>
          <a:p>
            <a:r>
              <a:rPr lang="en-US" altLang="ko-KR" dirty="0" smtClean="0"/>
              <a:t>“Accept the text proposal on NAV setting mechanism for RTS/CTS handshaking, included in document </a:t>
            </a:r>
            <a:r>
              <a:rPr lang="en-US" altLang="ko-KR" smtClean="0"/>
              <a:t>IEEE 802.15-15-0920-01-0008 </a:t>
            </a:r>
            <a:r>
              <a:rPr lang="en-US" altLang="ko-KR" dirty="0" smtClean="0"/>
              <a:t>to be merged with the latest version of IEEE 802.15.8 PAC Draft P802.15.8 D0.16.0.”</a:t>
            </a:r>
          </a:p>
        </p:txBody>
      </p:sp>
      <p:sp>
        <p:nvSpPr>
          <p:cNvPr id="4" name="날짜 개체 틀 3"/>
          <p:cNvSpPr>
            <a:spLocks noGrp="1"/>
          </p:cNvSpPr>
          <p:nvPr>
            <p:ph type="dt" sz="half" idx="10"/>
          </p:nvPr>
        </p:nvSpPr>
        <p:spPr/>
        <p:txBody>
          <a:bodyPr/>
          <a:lstStyle/>
          <a:p>
            <a:r>
              <a:rPr lang="en-US" altLang="ko-KR" smtClean="0"/>
              <a:t>Nov. 2015</a:t>
            </a:r>
            <a:endParaRPr lang="en-US" altLang="ko-KR" dirty="0"/>
          </a:p>
        </p:txBody>
      </p:sp>
      <p:sp>
        <p:nvSpPr>
          <p:cNvPr id="5" name="바닥글 개체 틀 4"/>
          <p:cNvSpPr>
            <a:spLocks noGrp="1"/>
          </p:cNvSpPr>
          <p:nvPr>
            <p:ph type="ftr" sz="quarter" idx="11"/>
          </p:nvPr>
        </p:nvSpPr>
        <p:spPr/>
        <p:txBody>
          <a:bodyPr/>
          <a:lstStyle/>
          <a:p>
            <a:r>
              <a:rPr lang="nb-NO" altLang="ko-KR" smtClean="0"/>
              <a:t>Nah-Oak Song et al., KAIST</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2</a:t>
            </a:fld>
            <a:endParaRPr lang="en-US" altLang="ko-KR"/>
          </a:p>
        </p:txBody>
      </p:sp>
    </p:spTree>
    <p:extLst>
      <p:ext uri="{BB962C8B-B14F-4D97-AF65-F5344CB8AC3E}">
        <p14:creationId xmlns:p14="http://schemas.microsoft.com/office/powerpoint/2010/main" val="2818310748"/>
      </p:ext>
    </p:extLst>
  </p:cSld>
  <p:clrMapOvr>
    <a:masterClrMapping/>
  </p:clrMapOvr>
</p:sld>
</file>

<file path=ppt/theme/theme1.xml><?xml version="1.0" encoding="utf-8"?>
<a:theme xmlns:a="http://schemas.openxmlformats.org/drawingml/2006/main" name="template">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ko-KR"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ko-KR"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Template>
  <TotalTime>139</TotalTime>
  <Words>170</Words>
  <Application>Microsoft Office PowerPoint</Application>
  <PresentationFormat>화면 슬라이드 쇼(4:3)</PresentationFormat>
  <Paragraphs>25</Paragraphs>
  <Slides>2</Slides>
  <Notes>1</Notes>
  <HiddenSlides>0</HiddenSlides>
  <MMClips>0</MMClips>
  <ScaleCrop>false</ScaleCrop>
  <HeadingPairs>
    <vt:vector size="4" baseType="variant">
      <vt:variant>
        <vt:lpstr>테마</vt:lpstr>
      </vt:variant>
      <vt:variant>
        <vt:i4>1</vt:i4>
      </vt:variant>
      <vt:variant>
        <vt:lpstr>슬라이드 제목</vt:lpstr>
      </vt:variant>
      <vt:variant>
        <vt:i4>2</vt:i4>
      </vt:variant>
    </vt:vector>
  </HeadingPairs>
  <TitlesOfParts>
    <vt:vector size="3" baseType="lpstr">
      <vt:lpstr>template</vt:lpstr>
      <vt:lpstr>PowerPoint 프레젠테이션</vt:lpstr>
      <vt:lpstr>Motion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subject>IEEE 802.15 &lt;subject&gt;</dc:subject>
  <dc:creator>BJ Kwak</dc:creator>
  <dc:description>&lt;doc#&gt;</dc:description>
  <cp:lastModifiedBy>BJ</cp:lastModifiedBy>
  <cp:revision>44</cp:revision>
  <cp:lastPrinted>1998-02-10T13:28:06Z</cp:lastPrinted>
  <dcterms:created xsi:type="dcterms:W3CDTF">2014-03-12T01:39:25Z</dcterms:created>
  <dcterms:modified xsi:type="dcterms:W3CDTF">2015-11-11T22:38:39Z</dcterms:modified>
</cp:coreProperties>
</file>