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9" r:id="rId2"/>
    <p:sldId id="285" r:id="rId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9" d="100"/>
          <a:sy n="69" d="100"/>
        </p:scale>
        <p:origin x="-132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en-US"/>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1</a:t>
            </a:fld>
            <a:endParaRPr lang="en-US" altLang="ko-KR"/>
          </a:p>
        </p:txBody>
      </p:sp>
    </p:spTree>
    <p:extLst>
      <p:ext uri="{BB962C8B-B14F-4D97-AF65-F5344CB8AC3E}">
        <p14:creationId xmlns:p14="http://schemas.microsoft.com/office/powerpoint/2010/main" val="2283202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Nov.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Nov.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772816"/>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772816"/>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smtClean="0"/>
              <a:t>Nov.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nb-NO" altLang="ko-KR" smtClean="0"/>
              <a:t>Nah-Oak Song et al., KAIST</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smtClean="0"/>
              <a:t>Nov. 2015</a:t>
            </a:r>
            <a:endParaRPr lang="en-US" altLang="ko-KR" dirty="0" smtClean="0"/>
          </a:p>
        </p:txBody>
      </p:sp>
      <p:sp>
        <p:nvSpPr>
          <p:cNvPr id="4" name="바닥글 개체 틀 3"/>
          <p:cNvSpPr>
            <a:spLocks noGrp="1"/>
          </p:cNvSpPr>
          <p:nvPr>
            <p:ph type="ftr" sz="quarter" idx="11"/>
          </p:nvPr>
        </p:nvSpPr>
        <p:spPr/>
        <p:txBody>
          <a:bodyPr/>
          <a:lstStyle>
            <a:lvl1pPr>
              <a:defRPr/>
            </a:lvl1pPr>
          </a:lstStyle>
          <a:p>
            <a:r>
              <a:rPr lang="nb-NO" altLang="ko-KR" smtClean="0"/>
              <a:t>Nah-Oak Song et al., KAIST</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smtClean="0"/>
              <a:t>Nov. 2015</a:t>
            </a:r>
            <a:endParaRPr lang="en-US" altLang="ko-KR" dirty="0" smtClean="0"/>
          </a:p>
        </p:txBody>
      </p:sp>
      <p:sp>
        <p:nvSpPr>
          <p:cNvPr id="3" name="바닥글 개체 틀 2"/>
          <p:cNvSpPr>
            <a:spLocks noGrp="1"/>
          </p:cNvSpPr>
          <p:nvPr>
            <p:ph type="ftr" sz="quarter" idx="11"/>
          </p:nvPr>
        </p:nvSpPr>
        <p:spPr/>
        <p:txBody>
          <a:bodyPr/>
          <a:lstStyle>
            <a:lvl1pPr>
              <a:defRPr/>
            </a:lvl1pPr>
          </a:lstStyle>
          <a:p>
            <a:r>
              <a:rPr lang="nb-NO" altLang="ko-KR" smtClean="0"/>
              <a:t>Nah-Oak Song et al., KAIST</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smtClean="0"/>
              <a:t>Nov. 2015</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nb-NO" altLang="ko-KR" smtClean="0"/>
              <a:t>Nah-Oak Song et al., KAIST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802.15-15-0921-01-0008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smtClean="0"/>
              <a:t>Nov. 2015</a:t>
            </a:r>
            <a:endParaRPr lang="en-US" altLang="ko-KR"/>
          </a:p>
        </p:txBody>
      </p:sp>
      <p:sp>
        <p:nvSpPr>
          <p:cNvPr id="5" name="바닥글 개체 틀 2"/>
          <p:cNvSpPr>
            <a:spLocks noGrp="1"/>
          </p:cNvSpPr>
          <p:nvPr>
            <p:ph type="ftr" sz="quarter" idx="11"/>
          </p:nvPr>
        </p:nvSpPr>
        <p:spPr/>
        <p:txBody>
          <a:bodyPr/>
          <a:lstStyle/>
          <a:p>
            <a:r>
              <a:rPr lang="nb-NO" altLang="ko-KR" smtClean="0"/>
              <a:t>Nah-Oak Song et al., KAIST</a:t>
            </a:r>
            <a:endParaRPr lang="en-US" altLang="ko-KR"/>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ea typeface="굴림" charset="-127"/>
              </a:rPr>
              <a:t> </a:t>
            </a:r>
            <a:r>
              <a:rPr lang="en-US" altLang="ko-KR" sz="1600" dirty="0" smtClean="0">
                <a:ea typeface="굴림" charset="-127"/>
              </a:rPr>
              <a:t>Motion for an NAV Setting Mechanism for RTS/CTS Handshaking</a:t>
            </a:r>
            <a:endParaRPr lang="en-US" altLang="ko-KR" sz="1600" dirty="0">
              <a:ea typeface="굴림" charset="-127"/>
            </a:endParaRPr>
          </a:p>
          <a:p>
            <a:r>
              <a:rPr lang="en-US" altLang="ko-KR" sz="1600" b="1" dirty="0">
                <a:ea typeface="굴림" charset="-127"/>
              </a:rPr>
              <a:t>Date Submitted: </a:t>
            </a:r>
            <a:r>
              <a:rPr lang="en-US" altLang="ko-KR" sz="1600" dirty="0" smtClean="0">
                <a:ea typeface="굴림" charset="-127"/>
              </a:rPr>
              <a:t>Nov ,2015</a:t>
            </a:r>
            <a:endParaRPr lang="en-US" altLang="ko-KR" sz="1600" dirty="0">
              <a:ea typeface="굴림" charset="-127"/>
            </a:endParaRPr>
          </a:p>
          <a:p>
            <a:r>
              <a:rPr lang="en-US" altLang="ko-KR" sz="1600" b="1" dirty="0">
                <a:ea typeface="굴림" charset="-127"/>
              </a:rPr>
              <a:t>Source:</a:t>
            </a:r>
            <a:r>
              <a:rPr lang="en-US" altLang="ko-KR" sz="1600" dirty="0">
                <a:ea typeface="굴림" charset="-127"/>
              </a:rPr>
              <a:t> </a:t>
            </a:r>
            <a:r>
              <a:rPr lang="en-US" altLang="ko-KR" sz="1600" dirty="0" smtClean="0">
                <a:ea typeface="굴림" charset="-127"/>
              </a:rPr>
              <a:t>[Nah-Oak Song]</a:t>
            </a:r>
            <a:r>
              <a:rPr lang="en-US" altLang="ko-KR" sz="1600" baseline="30000" dirty="0" smtClean="0">
                <a:ea typeface="굴림" charset="-127"/>
              </a:rPr>
              <a:t>1</a:t>
            </a:r>
            <a:r>
              <a:rPr lang="en-US" altLang="ko-KR" sz="1600" dirty="0" smtClean="0">
                <a:ea typeface="굴림" charset="-127"/>
              </a:rPr>
              <a:t>, </a:t>
            </a:r>
            <a:r>
              <a:rPr lang="en-US" altLang="ko-KR" sz="1600" dirty="0">
                <a:ea typeface="굴림" charset="-127"/>
              </a:rPr>
              <a:t>[</a:t>
            </a:r>
            <a:r>
              <a:rPr lang="en-US" altLang="ko-KR" sz="1600" dirty="0" err="1">
                <a:ea typeface="굴림" charset="-127"/>
              </a:rPr>
              <a:t>Byung</a:t>
            </a:r>
            <a:r>
              <a:rPr lang="en-US" altLang="ko-KR" sz="1600" dirty="0">
                <a:ea typeface="굴림" charset="-127"/>
              </a:rPr>
              <a:t>-Jae </a:t>
            </a:r>
            <a:r>
              <a:rPr lang="en-US" altLang="ko-KR" sz="1600" dirty="0" err="1">
                <a:ea typeface="굴림" charset="-127"/>
              </a:rPr>
              <a:t>Kwak</a:t>
            </a:r>
            <a:r>
              <a:rPr lang="en-US" altLang="ko-KR" sz="1600" dirty="0">
                <a:ea typeface="굴림" charset="-127"/>
              </a:rPr>
              <a:t>]</a:t>
            </a:r>
            <a:r>
              <a:rPr lang="en-US" altLang="ko-KR" sz="1600" baseline="30000" dirty="0">
                <a:ea typeface="굴림" charset="-127"/>
              </a:rPr>
              <a:t>2</a:t>
            </a:r>
            <a:r>
              <a:rPr lang="en-US" altLang="ko-KR" sz="1600" dirty="0" smtClean="0">
                <a:ea typeface="굴림" charset="-127"/>
              </a:rPr>
              <a:t>, [</a:t>
            </a:r>
            <a:r>
              <a:rPr lang="en-US" altLang="ko-KR" sz="1600" dirty="0" err="1" smtClean="0">
                <a:ea typeface="굴림" charset="-127"/>
              </a:rPr>
              <a:t>Junhyuk</a:t>
            </a:r>
            <a:r>
              <a:rPr lang="en-US" altLang="ko-KR" sz="1600" dirty="0" smtClean="0">
                <a:ea typeface="굴림" charset="-127"/>
              </a:rPr>
              <a:t> Kim]</a:t>
            </a:r>
            <a:r>
              <a:rPr lang="en-US" altLang="ko-KR" sz="1600" baseline="30000" dirty="0" smtClean="0">
                <a:ea typeface="굴림" charset="-127"/>
              </a:rPr>
              <a:t>1</a:t>
            </a:r>
            <a:r>
              <a:rPr lang="en-US" altLang="ko-KR" sz="1600" dirty="0" smtClean="0">
                <a:ea typeface="굴림" charset="-127"/>
              </a:rPr>
              <a:t>, </a:t>
            </a:r>
            <a:r>
              <a:rPr lang="en-US" altLang="ko-KR" sz="1600" dirty="0">
                <a:ea typeface="굴림" charset="-127"/>
              </a:rPr>
              <a:t>[</a:t>
            </a:r>
            <a:r>
              <a:rPr lang="en-US" altLang="ko-KR" sz="1600" dirty="0" smtClean="0">
                <a:ea typeface="굴림" charset="-127"/>
              </a:rPr>
              <a:t>Jong-Ho Yoon]</a:t>
            </a:r>
            <a:r>
              <a:rPr lang="en-US" altLang="ko-KR" sz="1600" baseline="30000" dirty="0" smtClean="0">
                <a:ea typeface="굴림" charset="-127"/>
              </a:rPr>
              <a:t>3</a:t>
            </a:r>
            <a:endParaRPr lang="en-US" altLang="ko-KR" sz="1600" dirty="0">
              <a:ea typeface="굴림" charset="-127"/>
            </a:endParaRPr>
          </a:p>
          <a:p>
            <a:r>
              <a:rPr lang="en-US" altLang="ko-KR" sz="1600" dirty="0" smtClean="0">
                <a:ea typeface="굴림" charset="-127"/>
              </a:rPr>
              <a:t>              </a:t>
            </a:r>
            <a:r>
              <a:rPr lang="en-US" altLang="ko-KR" sz="1600" dirty="0">
                <a:ea typeface="굴림" charset="-127"/>
              </a:rPr>
              <a:t>Company </a:t>
            </a:r>
            <a:r>
              <a:rPr lang="en-US" altLang="ko-KR" sz="1600" dirty="0" smtClean="0">
                <a:ea typeface="굴림" charset="-127"/>
              </a:rPr>
              <a:t>[KAIST]</a:t>
            </a:r>
            <a:r>
              <a:rPr lang="en-US" altLang="ko-KR" sz="1600" baseline="30000" dirty="0" smtClean="0">
                <a:ea typeface="굴림" charset="-127"/>
              </a:rPr>
              <a:t>1</a:t>
            </a:r>
            <a:r>
              <a:rPr lang="en-US" altLang="ko-KR" sz="1600" dirty="0" smtClean="0">
                <a:ea typeface="굴림" charset="-127"/>
              </a:rPr>
              <a:t>, [ETRI]</a:t>
            </a:r>
            <a:r>
              <a:rPr lang="en-US" altLang="ko-KR" sz="1600" baseline="30000" dirty="0" smtClean="0">
                <a:ea typeface="굴림" charset="-127"/>
              </a:rPr>
              <a:t>2</a:t>
            </a:r>
            <a:r>
              <a:rPr lang="en-US" altLang="ko-KR" sz="1600" dirty="0" smtClean="0">
                <a:ea typeface="굴림" charset="-127"/>
              </a:rPr>
              <a:t>, [Korea Aerospace Univ.]</a:t>
            </a:r>
            <a:r>
              <a:rPr lang="en-US" altLang="ko-KR" sz="1600" baseline="30000" dirty="0" smtClean="0">
                <a:ea typeface="굴림" charset="-127"/>
              </a:rPr>
              <a:t>3</a:t>
            </a:r>
            <a:endParaRPr lang="en-US" altLang="ko-KR" sz="1600" dirty="0">
              <a:ea typeface="굴림" charset="-127"/>
            </a:endParaRPr>
          </a:p>
          <a:p>
            <a:r>
              <a:rPr lang="en-US" altLang="ko-KR" sz="1600" dirty="0" smtClean="0">
                <a:solidFill>
                  <a:schemeClr val="tx2"/>
                </a:solidFill>
                <a:ea typeface="굴림" charset="-127"/>
              </a:rPr>
              <a:t>Address:</a:t>
            </a:r>
            <a:endParaRPr lang="en-US" altLang="ko-KR" sz="1600" dirty="0" smtClean="0">
              <a:ea typeface="굴림" charset="-127"/>
            </a:endParaRPr>
          </a:p>
          <a:p>
            <a:r>
              <a:rPr lang="en-US" altLang="ko-KR" sz="1600" dirty="0" smtClean="0">
                <a:ea typeface="굴림" charset="-127"/>
              </a:rPr>
              <a:t>E-Mail:[</a:t>
            </a:r>
            <a:r>
              <a:rPr lang="en-US" altLang="ko-KR" sz="1600" dirty="0">
                <a:ea typeface="굴림" charset="-127"/>
              </a:rPr>
              <a:t>nsong@kaist.ac.kr, kim.jh@kaist.ac.kr]</a:t>
            </a:r>
            <a:r>
              <a:rPr lang="en-US" altLang="ko-KR" sz="1600" baseline="30000" dirty="0" smtClean="0">
                <a:ea typeface="굴림" charset="-127"/>
              </a:rPr>
              <a:t>1</a:t>
            </a:r>
            <a:r>
              <a:rPr lang="en-US" altLang="ko-KR" sz="1600" dirty="0" smtClean="0">
                <a:ea typeface="굴림" charset="-127"/>
              </a:rPr>
              <a:t>, </a:t>
            </a:r>
            <a:r>
              <a:rPr lang="en-US" altLang="ko-KR" sz="1600" dirty="0">
                <a:ea typeface="굴림" charset="-127"/>
              </a:rPr>
              <a:t>[</a:t>
            </a:r>
            <a:r>
              <a:rPr lang="en-US" altLang="ko-KR" sz="1600" dirty="0" smtClean="0">
                <a:ea typeface="굴림" charset="-127"/>
              </a:rPr>
              <a:t>bjkwak@etri.re.kr]</a:t>
            </a:r>
            <a:r>
              <a:rPr lang="en-US" altLang="ko-KR" sz="1600" baseline="30000" dirty="0" smtClean="0">
                <a:ea typeface="굴림" charset="-127"/>
              </a:rPr>
              <a:t>2</a:t>
            </a:r>
            <a:r>
              <a:rPr lang="en-US" altLang="ko-KR" sz="1600" dirty="0" smtClean="0">
                <a:ea typeface="굴림" charset="-127"/>
              </a:rPr>
              <a:t>, [yoonch@kau.ac.kr]</a:t>
            </a:r>
            <a:r>
              <a:rPr lang="en-US" altLang="ko-KR" sz="1600" baseline="30000" dirty="0" smtClean="0">
                <a:ea typeface="굴림" charset="-127"/>
              </a:rPr>
              <a:t>3</a:t>
            </a:r>
            <a:endParaRPr lang="en-US" altLang="ko-KR" sz="1600" dirty="0">
              <a:ea typeface="굴림" charset="-127"/>
            </a:endParaRPr>
          </a:p>
          <a:p>
            <a:pPr>
              <a:spcBef>
                <a:spcPts val="600"/>
              </a:spcBef>
              <a:spcAft>
                <a:spcPts val="600"/>
              </a:spcAft>
            </a:pPr>
            <a:r>
              <a:rPr lang="en-US" altLang="ko-KR" sz="1600" b="1" dirty="0">
                <a:solidFill>
                  <a:schemeClr val="tx2"/>
                </a:solidFill>
                <a:ea typeface="굴림" charset="-127"/>
              </a:rPr>
              <a:t>Re:</a:t>
            </a:r>
            <a:r>
              <a:rPr lang="en-US" altLang="ko-KR" sz="1600" dirty="0">
                <a:solidFill>
                  <a:schemeClr val="tx2"/>
                </a:solidFill>
                <a:ea typeface="굴림" charset="-127"/>
              </a:rPr>
              <a:t> </a:t>
            </a:r>
            <a:r>
              <a:rPr lang="en-US" altLang="ko-KR" sz="1600" dirty="0" smtClean="0">
                <a:solidFill>
                  <a:schemeClr val="tx2"/>
                </a:solidFill>
                <a:ea typeface="굴림" charset="-127"/>
              </a:rPr>
              <a:t>P802.15.8 </a:t>
            </a:r>
            <a:r>
              <a:rPr lang="en-US" altLang="ko-KR" sz="1600" smtClean="0">
                <a:solidFill>
                  <a:schemeClr val="tx2"/>
                </a:solidFill>
                <a:ea typeface="굴림" charset="-127"/>
              </a:rPr>
              <a:t>Draft D0.16.0</a:t>
            </a:r>
            <a:endParaRPr lang="en-US" altLang="ko-KR"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Abstract</a:t>
            </a:r>
            <a:r>
              <a:rPr lang="en-US" altLang="ko-KR" sz="1600" b="1" dirty="0" smtClean="0">
                <a:solidFill>
                  <a:schemeClr val="tx2"/>
                </a:solidFill>
                <a:ea typeface="굴림" charset="-127"/>
              </a:rPr>
              <a:t>: </a:t>
            </a:r>
            <a:r>
              <a:rPr lang="en-US" altLang="ko-KR" sz="1600" dirty="0">
                <a:ea typeface="굴림" charset="-127"/>
              </a:rPr>
              <a:t>Motion </a:t>
            </a:r>
            <a:r>
              <a:rPr lang="en-US" altLang="ko-KR" sz="1600" dirty="0" smtClean="0">
                <a:ea typeface="굴림" charset="-127"/>
              </a:rPr>
              <a:t>to accept the </a:t>
            </a:r>
            <a:r>
              <a:rPr lang="en-US" altLang="ko-KR" sz="1600" dirty="0">
                <a:ea typeface="굴림" charset="-127"/>
              </a:rPr>
              <a:t>NAV </a:t>
            </a:r>
            <a:r>
              <a:rPr lang="en-US" altLang="ko-KR" sz="1600" dirty="0" smtClean="0">
                <a:ea typeface="굴림" charset="-127"/>
              </a:rPr>
              <a:t>setting mechanism </a:t>
            </a:r>
            <a:r>
              <a:rPr lang="en-US" altLang="ko-KR" sz="1600" dirty="0">
                <a:ea typeface="굴림" charset="-127"/>
              </a:rPr>
              <a:t>for RTS/CTS </a:t>
            </a:r>
            <a:r>
              <a:rPr lang="en-US" altLang="ko-KR" sz="1600" dirty="0" smtClean="0">
                <a:ea typeface="굴림" charset="-127"/>
              </a:rPr>
              <a:t>handshaking</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Approval</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a:t>
            </a:r>
            <a:endParaRPr lang="ko-KR" altLang="en-US" dirty="0"/>
          </a:p>
        </p:txBody>
      </p:sp>
      <p:sp>
        <p:nvSpPr>
          <p:cNvPr id="3" name="내용 개체 틀 2"/>
          <p:cNvSpPr>
            <a:spLocks noGrp="1"/>
          </p:cNvSpPr>
          <p:nvPr>
            <p:ph idx="1"/>
          </p:nvPr>
        </p:nvSpPr>
        <p:spPr/>
        <p:txBody>
          <a:bodyPr/>
          <a:lstStyle/>
          <a:p>
            <a:r>
              <a:rPr lang="en-US" altLang="ko-KR" dirty="0" smtClean="0"/>
              <a:t>“Accept the text proposal on NAV setting mechanism for RTS/CTS handshaking, included in document </a:t>
            </a:r>
            <a:r>
              <a:rPr lang="en-US" altLang="ko-KR" smtClean="0"/>
              <a:t>IEEE 802.15-15-0920-01-0008 </a:t>
            </a:r>
            <a:r>
              <a:rPr lang="en-US" altLang="ko-KR" dirty="0" smtClean="0"/>
              <a:t>to be merged with the latest version of IEEE 802.15.8 PAC Draft P802.15.8 D0.16.0.”</a:t>
            </a:r>
          </a:p>
        </p:txBody>
      </p:sp>
      <p:sp>
        <p:nvSpPr>
          <p:cNvPr id="4" name="날짜 개체 틀 3"/>
          <p:cNvSpPr>
            <a:spLocks noGrp="1"/>
          </p:cNvSpPr>
          <p:nvPr>
            <p:ph type="dt" sz="half" idx="10"/>
          </p:nvPr>
        </p:nvSpPr>
        <p:spPr/>
        <p:txBody>
          <a:bodyPr/>
          <a:lstStyle/>
          <a:p>
            <a:r>
              <a:rPr lang="en-US" altLang="ko-KR" smtClean="0"/>
              <a:t>Nov. 2015</a:t>
            </a:r>
            <a:endParaRPr lang="en-US" altLang="ko-KR" dirty="0"/>
          </a:p>
        </p:txBody>
      </p:sp>
      <p:sp>
        <p:nvSpPr>
          <p:cNvPr id="5" name="바닥글 개체 틀 4"/>
          <p:cNvSpPr>
            <a:spLocks noGrp="1"/>
          </p:cNvSpPr>
          <p:nvPr>
            <p:ph type="ftr" sz="quarter" idx="11"/>
          </p:nvPr>
        </p:nvSpPr>
        <p:spPr/>
        <p:txBody>
          <a:body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a:t>
            </a:fld>
            <a:endParaRPr lang="en-US" altLang="ko-KR"/>
          </a:p>
        </p:txBody>
      </p:sp>
    </p:spTree>
    <p:extLst>
      <p:ext uri="{BB962C8B-B14F-4D97-AF65-F5344CB8AC3E}">
        <p14:creationId xmlns:p14="http://schemas.microsoft.com/office/powerpoint/2010/main" val="2818310748"/>
      </p:ext>
    </p:extLst>
  </p:cSld>
  <p:clrMapOvr>
    <a:masterClrMapping/>
  </p:clrMapOvr>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139</TotalTime>
  <Words>170</Words>
  <Application>Microsoft Office PowerPoint</Application>
  <PresentationFormat>화면 슬라이드 쇼(4:3)</PresentationFormat>
  <Paragraphs>25</Paragraphs>
  <Slides>2</Slides>
  <Notes>1</Notes>
  <HiddenSlides>0</HiddenSlides>
  <MMClips>0</MMClips>
  <ScaleCrop>false</ScaleCrop>
  <HeadingPairs>
    <vt:vector size="4" baseType="variant">
      <vt:variant>
        <vt:lpstr>테마</vt:lpstr>
      </vt:variant>
      <vt:variant>
        <vt:i4>1</vt:i4>
      </vt:variant>
      <vt:variant>
        <vt:lpstr>슬라이드 제목</vt:lpstr>
      </vt:variant>
      <vt:variant>
        <vt:i4>2</vt:i4>
      </vt:variant>
    </vt:vector>
  </HeadingPairs>
  <TitlesOfParts>
    <vt:vector size="3" baseType="lpstr">
      <vt:lpstr>template</vt:lpstr>
      <vt:lpstr>PowerPoint 프레젠테이션</vt:lpstr>
      <vt:lpstr>Motion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BJ</cp:lastModifiedBy>
  <cp:revision>44</cp:revision>
  <cp:lastPrinted>1998-02-10T13:28:06Z</cp:lastPrinted>
  <dcterms:created xsi:type="dcterms:W3CDTF">2014-03-12T01:39:25Z</dcterms:created>
  <dcterms:modified xsi:type="dcterms:W3CDTF">2015-11-11T22:38:39Z</dcterms:modified>
</cp:coreProperties>
</file>