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60" r:id="rId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4758" autoAdjust="0"/>
  </p:normalViewPr>
  <p:slideViewPr>
    <p:cSldViewPr snapToGrid="0">
      <p:cViewPr>
        <p:scale>
          <a:sx n="70" d="100"/>
          <a:sy n="70" d="100"/>
        </p:scale>
        <p:origin x="144" y="-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802.15-15-0909-001-003d_Text_Proposal</a:t>
            </a:r>
            <a:r>
              <a:rPr lang="en-US" sz="1400" b="1" baseline="0" dirty="0" smtClean="0"/>
              <a:t> for FCC-NPRM</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smtClean="0">
              <a:solidFill>
                <a:schemeClr val="tx2"/>
              </a:solidFill>
            </a:endParaRPr>
          </a:p>
          <a:p>
            <a:r>
              <a:rPr lang="en-US" sz="1600" b="1" dirty="0" smtClean="0">
                <a:solidFill>
                  <a:schemeClr val="tx2"/>
                </a:solidFill>
              </a:rPr>
              <a:t>Submission Title:</a:t>
            </a:r>
            <a:r>
              <a:rPr lang="en-US" sz="1600" dirty="0" smtClean="0">
                <a:solidFill>
                  <a:schemeClr val="tx2"/>
                </a:solidFill>
              </a:rPr>
              <a:t> Text Proposal for FCC NPRM Response</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10 November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15-15-00872r0</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Text Proposal for FCC NPRM Response</a:t>
            </a:r>
          </a:p>
          <a:p>
            <a:pPr>
              <a:spcBef>
                <a:spcPts val="600"/>
              </a:spcBef>
              <a:spcAft>
                <a:spcPts val="600"/>
              </a:spcAft>
            </a:pPr>
            <a:r>
              <a:rPr lang="en-US" sz="1600" b="1" dirty="0" smtClean="0">
                <a:solidFill>
                  <a:schemeClr val="tx2"/>
                </a:solidFill>
              </a:rPr>
              <a:t>Purpose: </a:t>
            </a:r>
            <a:r>
              <a:rPr lang="en-US" sz="1600" dirty="0" smtClean="0">
                <a:solidFill>
                  <a:schemeClr val="tx2"/>
                </a:solidFill>
              </a:rPr>
              <a:t>Preparing text for </a:t>
            </a:r>
            <a:r>
              <a:rPr lang="en-US" sz="1600" smtClean="0">
                <a:solidFill>
                  <a:schemeClr val="tx2"/>
                </a:solidFill>
              </a:rPr>
              <a:t>IEEE </a:t>
            </a:r>
            <a:r>
              <a:rPr lang="en-US" sz="1600" smtClean="0">
                <a:solidFill>
                  <a:schemeClr val="tx2"/>
                </a:solidFill>
              </a:rPr>
              <a:t>802.15’s </a:t>
            </a:r>
            <a:r>
              <a:rPr lang="en-US" sz="1600" dirty="0" smtClean="0">
                <a:solidFill>
                  <a:schemeClr val="tx2"/>
                </a:solidFill>
              </a:rPr>
              <a:t>response to the FCC NPRM</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endParaRPr lang="de-DE"/>
          </a:p>
        </p:txBody>
      </p:sp>
      <p:sp>
        <p:nvSpPr>
          <p:cNvPr id="6" name="Inhaltsplatzhalter 5"/>
          <p:cNvSpPr>
            <a:spLocks noGrp="1"/>
          </p:cNvSpPr>
          <p:nvPr>
            <p:ph idx="1"/>
          </p:nvPr>
        </p:nvSpPr>
        <p:spPr/>
        <p:txBody>
          <a:bodyPr/>
          <a:lstStyle/>
          <a:p>
            <a:r>
              <a:rPr lang="de-DE" sz="1800" dirty="0" smtClean="0"/>
              <a:t>IEEE 802 </a:t>
            </a:r>
            <a:r>
              <a:rPr lang="de-DE" sz="1800" dirty="0" err="1" smtClean="0"/>
              <a:t>supports</a:t>
            </a:r>
            <a:r>
              <a:rPr lang="de-DE" sz="1800" dirty="0" smtClean="0"/>
              <a:t> </a:t>
            </a:r>
            <a:r>
              <a:rPr lang="de-DE" sz="1800" dirty="0" err="1" smtClean="0"/>
              <a:t>the</a:t>
            </a:r>
            <a:r>
              <a:rPr lang="de-DE" sz="1800" dirty="0" smtClean="0"/>
              <a:t> </a:t>
            </a:r>
            <a:r>
              <a:rPr lang="de-DE" sz="1800" dirty="0" err="1" smtClean="0"/>
              <a:t>allocation</a:t>
            </a:r>
            <a:r>
              <a:rPr lang="de-DE" sz="1800" dirty="0" smtClean="0"/>
              <a:t> of </a:t>
            </a:r>
            <a:r>
              <a:rPr lang="de-DE" sz="1800" dirty="0" err="1" smtClean="0"/>
              <a:t>further</a:t>
            </a:r>
            <a:r>
              <a:rPr lang="de-DE" sz="1800" dirty="0" smtClean="0"/>
              <a:t> </a:t>
            </a:r>
            <a:r>
              <a:rPr lang="de-DE" sz="1800" dirty="0" err="1" smtClean="0"/>
              <a:t>unlicensed</a:t>
            </a:r>
            <a:r>
              <a:rPr lang="de-DE" sz="1800" dirty="0" smtClean="0"/>
              <a:t> </a:t>
            </a:r>
            <a:r>
              <a:rPr lang="de-DE" sz="1800" dirty="0" err="1" smtClean="0"/>
              <a:t>bands</a:t>
            </a:r>
            <a:r>
              <a:rPr lang="de-DE" sz="1800" dirty="0" smtClean="0"/>
              <a:t> </a:t>
            </a:r>
            <a:r>
              <a:rPr lang="de-DE" sz="1800" dirty="0" err="1" smtClean="0"/>
              <a:t>above</a:t>
            </a:r>
            <a:r>
              <a:rPr lang="de-DE" sz="1800" dirty="0" smtClean="0"/>
              <a:t> 28 GHz. </a:t>
            </a:r>
            <a:r>
              <a:rPr lang="de-DE" sz="1800" dirty="0" err="1" smtClean="0"/>
              <a:t>This</a:t>
            </a:r>
            <a:r>
              <a:rPr lang="de-DE" sz="1800" dirty="0" smtClean="0"/>
              <a:t> will </a:t>
            </a:r>
            <a:r>
              <a:rPr lang="de-DE" sz="1800" dirty="0" err="1" smtClean="0"/>
              <a:t>greatly</a:t>
            </a:r>
            <a:r>
              <a:rPr lang="de-DE" sz="1800" dirty="0" smtClean="0"/>
              <a:t> </a:t>
            </a:r>
            <a:r>
              <a:rPr lang="de-DE" sz="1800" dirty="0" err="1" smtClean="0"/>
              <a:t>support</a:t>
            </a:r>
            <a:r>
              <a:rPr lang="de-DE" sz="1800" dirty="0" smtClean="0"/>
              <a:t> IEEE 802‘s </a:t>
            </a:r>
            <a:r>
              <a:rPr lang="de-DE" sz="1800" dirty="0" err="1" smtClean="0"/>
              <a:t>current</a:t>
            </a:r>
            <a:r>
              <a:rPr lang="de-DE" sz="1800" dirty="0" smtClean="0"/>
              <a:t> </a:t>
            </a:r>
            <a:r>
              <a:rPr lang="de-DE" sz="1800" dirty="0" err="1" smtClean="0"/>
              <a:t>efforts</a:t>
            </a:r>
            <a:r>
              <a:rPr lang="de-DE" sz="1800" dirty="0" smtClean="0"/>
              <a:t> in </a:t>
            </a:r>
            <a:r>
              <a:rPr lang="de-DE" sz="1800" dirty="0" err="1" smtClean="0"/>
              <a:t>standardising</a:t>
            </a:r>
            <a:r>
              <a:rPr lang="de-DE" sz="1800" dirty="0" smtClean="0"/>
              <a:t> </a:t>
            </a:r>
            <a:r>
              <a:rPr lang="de-DE" sz="1800" dirty="0" err="1" smtClean="0"/>
              <a:t>wireless</a:t>
            </a:r>
            <a:r>
              <a:rPr lang="de-DE" sz="1800" dirty="0" smtClean="0"/>
              <a:t> </a:t>
            </a:r>
            <a:r>
              <a:rPr lang="de-DE" sz="1800" dirty="0" err="1" smtClean="0"/>
              <a:t>systems</a:t>
            </a:r>
            <a:r>
              <a:rPr lang="de-DE" sz="1800" dirty="0" smtClean="0"/>
              <a:t> </a:t>
            </a:r>
            <a:r>
              <a:rPr lang="de-DE" sz="1800" dirty="0" err="1" smtClean="0"/>
              <a:t>operating</a:t>
            </a:r>
            <a:r>
              <a:rPr lang="de-DE" sz="1800" dirty="0" smtClean="0"/>
              <a:t> in </a:t>
            </a:r>
            <a:r>
              <a:rPr lang="de-DE" sz="1800" dirty="0" err="1" smtClean="0"/>
              <a:t>these</a:t>
            </a:r>
            <a:r>
              <a:rPr lang="de-DE" sz="1800" dirty="0" smtClean="0"/>
              <a:t> </a:t>
            </a:r>
            <a:r>
              <a:rPr lang="de-DE" sz="1800" dirty="0" err="1" smtClean="0"/>
              <a:t>frequency</a:t>
            </a:r>
            <a:r>
              <a:rPr lang="de-DE" sz="1800" dirty="0" smtClean="0"/>
              <a:t> </a:t>
            </a:r>
            <a:r>
              <a:rPr lang="de-DE" sz="1800" dirty="0" err="1" smtClean="0"/>
              <a:t>bands</a:t>
            </a:r>
            <a:r>
              <a:rPr lang="de-DE" sz="1800" dirty="0" smtClean="0"/>
              <a:t>. </a:t>
            </a:r>
          </a:p>
          <a:p>
            <a:r>
              <a:rPr lang="de-DE" sz="1800" dirty="0" smtClean="0"/>
              <a:t>IEEE 802 </a:t>
            </a:r>
            <a:r>
              <a:rPr lang="de-DE" sz="1800" dirty="0" err="1" smtClean="0"/>
              <a:t>supports</a:t>
            </a:r>
            <a:r>
              <a:rPr lang="de-DE" sz="1800" dirty="0" smtClean="0"/>
              <a:t> </a:t>
            </a:r>
            <a:r>
              <a:rPr lang="de-DE" sz="1800" dirty="0" err="1" smtClean="0"/>
              <a:t>this</a:t>
            </a:r>
            <a:r>
              <a:rPr lang="de-DE" sz="1800" dirty="0" smtClean="0"/>
              <a:t> </a:t>
            </a:r>
            <a:r>
              <a:rPr lang="de-DE" sz="1800" dirty="0" err="1" smtClean="0"/>
              <a:t>proposal</a:t>
            </a:r>
            <a:r>
              <a:rPr lang="de-DE" sz="1800" dirty="0" smtClean="0"/>
              <a:t> </a:t>
            </a:r>
            <a:r>
              <a:rPr lang="de-DE" sz="1800" dirty="0" err="1" smtClean="0"/>
              <a:t>to</a:t>
            </a:r>
            <a:r>
              <a:rPr lang="de-DE" sz="1800" dirty="0" smtClean="0"/>
              <a:t> </a:t>
            </a:r>
            <a:r>
              <a:rPr lang="de-DE" sz="1800" dirty="0" err="1" smtClean="0"/>
              <a:t>authorize</a:t>
            </a:r>
            <a:r>
              <a:rPr lang="de-DE" sz="1800" dirty="0" smtClean="0"/>
              <a:t> </a:t>
            </a:r>
            <a:r>
              <a:rPr lang="de-DE" sz="1800" dirty="0" err="1" smtClean="0"/>
              <a:t>operations</a:t>
            </a:r>
            <a:r>
              <a:rPr lang="de-DE" sz="1800" dirty="0" smtClean="0"/>
              <a:t> in </a:t>
            </a:r>
            <a:r>
              <a:rPr lang="de-DE" sz="1800" dirty="0" err="1" smtClean="0"/>
              <a:t>the</a:t>
            </a:r>
            <a:r>
              <a:rPr lang="de-DE" sz="1800" dirty="0" smtClean="0"/>
              <a:t> 64-71 GHz band </a:t>
            </a:r>
            <a:r>
              <a:rPr lang="de-DE" sz="1800" dirty="0" err="1" smtClean="0"/>
              <a:t>as</a:t>
            </a:r>
            <a:r>
              <a:rPr lang="de-DE" sz="1800" dirty="0" smtClean="0"/>
              <a:t> </a:t>
            </a:r>
            <a:r>
              <a:rPr lang="de-DE" sz="1800" dirty="0" err="1" smtClean="0"/>
              <a:t>this</a:t>
            </a:r>
            <a:r>
              <a:rPr lang="de-DE" sz="1800" dirty="0" smtClean="0"/>
              <a:t> </a:t>
            </a:r>
            <a:r>
              <a:rPr lang="de-DE" sz="1800" dirty="0" err="1" smtClean="0"/>
              <a:t>would</a:t>
            </a:r>
            <a:r>
              <a:rPr lang="de-DE" sz="1800" dirty="0" smtClean="0"/>
              <a:t> </a:t>
            </a:r>
            <a:r>
              <a:rPr lang="de-DE" sz="1800" dirty="0" err="1" smtClean="0"/>
              <a:t>help</a:t>
            </a:r>
            <a:r>
              <a:rPr lang="de-DE" sz="1800" dirty="0" smtClean="0"/>
              <a:t> </a:t>
            </a:r>
            <a:r>
              <a:rPr lang="de-DE" sz="1800" dirty="0" err="1" smtClean="0"/>
              <a:t>to</a:t>
            </a:r>
            <a:r>
              <a:rPr lang="de-DE" sz="1800" dirty="0" smtClean="0"/>
              <a:t> bring US </a:t>
            </a:r>
            <a:r>
              <a:rPr lang="de-DE" sz="1800" dirty="0" err="1" smtClean="0"/>
              <a:t>regulations</a:t>
            </a:r>
            <a:r>
              <a:rPr lang="de-DE" sz="1800" dirty="0" smtClean="0"/>
              <a:t> </a:t>
            </a:r>
            <a:r>
              <a:rPr lang="de-DE" sz="1800" dirty="0" err="1" smtClean="0"/>
              <a:t>more</a:t>
            </a:r>
            <a:r>
              <a:rPr lang="de-DE" sz="1800" dirty="0" smtClean="0"/>
              <a:t> in </a:t>
            </a:r>
            <a:r>
              <a:rPr lang="de-DE" sz="1800" dirty="0" err="1" smtClean="0"/>
              <a:t>line</a:t>
            </a:r>
            <a:r>
              <a:rPr lang="de-DE" sz="1800" dirty="0" smtClean="0"/>
              <a:t> </a:t>
            </a:r>
            <a:r>
              <a:rPr lang="de-DE" sz="1800" dirty="0" err="1" smtClean="0"/>
              <a:t>with</a:t>
            </a:r>
            <a:r>
              <a:rPr lang="de-DE" sz="1800" dirty="0" smtClean="0"/>
              <a:t> Japan, Europe and South Korea. IEEE 802 Task Group 15.3e </a:t>
            </a:r>
            <a:r>
              <a:rPr lang="de-DE" sz="1800" dirty="0" err="1" smtClean="0"/>
              <a:t>is</a:t>
            </a:r>
            <a:r>
              <a:rPr lang="de-DE" sz="1800" dirty="0" smtClean="0"/>
              <a:t> </a:t>
            </a:r>
            <a:r>
              <a:rPr lang="de-DE" sz="1800" dirty="0" err="1" smtClean="0"/>
              <a:t>developing</a:t>
            </a:r>
            <a:r>
              <a:rPr lang="de-DE" sz="1800" dirty="0" smtClean="0"/>
              <a:t> a </a:t>
            </a:r>
            <a:r>
              <a:rPr lang="de-DE" sz="1800" dirty="0" err="1" smtClean="0"/>
              <a:t>standard</a:t>
            </a:r>
            <a:r>
              <a:rPr lang="de-DE" sz="1800" dirty="0" smtClean="0"/>
              <a:t> </a:t>
            </a:r>
            <a:r>
              <a:rPr lang="de-DE" sz="1800" dirty="0" err="1" smtClean="0"/>
              <a:t>that</a:t>
            </a:r>
            <a:r>
              <a:rPr lang="de-DE" sz="1800" dirty="0" smtClean="0"/>
              <a:t> will </a:t>
            </a:r>
            <a:r>
              <a:rPr lang="de-DE" sz="1800" dirty="0" err="1" smtClean="0"/>
              <a:t>support</a:t>
            </a:r>
            <a:r>
              <a:rPr lang="de-DE" sz="1800" dirty="0" smtClean="0"/>
              <a:t> </a:t>
            </a:r>
            <a:r>
              <a:rPr lang="de-DE" sz="1800" dirty="0" err="1" smtClean="0"/>
              <a:t>close-proximity</a:t>
            </a:r>
            <a:r>
              <a:rPr lang="de-DE" sz="1800" dirty="0" smtClean="0"/>
              <a:t> </a:t>
            </a:r>
            <a:r>
              <a:rPr lang="de-DE" sz="1800" dirty="0" err="1" smtClean="0"/>
              <a:t>services</a:t>
            </a:r>
            <a:r>
              <a:rPr lang="de-DE" sz="1800" dirty="0" smtClean="0"/>
              <a:t> in </a:t>
            </a:r>
            <a:r>
              <a:rPr lang="de-DE" sz="1800" dirty="0" err="1" smtClean="0"/>
              <a:t>the</a:t>
            </a:r>
            <a:r>
              <a:rPr lang="de-DE" sz="1800" dirty="0" smtClean="0"/>
              <a:t> </a:t>
            </a:r>
            <a:r>
              <a:rPr lang="de-DE" sz="1800" dirty="0" err="1" smtClean="0"/>
              <a:t>bands</a:t>
            </a:r>
            <a:r>
              <a:rPr lang="de-DE" sz="1800" dirty="0" smtClean="0"/>
              <a:t> </a:t>
            </a:r>
            <a:r>
              <a:rPr lang="de-DE" sz="1800" dirty="0" err="1" smtClean="0"/>
              <a:t>from</a:t>
            </a:r>
            <a:r>
              <a:rPr lang="de-DE" sz="1800" dirty="0" smtClean="0"/>
              <a:t> 59.4 GHz </a:t>
            </a:r>
            <a:r>
              <a:rPr lang="de-DE" sz="1800" dirty="0" err="1" smtClean="0"/>
              <a:t>to</a:t>
            </a:r>
            <a:r>
              <a:rPr lang="de-DE" sz="1800" dirty="0" smtClean="0"/>
              <a:t> 65.88 GHz.</a:t>
            </a:r>
          </a:p>
          <a:p>
            <a:r>
              <a:rPr lang="de-DE" sz="1800" dirty="0" err="1" smtClean="0"/>
              <a:t>Although</a:t>
            </a:r>
            <a:r>
              <a:rPr lang="de-DE" sz="1800" dirty="0" smtClean="0"/>
              <a:t> </a:t>
            </a:r>
            <a:r>
              <a:rPr lang="de-DE" sz="1800" dirty="0" err="1" smtClean="0"/>
              <a:t>we</a:t>
            </a:r>
            <a:r>
              <a:rPr lang="de-DE" sz="1800" dirty="0" smtClean="0"/>
              <a:t> </a:t>
            </a:r>
            <a:r>
              <a:rPr lang="de-DE" sz="1800" dirty="0" err="1" smtClean="0"/>
              <a:t>notice</a:t>
            </a:r>
            <a:r>
              <a:rPr lang="de-DE" sz="1800" dirty="0" smtClean="0"/>
              <a:t>, </a:t>
            </a:r>
            <a:r>
              <a:rPr lang="de-DE" sz="1800" dirty="0" err="1" smtClean="0"/>
              <a:t>that</a:t>
            </a:r>
            <a:r>
              <a:rPr lang="de-DE" sz="1800" dirty="0" smtClean="0"/>
              <a:t> </a:t>
            </a:r>
            <a:r>
              <a:rPr lang="de-DE" sz="1800" dirty="0" err="1" smtClean="0"/>
              <a:t>the</a:t>
            </a:r>
            <a:r>
              <a:rPr lang="de-DE" sz="1800" dirty="0" smtClean="0"/>
              <a:t> </a:t>
            </a:r>
            <a:r>
              <a:rPr lang="de-DE" sz="1800" dirty="0" err="1" smtClean="0"/>
              <a:t>current</a:t>
            </a:r>
            <a:r>
              <a:rPr lang="de-DE" sz="1800" dirty="0" smtClean="0"/>
              <a:t> </a:t>
            </a:r>
            <a:r>
              <a:rPr lang="de-DE" sz="1800" dirty="0" err="1" smtClean="0"/>
              <a:t>considerations</a:t>
            </a:r>
            <a:r>
              <a:rPr lang="de-DE" sz="1800" dirty="0" smtClean="0"/>
              <a:t> in </a:t>
            </a:r>
            <a:r>
              <a:rPr lang="de-DE" sz="1800" dirty="0" err="1" smtClean="0"/>
              <a:t>the</a:t>
            </a:r>
            <a:r>
              <a:rPr lang="de-DE" sz="1800" dirty="0" smtClean="0"/>
              <a:t> NPRM </a:t>
            </a:r>
            <a:r>
              <a:rPr lang="de-DE" sz="1800" dirty="0" err="1" smtClean="0"/>
              <a:t>are</a:t>
            </a:r>
            <a:r>
              <a:rPr lang="de-DE" sz="1800" dirty="0" smtClean="0"/>
              <a:t> limited </a:t>
            </a:r>
            <a:r>
              <a:rPr lang="de-DE" sz="1800" dirty="0" err="1" smtClean="0"/>
              <a:t>to</a:t>
            </a:r>
            <a:r>
              <a:rPr lang="de-DE" sz="1800" dirty="0" smtClean="0"/>
              <a:t> </a:t>
            </a:r>
            <a:r>
              <a:rPr lang="de-DE" sz="1800" dirty="0" err="1" smtClean="0"/>
              <a:t>frequency</a:t>
            </a:r>
            <a:r>
              <a:rPr lang="de-DE" sz="1800" dirty="0" smtClean="0"/>
              <a:t> </a:t>
            </a:r>
            <a:r>
              <a:rPr lang="de-DE" sz="1800" dirty="0" err="1" smtClean="0"/>
              <a:t>bands</a:t>
            </a:r>
            <a:r>
              <a:rPr lang="de-DE" sz="1800" dirty="0" smtClean="0"/>
              <a:t> </a:t>
            </a:r>
            <a:r>
              <a:rPr lang="de-DE" sz="1800" dirty="0" err="1" smtClean="0"/>
              <a:t>below</a:t>
            </a:r>
            <a:r>
              <a:rPr lang="de-DE" sz="1800" dirty="0" smtClean="0"/>
              <a:t> 100 GHz, IEEE 802 </a:t>
            </a:r>
            <a:r>
              <a:rPr lang="de-DE" sz="1800" dirty="0" err="1" smtClean="0"/>
              <a:t>would</a:t>
            </a:r>
            <a:r>
              <a:rPr lang="de-DE" sz="1800" dirty="0" smtClean="0"/>
              <a:t> </a:t>
            </a:r>
            <a:r>
              <a:rPr lang="de-DE" sz="1800" dirty="0" err="1" smtClean="0"/>
              <a:t>like</a:t>
            </a:r>
            <a:r>
              <a:rPr lang="de-DE" sz="1800" dirty="0" smtClean="0"/>
              <a:t> </a:t>
            </a:r>
            <a:r>
              <a:rPr lang="de-DE" sz="1800" dirty="0" err="1" smtClean="0"/>
              <a:t>to</a:t>
            </a:r>
            <a:r>
              <a:rPr lang="de-DE" sz="1800" dirty="0" smtClean="0"/>
              <a:t> </a:t>
            </a:r>
            <a:r>
              <a:rPr lang="de-DE" sz="1800" dirty="0" err="1" smtClean="0"/>
              <a:t>inform</a:t>
            </a:r>
            <a:r>
              <a:rPr lang="de-DE" sz="1800" dirty="0" smtClean="0"/>
              <a:t> FCC, </a:t>
            </a:r>
            <a:r>
              <a:rPr lang="de-DE" sz="1800" dirty="0" err="1" smtClean="0"/>
              <a:t>that</a:t>
            </a:r>
            <a:r>
              <a:rPr lang="de-DE" sz="1800" dirty="0" smtClean="0"/>
              <a:t> </a:t>
            </a:r>
            <a:r>
              <a:rPr lang="de-DE" sz="1800" dirty="0" err="1" smtClean="0"/>
              <a:t>within</a:t>
            </a:r>
            <a:r>
              <a:rPr lang="de-DE" sz="1800" dirty="0" smtClean="0"/>
              <a:t> Task Group IEEE 802.15.3d a </a:t>
            </a:r>
            <a:r>
              <a:rPr lang="de-DE" sz="1800" dirty="0" err="1" smtClean="0"/>
              <a:t>standard</a:t>
            </a:r>
            <a:r>
              <a:rPr lang="de-DE" sz="1800" dirty="0" smtClean="0"/>
              <a:t> </a:t>
            </a:r>
            <a:r>
              <a:rPr lang="de-DE" sz="1800" dirty="0" err="1" smtClean="0"/>
              <a:t>operating</a:t>
            </a:r>
            <a:r>
              <a:rPr lang="de-DE" sz="1800" dirty="0" smtClean="0"/>
              <a:t> </a:t>
            </a:r>
            <a:r>
              <a:rPr lang="de-DE" sz="1800" dirty="0" err="1" smtClean="0"/>
              <a:t>at</a:t>
            </a:r>
            <a:r>
              <a:rPr lang="de-DE" sz="1800" dirty="0" smtClean="0"/>
              <a:t> </a:t>
            </a:r>
            <a:r>
              <a:rPr lang="de-DE" sz="1800" dirty="0" err="1" smtClean="0"/>
              <a:t>the</a:t>
            </a:r>
            <a:r>
              <a:rPr lang="de-DE" sz="1800" dirty="0" smtClean="0"/>
              <a:t> </a:t>
            </a:r>
            <a:r>
              <a:rPr lang="de-DE" sz="1800" dirty="0" err="1" smtClean="0"/>
              <a:t>bands</a:t>
            </a:r>
            <a:r>
              <a:rPr lang="de-DE" sz="1800" dirty="0" smtClean="0"/>
              <a:t> 252 </a:t>
            </a:r>
            <a:r>
              <a:rPr lang="de-DE" sz="1800" dirty="0" err="1" smtClean="0"/>
              <a:t>to</a:t>
            </a:r>
            <a:r>
              <a:rPr lang="de-DE" sz="1800" dirty="0" smtClean="0"/>
              <a:t> 325 GHz </a:t>
            </a:r>
            <a:r>
              <a:rPr lang="de-DE" sz="1800" dirty="0" err="1" smtClean="0"/>
              <a:t>is</a:t>
            </a:r>
            <a:r>
              <a:rPr lang="de-DE" sz="1800" dirty="0" smtClean="0"/>
              <a:t> </a:t>
            </a:r>
            <a:r>
              <a:rPr lang="de-DE" sz="1800" dirty="0" err="1" smtClean="0"/>
              <a:t>being</a:t>
            </a:r>
            <a:r>
              <a:rPr lang="de-DE" sz="1800" dirty="0" smtClean="0"/>
              <a:t> </a:t>
            </a:r>
            <a:r>
              <a:rPr lang="de-DE" sz="1800" dirty="0" err="1" smtClean="0"/>
              <a:t>developed</a:t>
            </a:r>
            <a:r>
              <a:rPr lang="de-DE" sz="1800" dirty="0" smtClean="0"/>
              <a:t>.</a:t>
            </a:r>
            <a:endParaRPr lang="de-DE" sz="1800" dirty="0"/>
          </a:p>
        </p:txBody>
      </p:sp>
      <p:sp>
        <p:nvSpPr>
          <p:cNvPr id="2" name="Datumsplatzhalter 1"/>
          <p:cNvSpPr>
            <a:spLocks noGrp="1"/>
          </p:cNvSpPr>
          <p:nvPr>
            <p:ph type="dt" sz="half" idx="10"/>
          </p:nvPr>
        </p:nvSpPr>
        <p:spPr/>
        <p:txBody>
          <a:bodyPr/>
          <a:lstStyle/>
          <a:p>
            <a:r>
              <a:rPr lang="en-US" dirty="0" smtClean="0"/>
              <a:t>November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177</Words>
  <Application>Microsoft Office PowerPoint</Application>
  <PresentationFormat>Bildschirmpräsentation (4:3)</PresentationFormat>
  <Paragraphs>22</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IEEE-P802_15</vt:lpstr>
      <vt:lpstr>Folie 1</vt:lpstr>
      <vt:lpstr>Folie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105</cp:revision>
  <cp:lastPrinted>1998-02-10T13:28:06Z</cp:lastPrinted>
  <dcterms:created xsi:type="dcterms:W3CDTF">2012-11-14T22:04:21Z</dcterms:created>
  <dcterms:modified xsi:type="dcterms:W3CDTF">2015-11-11T13:17:51Z</dcterms:modified>
</cp:coreProperties>
</file>