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1" r:id="rId4"/>
    <p:sldId id="284" r:id="rId5"/>
    <p:sldId id="285" r:id="rId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89" d="100"/>
          <a:sy n="89" d="100"/>
        </p:scale>
        <p:origin x="-800"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802.15-15-0907-</a:t>
            </a:r>
            <a:r>
              <a:rPr lang="en-US" altLang="ja-JP" sz="1400" b="1" dirty="0" smtClean="0">
                <a:ea typeface="ＭＳ Ｐゴシック" charset="-128"/>
              </a:rPr>
              <a:t>01-</a:t>
            </a:r>
            <a:r>
              <a:rPr lang="en-US" altLang="ja-JP" sz="1400" b="1" dirty="0" smtClean="0">
                <a:ea typeface="ＭＳ Ｐゴシック" charset="-128"/>
              </a:rPr>
              <a:t>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November 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November Closing Report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[10 November,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Jussi Haapola, Centre </a:t>
            </a:r>
            <a:r>
              <a:rPr lang="en-US" altLang="ja-JP" sz="1600" dirty="0">
                <a:ea typeface="ＭＳ Ｐゴシック" charset="-128"/>
              </a:rPr>
              <a:t>for Wireless </a:t>
            </a:r>
            <a:r>
              <a:rPr lang="en-US" altLang="ja-JP" sz="1600" dirty="0" smtClean="0">
                <a:ea typeface="ＭＳ Ｐゴシック" charset="-128"/>
              </a:rPr>
              <a:t>Communications / </a:t>
            </a:r>
            <a:r>
              <a:rPr lang="en-US" altLang="ja-JP" sz="1600" dirty="0">
                <a:ea typeface="ＭＳ Ｐゴシック" charset="-128"/>
              </a:rPr>
              <a:t>University of </a:t>
            </a:r>
            <a:r>
              <a:rPr lang="en-US" altLang="ja-JP" sz="1600" dirty="0" smtClean="0">
                <a:ea typeface="ＭＳ Ｐゴシック" charset="-128"/>
              </a:rPr>
              <a:t>Oulu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P.O</a:t>
            </a:r>
            <a:r>
              <a:rPr lang="en-US" altLang="ja-JP" sz="1600" dirty="0">
                <a:ea typeface="ＭＳ Ｐゴシック" charset="-128"/>
              </a:rPr>
              <a:t>. Box 4500, </a:t>
            </a:r>
            <a:r>
              <a:rPr lang="en-US" altLang="ja-JP" sz="1600" dirty="0" smtClean="0">
                <a:ea typeface="ＭＳ Ｐゴシック" charset="-128"/>
              </a:rPr>
              <a:t>Oulu</a:t>
            </a:r>
            <a:r>
              <a:rPr lang="en-US" altLang="ja-JP" sz="1600" dirty="0">
                <a:ea typeface="ＭＳ Ｐゴシック" charset="-128"/>
              </a:rPr>
              <a:t>, Finland FI-</a:t>
            </a:r>
            <a:r>
              <a:rPr lang="en-US" altLang="ja-JP" sz="1600" dirty="0" smtClean="0">
                <a:ea typeface="ＭＳ Ｐゴシック" charset="-128"/>
              </a:rPr>
              <a:t>90014</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+358(0)40-8363-018 Email: </a:t>
            </a:r>
            <a:r>
              <a:rPr lang="en-US" altLang="ja-JP" sz="1600" dirty="0" err="1" smtClean="0">
                <a:ea typeface="ＭＳ Ｐゴシック" charset="-128"/>
              </a:rPr>
              <a:t>jhaapola</a:t>
            </a:r>
            <a:r>
              <a:rPr lang="en-US" altLang="ja-JP" sz="1600" dirty="0" err="1">
                <a:ea typeface="ＭＳ Ｐゴシック" charset="-128"/>
              </a:rPr>
              <a:t>@ee.oulu.fi</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November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 TX,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11</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fi-FI" altLang="ja-JP" dirty="0" smtClean="0"/>
              <a:t>New </a:t>
            </a:r>
            <a:r>
              <a:rPr kumimoji="1" lang="fi-FI" altLang="ja-JP" dirty="0" err="1" smtClean="0"/>
              <a:t>presentation</a:t>
            </a:r>
            <a:r>
              <a:rPr kumimoji="1" lang="fi-FI" altLang="ja-JP" dirty="0" smtClean="0"/>
              <a:t> </a:t>
            </a:r>
            <a:r>
              <a:rPr kumimoji="1" lang="fi-FI" altLang="ja-JP" dirty="0" err="1" smtClean="0"/>
              <a:t>by</a:t>
            </a:r>
            <a:r>
              <a:rPr kumimoji="1" lang="fi-FI" altLang="ja-JP" dirty="0" smtClean="0"/>
              <a:t> </a:t>
            </a:r>
            <a:r>
              <a:rPr lang="en-US" dirty="0" err="1"/>
              <a:t>Yeong</a:t>
            </a:r>
            <a:r>
              <a:rPr lang="en-US" dirty="0"/>
              <a:t> Min Jang (</a:t>
            </a:r>
            <a:r>
              <a:rPr lang="en-US" dirty="0" err="1"/>
              <a:t>Kookmin</a:t>
            </a:r>
            <a:r>
              <a:rPr lang="en-US" dirty="0"/>
              <a:t> University</a:t>
            </a:r>
            <a:r>
              <a:rPr lang="en-US" dirty="0" smtClean="0"/>
              <a:t>), Doc #895.</a:t>
            </a:r>
          </a:p>
          <a:p>
            <a:pPr marL="0" indent="0">
              <a:buNone/>
            </a:pPr>
            <a:r>
              <a:rPr kumimoji="1" lang="en-US" altLang="ja-JP" dirty="0" smtClean="0"/>
              <a:t>Recap of Call for Interest document, </a:t>
            </a:r>
            <a:r>
              <a:rPr lang="en-US" altLang="ja-JP" dirty="0"/>
              <a:t>D</a:t>
            </a:r>
            <a:r>
              <a:rPr lang="en-US" dirty="0" smtClean="0"/>
              <a:t>oc </a:t>
            </a:r>
            <a:r>
              <a:rPr lang="en-US" dirty="0"/>
              <a:t>#15-14-0449-06 </a:t>
            </a:r>
            <a:r>
              <a:rPr lang="en-US" dirty="0" smtClean="0"/>
              <a:t>to highlight required information.</a:t>
            </a:r>
          </a:p>
          <a:p>
            <a:pPr marL="0" indent="0">
              <a:buNone/>
            </a:pPr>
            <a:endParaRPr kumimoji="1" lang="ja-JP" altLang="en-US"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kumimoji="1" lang="fi-FI" altLang="ja-JP" dirty="0" smtClean="0"/>
              <a:t>One new </a:t>
            </a:r>
            <a:r>
              <a:rPr kumimoji="1" lang="fi-FI" altLang="ja-JP" dirty="0" err="1" smtClean="0"/>
              <a:t>interest</a:t>
            </a:r>
            <a:r>
              <a:rPr kumimoji="1" lang="fi-FI" altLang="ja-JP" dirty="0" smtClean="0"/>
              <a:t> </a:t>
            </a:r>
            <a:r>
              <a:rPr kumimoji="1" lang="fi-FI" altLang="ja-JP" dirty="0" err="1" smtClean="0"/>
              <a:t>presentation</a:t>
            </a:r>
            <a:r>
              <a:rPr kumimoji="1" lang="fi-FI" altLang="ja-JP" dirty="0" smtClean="0"/>
              <a:t>, </a:t>
            </a:r>
            <a:r>
              <a:rPr kumimoji="1" lang="fi-FI" altLang="ja-JP" dirty="0" err="1" smtClean="0"/>
              <a:t>Doc</a:t>
            </a:r>
            <a:r>
              <a:rPr kumimoji="1" lang="fi-FI" altLang="ja-JP" dirty="0" smtClean="0"/>
              <a:t> #895. </a:t>
            </a:r>
            <a:r>
              <a:rPr kumimoji="1" lang="fi-FI" altLang="ja-JP" dirty="0" err="1" smtClean="0"/>
              <a:t>Currently</a:t>
            </a:r>
            <a:r>
              <a:rPr kumimoji="1" lang="fi-FI" altLang="ja-JP" dirty="0" smtClean="0"/>
              <a:t>, 15 </a:t>
            </a:r>
            <a:r>
              <a:rPr kumimoji="1" lang="fi-FI" altLang="ja-JP" dirty="0" err="1" smtClean="0"/>
              <a:t>different</a:t>
            </a:r>
            <a:r>
              <a:rPr kumimoji="1" lang="fi-FI" altLang="ja-JP" dirty="0" smtClean="0"/>
              <a:t> </a:t>
            </a:r>
            <a:r>
              <a:rPr kumimoji="1" lang="fi-FI" altLang="ja-JP" dirty="0" err="1" smtClean="0"/>
              <a:t>proposed</a:t>
            </a:r>
            <a:r>
              <a:rPr kumimoji="1" lang="fi-FI" altLang="ja-JP" dirty="0" smtClean="0"/>
              <a:t> </a:t>
            </a:r>
            <a:r>
              <a:rPr kumimoji="1" lang="fi-FI" altLang="ja-JP" dirty="0" err="1" smtClean="0"/>
              <a:t>applications</a:t>
            </a:r>
            <a:r>
              <a:rPr kumimoji="1" lang="fi-FI" altLang="ja-JP" dirty="0" smtClean="0"/>
              <a:t>.</a:t>
            </a:r>
          </a:p>
          <a:p>
            <a:pPr marL="0" indent="0">
              <a:buNone/>
            </a:pPr>
            <a:r>
              <a:rPr lang="fi-FI" altLang="ja-JP" dirty="0" err="1" smtClean="0"/>
              <a:t>Discussion</a:t>
            </a:r>
            <a:r>
              <a:rPr lang="fi-FI" altLang="ja-JP" dirty="0" smtClean="0"/>
              <a:t> of </a:t>
            </a:r>
            <a:r>
              <a:rPr lang="fi-FI" altLang="ja-JP" dirty="0" err="1" smtClean="0"/>
              <a:t>scope</a:t>
            </a:r>
            <a:r>
              <a:rPr lang="fi-FI" altLang="ja-JP" dirty="0" smtClean="0"/>
              <a:t> and </a:t>
            </a:r>
            <a:r>
              <a:rPr lang="fi-FI" altLang="ja-JP" dirty="0" err="1" smtClean="0"/>
              <a:t>targeted</a:t>
            </a:r>
            <a:r>
              <a:rPr lang="fi-FI" altLang="ja-JP" dirty="0" smtClean="0"/>
              <a:t> </a:t>
            </a:r>
            <a:r>
              <a:rPr lang="fi-FI" altLang="ja-JP" dirty="0" err="1" smtClean="0"/>
              <a:t>task</a:t>
            </a:r>
            <a:r>
              <a:rPr lang="fi-FI" altLang="ja-JP" dirty="0" smtClean="0"/>
              <a:t> </a:t>
            </a:r>
            <a:r>
              <a:rPr lang="fi-FI" altLang="ja-JP" dirty="0" err="1" smtClean="0"/>
              <a:t>group</a:t>
            </a:r>
            <a:r>
              <a:rPr lang="fi-FI" altLang="ja-JP" dirty="0" smtClean="0"/>
              <a:t>, </a:t>
            </a:r>
            <a:r>
              <a:rPr lang="fi-FI" altLang="ja-JP" dirty="0" err="1" smtClean="0"/>
              <a:t>amendment</a:t>
            </a:r>
            <a:r>
              <a:rPr lang="fi-FI" altLang="ja-JP" dirty="0" smtClean="0"/>
              <a:t> </a:t>
            </a:r>
            <a:r>
              <a:rPr lang="fi-FI" altLang="ja-JP" dirty="0" err="1" smtClean="0"/>
              <a:t>or</a:t>
            </a:r>
            <a:r>
              <a:rPr lang="fi-FI" altLang="ja-JP" dirty="0" smtClean="0"/>
              <a:t> new TG.</a:t>
            </a:r>
          </a:p>
          <a:p>
            <a:pPr marL="0" indent="0">
              <a:buNone/>
            </a:pPr>
            <a:endParaRPr kumimoji="1" lang="fi-FI" altLang="ja-JP" dirty="0" smtClean="0"/>
          </a:p>
          <a:p>
            <a:pPr marL="0" indent="0">
              <a:buNone/>
            </a:pPr>
            <a:endParaRPr kumimoji="1" lang="ja-JP" altLang="en-US" dirty="0"/>
          </a:p>
        </p:txBody>
      </p:sp>
      <p:sp>
        <p:nvSpPr>
          <p:cNvPr id="3" name="タイトル 2"/>
          <p:cNvSpPr>
            <a:spLocks noGrp="1"/>
          </p:cNvSpPr>
          <p:nvPr>
            <p:ph type="title"/>
          </p:nvPr>
        </p:nvSpPr>
        <p:spPr/>
        <p:txBody>
          <a:bodyPr/>
          <a:lstStyle/>
          <a:p>
            <a:r>
              <a:rPr lang="en-US" altLang="ja-JP" sz="4000" b="1" dirty="0" smtClean="0"/>
              <a:t>Meeting Accomplishments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258679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0" indent="0">
              <a:buNone/>
            </a:pPr>
            <a:r>
              <a:rPr lang="is-IS" altLang="ja-JP" sz="2400" dirty="0"/>
              <a:t>15-15-0843-00-0dep-November-2015-</a:t>
            </a:r>
            <a:r>
              <a:rPr lang="is-IS" altLang="ja-JP" sz="2400" dirty="0" smtClean="0"/>
              <a:t>agenda</a:t>
            </a:r>
          </a:p>
          <a:p>
            <a:pPr marL="0" indent="0">
              <a:buNone/>
            </a:pPr>
            <a:r>
              <a:rPr lang="en-US" altLang="ja-JP" sz="2400" dirty="0"/>
              <a:t>15-15-0888-00-0dep-ig-dep-november-opening-</a:t>
            </a:r>
            <a:r>
              <a:rPr lang="en-US" altLang="ja-JP" sz="2400" dirty="0" smtClean="0"/>
              <a:t>report</a:t>
            </a:r>
          </a:p>
          <a:p>
            <a:pPr marL="0" indent="0">
              <a:buNone/>
            </a:pPr>
            <a:r>
              <a:rPr lang="en-US" altLang="ja-JP" sz="2400" dirty="0"/>
              <a:t>15-15-0895-00-0dep-kookmin-university-response-to-call-for-interests-cfi-of-ieee-802-ig-dep</a:t>
            </a:r>
            <a:endParaRPr kumimoji="1" lang="fi-FI" altLang="ja-JP" sz="2400" dirty="0" smtClean="0"/>
          </a:p>
          <a:p>
            <a:pPr marL="0" indent="0">
              <a:buNone/>
            </a:pPr>
            <a:r>
              <a:rPr lang="fi-FI" altLang="ja-JP" sz="2400" dirty="0"/>
              <a:t>15-15-0894-00-0dep-November-2015-meeting-</a:t>
            </a:r>
            <a:r>
              <a:rPr lang="fi-FI" altLang="ja-JP" sz="2400" dirty="0" smtClean="0"/>
              <a:t>minutes</a:t>
            </a:r>
          </a:p>
          <a:p>
            <a:pPr marL="0" indent="0">
              <a:buNone/>
            </a:pPr>
            <a:r>
              <a:rPr lang="fi-FI" altLang="ja-JP" sz="2400" dirty="0"/>
              <a:t>15-15-0907-00-0dep-ig-dep-november-closing-</a:t>
            </a:r>
            <a:r>
              <a:rPr lang="fi-FI" altLang="ja-JP" sz="2400" dirty="0" smtClean="0"/>
              <a:t>report</a:t>
            </a:r>
          </a:p>
          <a:p>
            <a:pPr marL="0" indent="0">
              <a:buNone/>
            </a:pPr>
            <a:endParaRPr kumimoji="1" lang="fi-FI" altLang="ja-JP" sz="2400" dirty="0"/>
          </a:p>
          <a:p>
            <a:pPr marL="0" indent="0">
              <a:buNone/>
            </a:pPr>
            <a:r>
              <a:rPr lang="fi-FI" altLang="ja-JP" sz="2400" dirty="0" smtClean="0"/>
              <a:t>			</a:t>
            </a:r>
            <a:r>
              <a:rPr lang="fi-FI" altLang="ja-JP" sz="2400" dirty="0" err="1" smtClean="0"/>
              <a:t>Attendees</a:t>
            </a:r>
            <a:r>
              <a:rPr lang="fi-FI" altLang="ja-JP" sz="2400" dirty="0" smtClean="0"/>
              <a:t> 4</a:t>
            </a:r>
            <a:endParaRPr kumimoji="1" lang="ja-JP" altLang="en-US" sz="2400" dirty="0"/>
          </a:p>
        </p:txBody>
      </p:sp>
      <p:sp>
        <p:nvSpPr>
          <p:cNvPr id="3" name="タイトル 2"/>
          <p:cNvSpPr>
            <a:spLocks noGrp="1"/>
          </p:cNvSpPr>
          <p:nvPr>
            <p:ph type="title"/>
          </p:nvPr>
        </p:nvSpPr>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3522</TotalTime>
  <Words>339</Words>
  <Application>Microsoft Macintosh PowerPoint</Application>
  <PresentationFormat>On-screen Show (4:3)</PresentationFormat>
  <Paragraphs>58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vt:lpstr>
      <vt:lpstr>PowerPoint Presentation</vt:lpstr>
      <vt:lpstr>IEEE 802.15 IG DEP   Closing Report  Dallas, TX, U.S.A. November 11th, 2015</vt:lpstr>
      <vt:lpstr>Meeting Objectives</vt:lpstr>
      <vt:lpstr>Meeting Accomplishments</vt:lpstr>
      <vt:lpstr>Contributions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Jussi Haapola</cp:lastModifiedBy>
  <cp:revision>47</cp:revision>
  <cp:lastPrinted>2013-04-17T07:57:49Z</cp:lastPrinted>
  <dcterms:created xsi:type="dcterms:W3CDTF">2013-04-16T01:38:08Z</dcterms:created>
  <dcterms:modified xsi:type="dcterms:W3CDTF">2015-11-10T22:24:00Z</dcterms:modified>
</cp:coreProperties>
</file>