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61" r:id="rId4"/>
    <p:sldId id="262" r:id="rId5"/>
    <p:sldId id="263" r:id="rId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0" d="100"/>
          <a:sy n="80" d="100"/>
        </p:scale>
        <p:origin x="-1435"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802.15-15-0905-000-003d_November_2015_Closing_Plenary_Slides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November 2015</a:t>
            </a:r>
            <a:endParaRPr lang="en-US" dirty="0" smtClean="0"/>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a:t>
            </a:r>
            <a:r>
              <a:rPr lang="en-US" sz="1600" dirty="0" smtClean="0">
                <a:solidFill>
                  <a:schemeClr val="tx2"/>
                </a:solidFill>
              </a:rPr>
              <a:t>Dallas November </a:t>
            </a:r>
            <a:r>
              <a:rPr lang="en-US" sz="1600" dirty="0" smtClean="0"/>
              <a:t>2015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12 November </a:t>
            </a:r>
            <a:r>
              <a:rPr lang="en-US" sz="1600" dirty="0" smtClean="0">
                <a:solidFill>
                  <a:schemeClr val="tx2"/>
                </a:solidFill>
              </a:rPr>
              <a:t>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a:t>
            </a:r>
            <a:r>
              <a:rPr lang="en-US" sz="1600" dirty="0" smtClean="0">
                <a:solidFill>
                  <a:schemeClr val="tx2"/>
                </a:solidFill>
              </a:rPr>
              <a:t>Dallas </a:t>
            </a:r>
            <a:r>
              <a:rPr lang="en-US" sz="1600" dirty="0" smtClean="0"/>
              <a:t>2015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sz="4400" b="1" dirty="0" smtClean="0">
                <a:solidFill>
                  <a:schemeClr val="tx1"/>
                </a:solidFill>
              </a:rPr>
              <a:t>TG 3d </a:t>
            </a:r>
            <a:r>
              <a:rPr lang="de-DE" sz="4400" b="1" dirty="0" smtClean="0">
                <a:solidFill>
                  <a:schemeClr val="tx1"/>
                </a:solidFill>
              </a:rPr>
              <a:t>Dallas November 2015</a:t>
            </a:r>
            <a:r>
              <a:rPr lang="de-DE" sz="4400" b="1" dirty="0" smtClean="0">
                <a:solidFill>
                  <a:schemeClr val="tx1"/>
                </a:solidFill>
              </a:rPr>
              <a:t/>
            </a:r>
            <a:br>
              <a:rPr lang="de-DE" sz="4400" b="1" dirty="0" smtClean="0">
                <a:solidFill>
                  <a:schemeClr val="tx1"/>
                </a:solidFill>
              </a:rPr>
            </a:br>
            <a:r>
              <a:rPr lang="de-DE" sz="4400" b="1" dirty="0" err="1" smtClean="0">
                <a:solidFill>
                  <a:schemeClr val="tx1"/>
                </a:solidFill>
              </a:rPr>
              <a:t>Closing</a:t>
            </a:r>
            <a:r>
              <a:rPr lang="de-DE" sz="4400" b="1" dirty="0" smtClean="0">
                <a:solidFill>
                  <a:schemeClr val="tx1"/>
                </a:solidFill>
              </a:rPr>
              <a:t> Report</a:t>
            </a:r>
            <a:endParaRPr lang="de-DE" sz="4400" b="1" dirty="0">
              <a:solidFill>
                <a:schemeClr val="tx1"/>
              </a:solidFill>
            </a:endParaRPr>
          </a:p>
        </p:txBody>
      </p:sp>
      <p:sp>
        <p:nvSpPr>
          <p:cNvPr id="9" name="Untertitel 8"/>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dirty="0" smtClean="0"/>
              <a:t>September 2015</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4 </a:t>
            </a:r>
            <a:r>
              <a:rPr lang="de-DE" sz="2400" dirty="0" err="1" smtClean="0"/>
              <a:t>meetings</a:t>
            </a:r>
            <a:endParaRPr lang="de-DE" sz="2400" dirty="0" smtClean="0"/>
          </a:p>
          <a:p>
            <a:r>
              <a:rPr lang="de-DE" sz="2400" dirty="0" smtClean="0"/>
              <a:t>4 </a:t>
            </a:r>
            <a:r>
              <a:rPr lang="de-DE" sz="2400" dirty="0" err="1" smtClean="0"/>
              <a:t>Contributions</a:t>
            </a:r>
            <a:r>
              <a:rPr lang="de-DE" sz="2400" dirty="0" smtClean="0"/>
              <a:t>:</a:t>
            </a:r>
          </a:p>
          <a:p>
            <a:pPr lvl="1"/>
            <a:r>
              <a:rPr lang="en-US" sz="2000" b="1" u="sng" dirty="0" smtClean="0"/>
              <a:t>Contribution #1:</a:t>
            </a:r>
            <a:r>
              <a:rPr lang="de-DE" sz="2000" dirty="0" smtClean="0"/>
              <a:t> </a:t>
            </a:r>
            <a:r>
              <a:rPr lang="en-US" sz="2000" dirty="0" smtClean="0"/>
              <a:t>Thomas Kürner,  “CMD Simulation Scenarios” </a:t>
            </a:r>
            <a:r>
              <a:rPr lang="en-US" sz="2000" dirty="0" smtClean="0"/>
              <a:t>(</a:t>
            </a:r>
            <a:r>
              <a:rPr lang="en-US" sz="2000" dirty="0" smtClean="0"/>
              <a:t>15-15-0861r1)</a:t>
            </a:r>
            <a:endParaRPr lang="de-DE" sz="4000" dirty="0" smtClean="0"/>
          </a:p>
          <a:p>
            <a:pPr lvl="1"/>
            <a:r>
              <a:rPr lang="en-US" sz="2000" b="1" u="sng" dirty="0" smtClean="0"/>
              <a:t>Contribution #2</a:t>
            </a:r>
            <a:r>
              <a:rPr lang="de-DE" sz="2000" dirty="0" smtClean="0"/>
              <a:t> </a:t>
            </a:r>
            <a:r>
              <a:rPr lang="en-US" sz="2000" dirty="0" smtClean="0"/>
              <a:t>Makoto </a:t>
            </a:r>
            <a:r>
              <a:rPr lang="en-US" sz="2000" dirty="0" err="1" smtClean="0"/>
              <a:t>Yaita</a:t>
            </a:r>
            <a:r>
              <a:rPr lang="en-US" sz="2000" dirty="0" smtClean="0"/>
              <a:t>, “Measured </a:t>
            </a:r>
            <a:r>
              <a:rPr lang="en-US" sz="2000" dirty="0" smtClean="0"/>
              <a:t>wave propagation </a:t>
            </a:r>
            <a:r>
              <a:rPr lang="en-US" sz="2000" dirty="0" smtClean="0"/>
              <a:t>characteristics under KIOSK use case”(</a:t>
            </a:r>
            <a:r>
              <a:rPr lang="en-US" sz="2000" dirty="0" smtClean="0"/>
              <a:t>15-15-0869r0)</a:t>
            </a:r>
            <a:endParaRPr lang="en-US" sz="2000" b="1" u="sng" dirty="0" smtClean="0"/>
          </a:p>
          <a:p>
            <a:pPr lvl="1"/>
            <a:r>
              <a:rPr lang="en-US" sz="2000" b="1" u="sng" dirty="0" smtClean="0"/>
              <a:t>Contribution #3</a:t>
            </a:r>
            <a:r>
              <a:rPr lang="de-DE" sz="2000" dirty="0" smtClean="0"/>
              <a:t> </a:t>
            </a:r>
            <a:r>
              <a:rPr lang="en-US" sz="2000" dirty="0" smtClean="0"/>
              <a:t>Makoto </a:t>
            </a:r>
            <a:r>
              <a:rPr lang="en-US" sz="2000" dirty="0" err="1" smtClean="0"/>
              <a:t>Yaita</a:t>
            </a:r>
            <a:r>
              <a:rPr lang="en-US" sz="2000" dirty="0" smtClean="0"/>
              <a:t>, “</a:t>
            </a:r>
            <a:r>
              <a:rPr lang="en-US" sz="2000" dirty="0" smtClean="0"/>
              <a:t>KIOSK measurement_TG3d Channel </a:t>
            </a:r>
            <a:r>
              <a:rPr lang="en-US" sz="2000" dirty="0" err="1" smtClean="0"/>
              <a:t>Modelling</a:t>
            </a:r>
            <a:r>
              <a:rPr lang="en-US" sz="2000" dirty="0" smtClean="0"/>
              <a:t> Document</a:t>
            </a:r>
            <a:r>
              <a:rPr lang="en-US" sz="2000" dirty="0" smtClean="0"/>
              <a:t>”(15-15-0923r0)</a:t>
            </a:r>
            <a:endParaRPr lang="de-DE" sz="2400" dirty="0" smtClean="0"/>
          </a:p>
          <a:p>
            <a:pPr lvl="1"/>
            <a:r>
              <a:rPr lang="en-US" sz="2000" b="1" u="sng" dirty="0" smtClean="0"/>
              <a:t>Contribution </a:t>
            </a:r>
            <a:r>
              <a:rPr lang="en-US" sz="2000" b="1" u="sng" dirty="0" smtClean="0"/>
              <a:t>#4</a:t>
            </a:r>
            <a:r>
              <a:rPr lang="de-DE" sz="2000" dirty="0" smtClean="0"/>
              <a:t> </a:t>
            </a:r>
            <a:r>
              <a:rPr lang="en-US" sz="2000" dirty="0" smtClean="0"/>
              <a:t>“FCC NPRM” </a:t>
            </a:r>
            <a:r>
              <a:rPr lang="en-US" sz="2000" dirty="0" smtClean="0"/>
              <a:t>(</a:t>
            </a:r>
            <a:r>
              <a:rPr lang="en-US" sz="2000" dirty="0" smtClean="0"/>
              <a:t>15-15-0872)</a:t>
            </a:r>
            <a:endParaRPr lang="en-US" sz="2000" dirty="0" smtClean="0"/>
          </a:p>
          <a:p>
            <a:pPr lvl="1"/>
            <a:endParaRPr lang="de-DE" sz="2000" dirty="0" smtClean="0"/>
          </a:p>
          <a:p>
            <a:pPr lvl="1"/>
            <a:endParaRPr lang="de-DE" sz="2000" dirty="0" smtClean="0"/>
          </a:p>
          <a:p>
            <a:endParaRPr lang="de-DE" sz="2400" dirty="0"/>
          </a:p>
        </p:txBody>
      </p:sp>
      <p:sp>
        <p:nvSpPr>
          <p:cNvPr id="2" name="Datumsplatzhalter 1"/>
          <p:cNvSpPr>
            <a:spLocks noGrp="1"/>
          </p:cNvSpPr>
          <p:nvPr>
            <p:ph type="dt" sz="half" idx="10"/>
          </p:nvPr>
        </p:nvSpPr>
        <p:spPr/>
        <p:txBody>
          <a:bodyPr/>
          <a:lstStyle/>
          <a:p>
            <a:r>
              <a:rPr lang="en-US" dirty="0" smtClean="0"/>
              <a:t>September 2015</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Tasks </a:t>
            </a:r>
            <a:r>
              <a:rPr lang="de-DE" dirty="0" err="1" smtClean="0"/>
              <a:t>Completed</a:t>
            </a:r>
            <a:r>
              <a:rPr lang="de-DE" dirty="0" smtClean="0"/>
              <a:t> (1/2)</a:t>
            </a:r>
            <a:endParaRPr lang="de-DE" dirty="0"/>
          </a:p>
        </p:txBody>
      </p:sp>
      <p:sp>
        <p:nvSpPr>
          <p:cNvPr id="3" name="Inhaltsplatzhalter 2"/>
          <p:cNvSpPr>
            <a:spLocks noGrp="1"/>
          </p:cNvSpPr>
          <p:nvPr>
            <p:ph idx="1"/>
          </p:nvPr>
        </p:nvSpPr>
        <p:spPr>
          <a:xfrm>
            <a:off x="748862" y="1981200"/>
            <a:ext cx="7772400" cy="4114800"/>
          </a:xfrm>
        </p:spPr>
        <p:txBody>
          <a:bodyPr/>
          <a:lstStyle/>
          <a:p>
            <a:r>
              <a:rPr lang="de-DE" sz="2000" dirty="0" smtClean="0"/>
              <a:t>[</a:t>
            </a:r>
            <a:r>
              <a:rPr lang="de-DE" sz="2000" dirty="0" err="1" smtClean="0"/>
              <a:t>Answers</a:t>
            </a:r>
            <a:r>
              <a:rPr lang="de-DE" sz="2000" dirty="0" smtClean="0"/>
              <a:t> </a:t>
            </a:r>
            <a:r>
              <a:rPr lang="de-DE" sz="2000" dirty="0" err="1" smtClean="0"/>
              <a:t>to</a:t>
            </a:r>
            <a:r>
              <a:rPr lang="de-DE" sz="2000" dirty="0" smtClean="0"/>
              <a:t> PAR-Comments (</a:t>
            </a:r>
            <a:r>
              <a:rPr lang="de-DE" sz="2000" dirty="0" err="1" smtClean="0"/>
              <a:t>completed</a:t>
            </a:r>
            <a:r>
              <a:rPr lang="de-DE" sz="2000" dirty="0" smtClean="0"/>
              <a:t> </a:t>
            </a:r>
            <a:r>
              <a:rPr lang="de-DE" sz="2000" dirty="0" err="1" smtClean="0"/>
              <a:t>at</a:t>
            </a:r>
            <a:r>
              <a:rPr lang="de-DE" sz="2000" dirty="0" smtClean="0"/>
              <a:t> WG); 15-15-0682r2]</a:t>
            </a:r>
          </a:p>
          <a:p>
            <a:r>
              <a:rPr lang="de-DE" sz="2000" dirty="0" smtClean="0"/>
              <a:t>Revision of </a:t>
            </a:r>
            <a:r>
              <a:rPr lang="de-DE" sz="2000" dirty="0" err="1" smtClean="0"/>
              <a:t>Supporting</a:t>
            </a:r>
            <a:r>
              <a:rPr lang="de-DE" sz="2000" dirty="0" smtClean="0"/>
              <a:t> </a:t>
            </a:r>
            <a:r>
              <a:rPr lang="de-DE" sz="2000" dirty="0" err="1" smtClean="0"/>
              <a:t>Documents</a:t>
            </a:r>
            <a:r>
              <a:rPr lang="de-DE" sz="2000" dirty="0" smtClean="0"/>
              <a:t> (</a:t>
            </a:r>
            <a:r>
              <a:rPr lang="de-DE" sz="2000" dirty="0" err="1" smtClean="0"/>
              <a:t>ToDo</a:t>
            </a:r>
            <a:r>
              <a:rPr lang="de-DE" sz="2000" dirty="0" smtClean="0"/>
              <a:t>-List in 15-15-757r1):</a:t>
            </a:r>
          </a:p>
          <a:p>
            <a:pPr lvl="1"/>
            <a:r>
              <a:rPr lang="de-DE" sz="2000" dirty="0" smtClean="0"/>
              <a:t>CMD (15-14-0310r14)</a:t>
            </a:r>
          </a:p>
          <a:p>
            <a:pPr lvl="1"/>
            <a:r>
              <a:rPr lang="de-DE" sz="2000" dirty="0" smtClean="0"/>
              <a:t>TRD (15-14-310r15)</a:t>
            </a:r>
          </a:p>
          <a:p>
            <a:pPr lvl="1"/>
            <a:r>
              <a:rPr lang="de-DE" sz="2000" dirty="0" smtClean="0"/>
              <a:t>ECD (15-15-412r8)</a:t>
            </a:r>
          </a:p>
          <a:p>
            <a:r>
              <a:rPr lang="de-DE" sz="2000" dirty="0" err="1" smtClean="0"/>
              <a:t>Drafting</a:t>
            </a:r>
            <a:r>
              <a:rPr lang="de-DE" sz="2000" dirty="0" smtClean="0"/>
              <a:t> of a Call </a:t>
            </a:r>
            <a:r>
              <a:rPr lang="de-DE" sz="2000" dirty="0" err="1" smtClean="0"/>
              <a:t>for</a:t>
            </a:r>
            <a:r>
              <a:rPr lang="de-DE" sz="2000" dirty="0" smtClean="0"/>
              <a:t> </a:t>
            </a:r>
            <a:r>
              <a:rPr lang="de-DE" sz="2000" dirty="0" err="1" smtClean="0"/>
              <a:t>Proposals</a:t>
            </a:r>
            <a:r>
              <a:rPr lang="de-DE" sz="2000" dirty="0" smtClean="0"/>
              <a:t> (15-15-0936r1)</a:t>
            </a:r>
          </a:p>
          <a:p>
            <a:r>
              <a:rPr lang="de-DE" sz="2000" dirty="0" smtClean="0"/>
              <a:t>Review on Time </a:t>
            </a:r>
            <a:r>
              <a:rPr lang="de-DE" sz="2000" dirty="0" err="1" smtClean="0"/>
              <a:t>Planning</a:t>
            </a:r>
            <a:r>
              <a:rPr lang="de-DE" sz="2000" dirty="0" smtClean="0"/>
              <a:t> (15-14-0155r8</a:t>
            </a:r>
            <a:r>
              <a:rPr lang="de-DE" sz="2000" dirty="0" smtClean="0"/>
              <a:t>)</a:t>
            </a:r>
            <a:endParaRPr lang="de-DE" sz="2000" dirty="0" smtClean="0"/>
          </a:p>
        </p:txBody>
      </p:sp>
      <p:sp>
        <p:nvSpPr>
          <p:cNvPr id="4" name="Datumsplatzhalter 3"/>
          <p:cNvSpPr>
            <a:spLocks noGrp="1"/>
          </p:cNvSpPr>
          <p:nvPr>
            <p:ph type="dt" sz="half" idx="10"/>
          </p:nvPr>
        </p:nvSpPr>
        <p:spPr/>
        <p:txBody>
          <a:bodyPr/>
          <a:lstStyle/>
          <a:p>
            <a:r>
              <a:rPr lang="en-US" dirty="0" smtClean="0"/>
              <a:t>September  2015</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Tasks </a:t>
            </a:r>
            <a:r>
              <a:rPr lang="de-DE" dirty="0" err="1" smtClean="0"/>
              <a:t>Completed</a:t>
            </a:r>
            <a:r>
              <a:rPr lang="de-DE" dirty="0" smtClean="0"/>
              <a:t> (2/2)</a:t>
            </a:r>
            <a:endParaRPr lang="de-DE" dirty="0"/>
          </a:p>
        </p:txBody>
      </p:sp>
      <p:sp>
        <p:nvSpPr>
          <p:cNvPr id="3" name="Inhaltsplatzhalter 2"/>
          <p:cNvSpPr>
            <a:spLocks noGrp="1"/>
          </p:cNvSpPr>
          <p:nvPr>
            <p:ph idx="1"/>
          </p:nvPr>
        </p:nvSpPr>
        <p:spPr>
          <a:xfrm>
            <a:off x="748862" y="1981200"/>
            <a:ext cx="7772400" cy="4114800"/>
          </a:xfrm>
        </p:spPr>
        <p:txBody>
          <a:bodyPr/>
          <a:lstStyle/>
          <a:p>
            <a:r>
              <a:rPr lang="de-DE" sz="2000" dirty="0" err="1" smtClean="0"/>
              <a:t>Drafting</a:t>
            </a:r>
            <a:r>
              <a:rPr lang="de-DE" sz="2000" dirty="0" smtClean="0"/>
              <a:t> </a:t>
            </a:r>
            <a:r>
              <a:rPr lang="de-DE" sz="2000" dirty="0" smtClean="0"/>
              <a:t>of Response </a:t>
            </a:r>
            <a:r>
              <a:rPr lang="de-DE" sz="2000" dirty="0" err="1" smtClean="0"/>
              <a:t>to</a:t>
            </a:r>
            <a:r>
              <a:rPr lang="de-DE" sz="2000" dirty="0" smtClean="0"/>
              <a:t> FCC_NPRM (15-15-0909r1)</a:t>
            </a:r>
          </a:p>
          <a:p>
            <a:r>
              <a:rPr lang="de-DE" sz="2000" dirty="0" smtClean="0"/>
              <a:t>Working on </a:t>
            </a:r>
            <a:r>
              <a:rPr lang="de-DE" sz="2000" dirty="0" err="1" smtClean="0"/>
              <a:t>draft</a:t>
            </a:r>
            <a:r>
              <a:rPr lang="de-DE" sz="2000" dirty="0" smtClean="0"/>
              <a:t> Response </a:t>
            </a:r>
            <a:r>
              <a:rPr lang="de-DE" sz="2000" dirty="0" err="1" smtClean="0"/>
              <a:t>to</a:t>
            </a:r>
            <a:r>
              <a:rPr lang="de-DE" sz="2000" dirty="0" smtClean="0"/>
              <a:t> Liaison Statement </a:t>
            </a:r>
            <a:r>
              <a:rPr lang="de-DE" sz="2000" dirty="0" err="1" smtClean="0"/>
              <a:t>from</a:t>
            </a:r>
            <a:r>
              <a:rPr lang="de-DE" sz="2000" dirty="0" smtClean="0"/>
              <a:t> ITU-R (15-15-0699r4)</a:t>
            </a:r>
          </a:p>
          <a:p>
            <a:r>
              <a:rPr lang="de-DE" sz="2000" dirty="0" smtClean="0"/>
              <a:t>Review Status of </a:t>
            </a:r>
            <a:r>
              <a:rPr lang="de-DE" sz="2000" dirty="0" err="1" smtClean="0"/>
              <a:t>Liasion</a:t>
            </a:r>
            <a:r>
              <a:rPr lang="de-DE" sz="2000" dirty="0" smtClean="0"/>
              <a:t> Statement </a:t>
            </a:r>
            <a:r>
              <a:rPr lang="de-DE" sz="2000" dirty="0" err="1" smtClean="0"/>
              <a:t>to</a:t>
            </a:r>
            <a:r>
              <a:rPr lang="de-DE" sz="2000" dirty="0" smtClean="0"/>
              <a:t> </a:t>
            </a:r>
            <a:r>
              <a:rPr lang="en-US" sz="2000" dirty="0" smtClean="0"/>
              <a:t>ETSI ISG </a:t>
            </a:r>
            <a:r>
              <a:rPr lang="en-US" sz="2000" dirty="0" err="1" smtClean="0"/>
              <a:t>mWT</a:t>
            </a:r>
            <a:r>
              <a:rPr lang="en-US" sz="2000" dirty="0" smtClean="0"/>
              <a:t> (15-15-0722r3)</a:t>
            </a:r>
            <a:endParaRPr lang="de-DE" sz="2000" dirty="0" smtClean="0"/>
          </a:p>
        </p:txBody>
      </p:sp>
      <p:sp>
        <p:nvSpPr>
          <p:cNvPr id="4" name="Datumsplatzhalter 3"/>
          <p:cNvSpPr>
            <a:spLocks noGrp="1"/>
          </p:cNvSpPr>
          <p:nvPr>
            <p:ph type="dt" sz="half" idx="10"/>
          </p:nvPr>
        </p:nvSpPr>
        <p:spPr/>
        <p:txBody>
          <a:bodyPr/>
          <a:lstStyle/>
          <a:p>
            <a:r>
              <a:rPr lang="en-US" dirty="0" smtClean="0"/>
              <a:t>September  2015</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229</Words>
  <Application>Microsoft Office PowerPoint</Application>
  <PresentationFormat>Bildschirmpräsentation (4:3)</PresentationFormat>
  <Paragraphs>49</Paragraphs>
  <Slides>5</Slides>
  <Notes>0</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IEEE-P802_15</vt:lpstr>
      <vt:lpstr>Folie 1</vt:lpstr>
      <vt:lpstr>TG 3d Dallas November 2015 Closing Report</vt:lpstr>
      <vt:lpstr>Meetings/Contributions</vt:lpstr>
      <vt:lpstr>Tasks Completed (1/2)</vt:lpstr>
      <vt:lpstr>Tasks Completed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118</cp:revision>
  <cp:lastPrinted>1998-02-10T13:28:06Z</cp:lastPrinted>
  <dcterms:created xsi:type="dcterms:W3CDTF">2012-11-14T22:04:21Z</dcterms:created>
  <dcterms:modified xsi:type="dcterms:W3CDTF">2015-11-12T20:55:57Z</dcterms:modified>
</cp:coreProperties>
</file>