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3"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1190" y="-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4</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802.15-15-0904-000-0thz_November_2015_Closing_Plenary_Slides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a:t>
            </a:r>
            <a:r>
              <a:rPr lang="en-US" dirty="0" smtClean="0"/>
              <a:t> </a:t>
            </a:r>
            <a:r>
              <a:rPr lang="en-US" dirty="0" smtClean="0"/>
              <a:t>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a:t>
            </a:r>
            <a:r>
              <a:rPr lang="en-US" sz="1600" dirty="0" smtClean="0">
                <a:solidFill>
                  <a:schemeClr val="tx2"/>
                </a:solidFill>
              </a:rPr>
              <a:t>Dallas Nov</a:t>
            </a:r>
            <a:r>
              <a:rPr lang="en-US" sz="1600" dirty="0" smtClean="0"/>
              <a:t>ember 2015 </a:t>
            </a:r>
            <a:r>
              <a:rPr lang="en-US" sz="1600" dirty="0" smtClean="0"/>
              <a:t>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10 November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a:t>
            </a:r>
            <a:r>
              <a:rPr lang="en-US" sz="1600" dirty="0" smtClean="0">
                <a:solidFill>
                  <a:schemeClr val="tx2"/>
                </a:solidFill>
              </a:rPr>
              <a:t>TU </a:t>
            </a:r>
            <a:r>
              <a:rPr lang="en-US" sz="1600" dirty="0" smtClean="0">
                <a:solidFill>
                  <a:schemeClr val="tx2"/>
                </a:solidFill>
              </a:rPr>
              <a:t>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a:t>
            </a:r>
            <a:r>
              <a:rPr lang="en-US" sz="1600" dirty="0" smtClean="0">
                <a:solidFill>
                  <a:schemeClr val="tx2"/>
                </a:solidFill>
              </a:rPr>
              <a:t>Dallas Nov</a:t>
            </a:r>
            <a:r>
              <a:rPr lang="en-US" sz="1600" dirty="0" smtClean="0"/>
              <a:t>ember 201</a:t>
            </a:r>
            <a:r>
              <a:rPr lang="en-US" sz="1600" dirty="0" smtClean="0"/>
              <a:t>5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a:t>
            </a:r>
            <a:r>
              <a:rPr lang="de-DE" dirty="0" smtClean="0"/>
              <a:t>Dallas</a:t>
            </a:r>
            <a:r>
              <a:rPr lang="de-DE" dirty="0" smtClean="0"/>
              <a:t> </a:t>
            </a:r>
            <a:r>
              <a:rPr lang="de-DE" dirty="0" smtClean="0"/>
              <a:t>2015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a:t>
            </a:r>
            <a:r>
              <a:rPr lang="en-US" dirty="0" smtClean="0"/>
              <a:t>mber</a:t>
            </a:r>
            <a:r>
              <a:rPr lang="en-US" dirty="0" smtClean="0"/>
              <a:t> </a:t>
            </a:r>
            <a:r>
              <a:rPr lang="en-US" dirty="0" smtClean="0"/>
              <a:t>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1 </a:t>
            </a:r>
            <a:r>
              <a:rPr lang="de-DE" sz="2400" dirty="0" err="1" smtClean="0"/>
              <a:t>meeting</a:t>
            </a:r>
            <a:r>
              <a:rPr lang="de-DE" sz="2400" dirty="0" smtClean="0"/>
              <a:t> </a:t>
            </a:r>
          </a:p>
          <a:p>
            <a:r>
              <a:rPr lang="de-DE" sz="2400" dirty="0" smtClean="0"/>
              <a:t>15 </a:t>
            </a:r>
            <a:r>
              <a:rPr lang="de-DE" sz="2400" dirty="0" err="1" smtClean="0"/>
              <a:t>participants</a:t>
            </a:r>
            <a:endParaRPr lang="de-DE" sz="2400" dirty="0" smtClean="0"/>
          </a:p>
          <a:p>
            <a:r>
              <a:rPr lang="de-DE" sz="2400" dirty="0" smtClean="0"/>
              <a:t>1 </a:t>
            </a:r>
            <a:r>
              <a:rPr lang="de-DE" sz="2400" dirty="0" err="1" smtClean="0"/>
              <a:t>contribution</a:t>
            </a:r>
            <a:r>
              <a:rPr lang="de-DE" sz="2400" dirty="0" smtClean="0"/>
              <a:t>:</a:t>
            </a:r>
            <a:endParaRPr lang="de-DE" sz="2400" dirty="0" smtClean="0"/>
          </a:p>
          <a:p>
            <a:pPr marL="759460" lvl="1">
              <a:spcAft>
                <a:spcPts val="0"/>
              </a:spcAft>
            </a:pPr>
            <a:r>
              <a:rPr lang="en-US" sz="2000" b="1" u="sng" dirty="0" smtClean="0">
                <a:ea typeface="Times New Roman"/>
              </a:rPr>
              <a:t>Contribution #1:</a:t>
            </a:r>
            <a:r>
              <a:rPr lang="de-DE" sz="2000" dirty="0" smtClean="0">
                <a:ea typeface="Times New Roman"/>
              </a:rPr>
              <a:t> </a:t>
            </a:r>
            <a:r>
              <a:rPr lang="en-US" sz="2000" dirty="0" smtClean="0">
                <a:ea typeface="Times New Roman"/>
              </a:rPr>
              <a:t>Thomas Kürner, </a:t>
            </a:r>
            <a:r>
              <a:rPr lang="en-US" sz="2000" dirty="0" smtClean="0">
                <a:ea typeface="Times New Roman"/>
              </a:rPr>
              <a:t>“</a:t>
            </a:r>
            <a:r>
              <a:rPr lang="en-US" sz="2000" dirty="0" smtClean="0"/>
              <a:t>Angle of Arrival Estimation for Moving User Equipment</a:t>
            </a:r>
            <a:r>
              <a:rPr lang="en-US" sz="2000" dirty="0" smtClean="0">
                <a:ea typeface="Times New Roman"/>
              </a:rPr>
              <a:t>,” </a:t>
            </a:r>
            <a:r>
              <a:rPr lang="en-US" sz="2000" dirty="0" smtClean="0">
                <a:ea typeface="Times New Roman"/>
              </a:rPr>
              <a:t>(</a:t>
            </a:r>
            <a:r>
              <a:rPr lang="en-US" sz="2000" dirty="0" smtClean="0">
                <a:ea typeface="Times New Roman"/>
              </a:rPr>
              <a:t>15-15-0852r0)</a:t>
            </a:r>
          </a:p>
          <a:p>
            <a:pPr marL="759460" lvl="1">
              <a:spcAft>
                <a:spcPts val="0"/>
              </a:spcAft>
            </a:pPr>
            <a:endParaRPr lang="en-US" sz="2000" dirty="0" smtClean="0">
              <a:ea typeface="Times New Roman"/>
            </a:endParaRPr>
          </a:p>
          <a:p>
            <a:pPr marL="359410">
              <a:spcAft>
                <a:spcPts val="0"/>
              </a:spcAft>
            </a:pPr>
            <a:r>
              <a:rPr lang="en-US" sz="2400" dirty="0" smtClean="0">
                <a:ea typeface="Times New Roman"/>
              </a:rPr>
              <a:t>Discussion on response to ITU-R liaison</a:t>
            </a:r>
            <a:r>
              <a:rPr lang="en-US" sz="2400" dirty="0" smtClean="0">
                <a:ea typeface="Times New Roman"/>
              </a:rPr>
              <a:t> statement and to FCC NPRM</a:t>
            </a:r>
          </a:p>
          <a:p>
            <a:pPr marL="759460" lvl="1">
              <a:spcAft>
                <a:spcPts val="0"/>
              </a:spcAft>
            </a:pPr>
            <a:r>
              <a:rPr lang="en-US" sz="2000" dirty="0" smtClean="0">
                <a:ea typeface="Times New Roman"/>
              </a:rPr>
              <a:t>Reponses will be tightly coordinated with TG3d</a:t>
            </a:r>
          </a:p>
          <a:p>
            <a:pPr marL="759460" lvl="1">
              <a:spcAft>
                <a:spcPts val="0"/>
              </a:spcAft>
            </a:pPr>
            <a:r>
              <a:rPr lang="en-US" sz="2000" dirty="0" smtClean="0">
                <a:ea typeface="Times New Roman"/>
              </a:rPr>
              <a:t>Discussion on a joint meeting with TG3d at Atlanta</a:t>
            </a:r>
            <a:endParaRPr lang="de-DE" sz="2000" dirty="0" smtClean="0">
              <a:ea typeface="Times New Roman"/>
            </a:endParaRPr>
          </a:p>
          <a:p>
            <a:pPr marL="359410">
              <a:spcAft>
                <a:spcPts val="0"/>
              </a:spcAft>
              <a:buNone/>
            </a:pPr>
            <a:endParaRPr lang="de-DE" sz="2400" dirty="0" smtClean="0">
              <a:ea typeface="Times New Roman"/>
            </a:endParaRPr>
          </a:p>
          <a:p>
            <a:endParaRPr lang="de-DE" sz="2400" dirty="0"/>
          </a:p>
        </p:txBody>
      </p:sp>
      <p:sp>
        <p:nvSpPr>
          <p:cNvPr id="2" name="Datumsplatzhalter 1"/>
          <p:cNvSpPr>
            <a:spLocks noGrp="1"/>
          </p:cNvSpPr>
          <p:nvPr>
            <p:ph type="dt" sz="half" idx="10"/>
          </p:nvPr>
        </p:nvSpPr>
        <p:spPr/>
        <p:txBody>
          <a:bodyPr/>
          <a:lstStyle/>
          <a:p>
            <a:r>
              <a:rPr lang="en-US" dirty="0" smtClean="0"/>
              <a:t>November</a:t>
            </a:r>
            <a:r>
              <a:rPr lang="en-US" dirty="0" smtClean="0"/>
              <a:t> </a:t>
            </a:r>
            <a:r>
              <a:rPr lang="en-US" dirty="0" smtClean="0"/>
              <a:t>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4</a:t>
            </a:fld>
            <a:endParaRPr lang="en-US"/>
          </a:p>
        </p:txBody>
      </p:sp>
      <p:sp>
        <p:nvSpPr>
          <p:cNvPr id="4098" name="Rectangle 2"/>
          <p:cNvSpPr>
            <a:spLocks noGrp="1" noChangeArrowheads="1"/>
          </p:cNvSpPr>
          <p:nvPr>
            <p:ph type="title"/>
          </p:nvPr>
        </p:nvSpPr>
        <p:spPr>
          <a:ln/>
        </p:spPr>
        <p:txBody>
          <a:bodyPr/>
          <a:lstStyle/>
          <a:p>
            <a:r>
              <a:rPr lang="de-DE" sz="3200" dirty="0" err="1" smtClean="0"/>
              <a:t>Straw</a:t>
            </a:r>
            <a:r>
              <a:rPr lang="de-DE" sz="3200" dirty="0" smtClean="0"/>
              <a:t> Poll on </a:t>
            </a:r>
            <a:r>
              <a:rPr lang="de-DE" sz="3200" dirty="0" smtClean="0"/>
              <a:t>Joint Meeting </a:t>
            </a:r>
            <a:r>
              <a:rPr lang="de-DE" sz="3200" dirty="0" err="1" smtClean="0"/>
              <a:t>wit</a:t>
            </a:r>
            <a:r>
              <a:rPr lang="de-DE" sz="3200" dirty="0" smtClean="0"/>
              <a:t> TG3d </a:t>
            </a:r>
            <a:r>
              <a:rPr lang="de-DE" sz="3200" dirty="0" err="1" smtClean="0"/>
              <a:t>at</a:t>
            </a:r>
            <a:r>
              <a:rPr lang="de-DE" sz="3200" dirty="0" smtClean="0"/>
              <a:t> Atlanta</a:t>
            </a:r>
            <a:endParaRPr lang="de-DE" sz="3200" dirty="0"/>
          </a:p>
        </p:txBody>
      </p:sp>
      <p:sp>
        <p:nvSpPr>
          <p:cNvPr id="4099" name="Rectangle 3"/>
          <p:cNvSpPr>
            <a:spLocks noGrp="1" noChangeArrowheads="1"/>
          </p:cNvSpPr>
          <p:nvPr>
            <p:ph type="body" idx="1"/>
          </p:nvPr>
        </p:nvSpPr>
        <p:spPr>
          <a:ln/>
        </p:spPr>
        <p:txBody>
          <a:bodyPr/>
          <a:lstStyle/>
          <a:p>
            <a:r>
              <a:rPr lang="de-DE" sz="2000" dirty="0" err="1" smtClean="0"/>
              <a:t>Straw</a:t>
            </a:r>
            <a:r>
              <a:rPr lang="de-DE" sz="2000" dirty="0" smtClean="0"/>
              <a:t> Poll</a:t>
            </a:r>
            <a:r>
              <a:rPr lang="de-DE" sz="2000" dirty="0" smtClean="0">
                <a:solidFill>
                  <a:schemeClr val="tx1"/>
                </a:solidFill>
                <a:latin typeface="+mn-lt"/>
                <a:ea typeface="+mn-ea"/>
                <a:cs typeface="+mn-cs"/>
              </a:rPr>
              <a:t>:</a:t>
            </a:r>
            <a:r>
              <a:rPr lang="de-DE" sz="2000" dirty="0">
                <a:solidFill>
                  <a:schemeClr val="tx1"/>
                </a:solidFill>
                <a:latin typeface="+mn-lt"/>
                <a:ea typeface="+mn-ea"/>
                <a:cs typeface="+mn-cs"/>
              </a:rPr>
              <a:t> </a:t>
            </a:r>
            <a:r>
              <a:rPr lang="en-US" sz="2000" dirty="0" smtClean="0"/>
              <a:t> </a:t>
            </a:r>
            <a:r>
              <a:rPr lang="en-US" sz="2000" i="1" dirty="0" smtClean="0"/>
              <a:t>Should </a:t>
            </a:r>
            <a:r>
              <a:rPr lang="en-US" sz="2000" i="1" dirty="0" err="1" smtClean="0"/>
              <a:t>tze</a:t>
            </a:r>
            <a:r>
              <a:rPr lang="en-US" sz="2000" i="1" dirty="0" smtClean="0"/>
              <a:t> IG THz </a:t>
            </a:r>
            <a:r>
              <a:rPr lang="en-US" sz="2000" i="1" dirty="0" err="1" smtClean="0"/>
              <a:t>shoud</a:t>
            </a:r>
            <a:r>
              <a:rPr lang="en-US" sz="2000" i="1" dirty="0" smtClean="0"/>
              <a:t> have a joint meeting wit TG3d to coordinate the </a:t>
            </a:r>
            <a:r>
              <a:rPr lang="en-US" sz="2000" i="1" dirty="0" err="1" smtClean="0"/>
              <a:t>reponses</a:t>
            </a:r>
            <a:r>
              <a:rPr lang="en-US" sz="2000" i="1" dirty="0" smtClean="0"/>
              <a:t> to ITU-R WP1 and to FCC-NPRM?</a:t>
            </a:r>
            <a:endParaRPr lang="en-US" sz="2000" i="1" dirty="0" smtClean="0"/>
          </a:p>
          <a:p>
            <a:endParaRPr lang="de-DE" sz="2000" i="1" dirty="0" smtClean="0"/>
          </a:p>
          <a:p>
            <a:endParaRPr lang="de-DE" sz="2000" dirty="0">
              <a:solidFill>
                <a:schemeClr val="tx1"/>
              </a:solidFill>
              <a:latin typeface="+mn-lt"/>
              <a:ea typeface="+mn-ea"/>
              <a:cs typeface="+mn-cs"/>
            </a:endParaRPr>
          </a:p>
          <a:p>
            <a:pPr>
              <a:buNone/>
            </a:pPr>
            <a:endParaRPr lang="de-DE" sz="2000" dirty="0" smtClean="0"/>
          </a:p>
          <a:p>
            <a:pPr>
              <a:buNone/>
            </a:pPr>
            <a:r>
              <a:rPr lang="de-DE" sz="2000" dirty="0" smtClean="0"/>
              <a:t>5</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smtClean="0">
                <a:solidFill>
                  <a:schemeClr val="tx1"/>
                </a:solidFill>
                <a:latin typeface="+mn-lt"/>
                <a:ea typeface="+mn-ea"/>
                <a:cs typeface="+mn-cs"/>
              </a:rPr>
              <a:t>0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0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
        <p:nvSpPr>
          <p:cNvPr id="7" name="Datumsplatzhalter 1"/>
          <p:cNvSpPr>
            <a:spLocks noGrp="1"/>
          </p:cNvSpPr>
          <p:nvPr>
            <p:ph type="dt" sz="half" idx="10"/>
          </p:nvPr>
        </p:nvSpPr>
        <p:spPr>
          <a:xfrm>
            <a:off x="685800" y="378281"/>
            <a:ext cx="1600200" cy="215444"/>
          </a:xfrm>
        </p:spPr>
        <p:txBody>
          <a:bodyPr/>
          <a:lstStyle/>
          <a:p>
            <a:r>
              <a:rPr lang="en-US" dirty="0" smtClean="0"/>
              <a:t>November</a:t>
            </a:r>
            <a:r>
              <a:rPr lang="en-US" dirty="0" smtClean="0"/>
              <a:t> </a:t>
            </a:r>
            <a:r>
              <a:rPr lang="en-US" dirty="0" smtClean="0"/>
              <a:t>2015</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152</Words>
  <Application>Microsoft Office PowerPoint</Application>
  <PresentationFormat>Bildschirmpräsentation (4:3)</PresentationFormat>
  <Paragraphs>45</Paragraphs>
  <Slides>4</Slides>
  <Notes>1</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IG THz Dallas 2015  Closing Report</vt:lpstr>
      <vt:lpstr>Meetings/Contributions</vt:lpstr>
      <vt:lpstr>Straw Poll on Joint Meeting wit TG3d at Atlanta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99</cp:revision>
  <cp:lastPrinted>1998-02-10T13:28:06Z</cp:lastPrinted>
  <dcterms:created xsi:type="dcterms:W3CDTF">2012-11-14T22:04:21Z</dcterms:created>
  <dcterms:modified xsi:type="dcterms:W3CDTF">2015-11-10T18:22:30Z</dcterms:modified>
</cp:coreProperties>
</file>