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329" r:id="rId3"/>
    <p:sldId id="327" r:id="rId4"/>
    <p:sldId id="32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99FF"/>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55" autoAdjust="0"/>
  </p:normalViewPr>
  <p:slideViewPr>
    <p:cSldViewPr>
      <p:cViewPr varScale="1">
        <p:scale>
          <a:sx n="57" d="100"/>
          <a:sy n="57" d="100"/>
        </p:scale>
        <p:origin x="-312" y="-90"/>
      </p:cViewPr>
      <p:guideLst>
        <p:guide orient="horz" pos="3362"/>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&lt;Nov.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802.15-15-0896-00-003e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&lt;Nov.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23528" y="1016732"/>
            <a:ext cx="8491169"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[Spectral mask for 60 GHz in ITU-R</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10</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November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[Makoto Noda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shows spectral masks</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60 GHz wave band defined </a:t>
            </a:r>
            <a:r>
              <a:rPr lang="en-US" altLang="ja-JP" sz="1600" dirty="0">
                <a:solidFill>
                  <a:srgbClr val="000000"/>
                </a:solidFill>
                <a:latin typeface="Times New Roman" pitchFamily="18" charset="0"/>
                <a:ea typeface="ＭＳ Ｐゴシック" charset="-128"/>
                <a:cs typeface="Times New Roman" pitchFamily="18" charset="0"/>
              </a:rPr>
              <a:t>in </a:t>
            </a:r>
            <a:r>
              <a:rPr lang="en-US" altLang="ja-JP" sz="1600" dirty="0" smtClean="0">
                <a:solidFill>
                  <a:srgbClr val="000000"/>
                </a:solidFill>
                <a:latin typeface="Times New Roman" pitchFamily="18" charset="0"/>
                <a:ea typeface="ＭＳ Ｐゴシック" charset="-128"/>
                <a:cs typeface="Times New Roman" pitchFamily="18" charset="0"/>
              </a:rPr>
              <a:t>ITU-R M.2003-1</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 technical </a:t>
            </a:r>
            <a:r>
              <a:rPr lang="en-US" altLang="ja-JP" sz="1600" dirty="0" smtClean="0">
                <a:solidFill>
                  <a:srgbClr val="000000"/>
                </a:solidFill>
                <a:latin typeface="Times New Roman" pitchFamily="18" charset="0"/>
                <a:ea typeface="ＭＳ Ｐゴシック" charset="-128"/>
                <a:cs typeface="Times New Roman" pitchFamily="18" charset="0"/>
              </a:rPr>
              <a:t>contribution </a:t>
            </a:r>
            <a:r>
              <a:rPr lang="en-US" altLang="ja-JP" sz="1600" dirty="0" smtClean="0">
                <a:solidFill>
                  <a:srgbClr val="000000"/>
                </a:solidFill>
                <a:latin typeface="Times New Roman" pitchFamily="18" charset="0"/>
                <a:ea typeface="ＭＳ Ｐゴシック" charset="-128"/>
                <a:cs typeface="Times New Roman" pitchFamily="18" charset="0"/>
              </a:rPr>
              <a:t>to help </a:t>
            </a:r>
            <a:r>
              <a:rPr lang="en-US" altLang="ja-JP" sz="1600" dirty="0" smtClean="0">
                <a:solidFill>
                  <a:srgbClr val="000000"/>
                </a:solidFill>
                <a:latin typeface="Times New Roman" pitchFamily="18" charset="0"/>
                <a:ea typeface="ＭＳ Ｐゴシック" charset="-128"/>
                <a:cs typeface="Times New Roman" pitchFamily="18" charset="0"/>
              </a:rPr>
              <a:t>for defining spectral </a:t>
            </a:r>
            <a:r>
              <a:rPr lang="en-US" altLang="ja-JP" sz="1600" dirty="0" smtClean="0">
                <a:solidFill>
                  <a:srgbClr val="000000"/>
                </a:solidFill>
                <a:latin typeface="Times New Roman" pitchFamily="18" charset="0"/>
                <a:ea typeface="ＭＳ Ｐゴシック" charset="-128"/>
                <a:cs typeface="Times New Roman" pitchFamily="18" charset="0"/>
              </a:rPr>
              <a:t>masks in 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Introduction</a:t>
            </a:r>
            <a:endParaRPr kumimoji="1" lang="ja-JP" altLang="en-US" dirty="0"/>
          </a:p>
        </p:txBody>
      </p:sp>
      <p:sp>
        <p:nvSpPr>
          <p:cNvPr id="6" name="テキスト ボックス 5"/>
          <p:cNvSpPr txBox="1"/>
          <p:nvPr/>
        </p:nvSpPr>
        <p:spPr>
          <a:xfrm>
            <a:off x="377276" y="1971941"/>
            <a:ext cx="8316924" cy="3046988"/>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400" dirty="0" smtClean="0"/>
              <a:t>In TG3e </a:t>
            </a:r>
            <a:r>
              <a:rPr kumimoji="1" lang="en-US" altLang="ja-JP" sz="2400" dirty="0" smtClean="0"/>
              <a:t>proposal, spectral </a:t>
            </a:r>
            <a:r>
              <a:rPr kumimoji="1" lang="en-US" altLang="ja-JP" sz="2400" dirty="0" smtClean="0"/>
              <a:t>masks for channel bonding have not been defined.</a:t>
            </a:r>
          </a:p>
          <a:p>
            <a:pPr marL="342900" indent="-342900">
              <a:buFont typeface="Wingdings" panose="05000000000000000000" pitchFamily="2" charset="2"/>
              <a:buChar char="ü"/>
            </a:pPr>
            <a:endParaRPr kumimoji="1" lang="en-US" altLang="ja-JP" sz="2400" dirty="0"/>
          </a:p>
          <a:p>
            <a:pPr marL="342900" indent="-342900">
              <a:buFont typeface="Wingdings" panose="05000000000000000000" pitchFamily="2" charset="2"/>
              <a:buChar char="ü"/>
            </a:pPr>
            <a:r>
              <a:rPr kumimoji="1" lang="en-US" altLang="ja-JP" sz="2400" dirty="0" smtClean="0"/>
              <a:t>To help</a:t>
            </a:r>
            <a:r>
              <a:rPr lang="en-US" altLang="ja-JP" sz="2400" dirty="0">
                <a:solidFill>
                  <a:srgbClr val="000000"/>
                </a:solidFill>
                <a:ea typeface="ＭＳ Ｐゴシック" charset="-128"/>
                <a:cs typeface="Times New Roman" pitchFamily="18" charset="0"/>
              </a:rPr>
              <a:t> for defining spectral masks in </a:t>
            </a:r>
            <a:r>
              <a:rPr lang="en-US" altLang="ja-JP" sz="2400" dirty="0" smtClean="0">
                <a:solidFill>
                  <a:srgbClr val="000000"/>
                </a:solidFill>
                <a:ea typeface="ＭＳ Ｐゴシック" charset="-128"/>
                <a:cs typeface="Times New Roman" pitchFamily="18" charset="0"/>
              </a:rPr>
              <a:t>TG3e, </a:t>
            </a:r>
            <a:r>
              <a:rPr kumimoji="1" lang="en-US" altLang="ja-JP" sz="2400" dirty="0"/>
              <a:t> </a:t>
            </a:r>
            <a:r>
              <a:rPr kumimoji="1" lang="en-US" altLang="ja-JP" sz="2400" dirty="0" smtClean="0"/>
              <a:t>this document provides</a:t>
            </a:r>
            <a:r>
              <a:rPr kumimoji="1" lang="en-US" altLang="ja-JP" sz="2400" dirty="0" smtClean="0">
                <a:solidFill>
                  <a:srgbClr val="000000"/>
                </a:solidFill>
                <a:ea typeface="ＭＳ Ｐゴシック" charset="-128"/>
                <a:cs typeface="Times New Roman" pitchFamily="18" charset="0"/>
              </a:rPr>
              <a:t> </a:t>
            </a:r>
            <a:r>
              <a:rPr kumimoji="1" lang="en-US" altLang="ja-JP" sz="2400" dirty="0">
                <a:solidFill>
                  <a:srgbClr val="000000"/>
                </a:solidFill>
                <a:ea typeface="ＭＳ Ｐゴシック" charset="-128"/>
                <a:cs typeface="Times New Roman" pitchFamily="18" charset="0"/>
              </a:rPr>
              <a:t>spectral masks for 60 GHz wave band defined </a:t>
            </a:r>
            <a:r>
              <a:rPr lang="en-US" altLang="ja-JP" sz="2400" dirty="0">
                <a:solidFill>
                  <a:srgbClr val="000000"/>
                </a:solidFill>
                <a:ea typeface="ＭＳ Ｐゴシック" charset="-128"/>
                <a:cs typeface="Times New Roman" pitchFamily="18" charset="0"/>
              </a:rPr>
              <a:t>in International Telecommunication Union, </a:t>
            </a:r>
            <a:r>
              <a:rPr lang="en-US" altLang="ja-JP" sz="2400" dirty="0" err="1">
                <a:solidFill>
                  <a:srgbClr val="000000"/>
                </a:solidFill>
                <a:ea typeface="ＭＳ Ｐゴシック" charset="-128"/>
                <a:cs typeface="Times New Roman" pitchFamily="18" charset="0"/>
              </a:rPr>
              <a:t>Radiocommunication</a:t>
            </a:r>
            <a:r>
              <a:rPr lang="en-US" altLang="ja-JP" sz="2400" dirty="0">
                <a:solidFill>
                  <a:srgbClr val="000000"/>
                </a:solidFill>
                <a:ea typeface="ＭＳ Ｐゴシック" charset="-128"/>
                <a:cs typeface="Times New Roman" pitchFamily="18" charset="0"/>
              </a:rPr>
              <a:t> Sector (</a:t>
            </a:r>
            <a:r>
              <a:rPr lang="en-US" altLang="ja-JP" sz="2400" dirty="0" smtClean="0">
                <a:solidFill>
                  <a:srgbClr val="000000"/>
                </a:solidFill>
                <a:ea typeface="ＭＳ Ｐゴシック" charset="-128"/>
                <a:cs typeface="Times New Roman" pitchFamily="18" charset="0"/>
              </a:rPr>
              <a:t>ITU-R) M.2003-1</a:t>
            </a:r>
            <a:r>
              <a:rPr kumimoji="1" lang="en-US" altLang="ja-JP" sz="2400" dirty="0" smtClean="0"/>
              <a:t>.</a:t>
            </a:r>
          </a:p>
          <a:p>
            <a:r>
              <a:rPr kumimoji="1" lang="en-US" altLang="ja-JP" sz="2400" dirty="0"/>
              <a:t>  </a:t>
            </a:r>
            <a:r>
              <a:rPr kumimoji="1" lang="en-US" altLang="ja-JP" sz="2400" dirty="0" smtClean="0"/>
              <a:t>  &lt;https</a:t>
            </a:r>
            <a:r>
              <a:rPr kumimoji="1" lang="en-US" altLang="ja-JP" sz="2400" dirty="0"/>
              <a:t>://</a:t>
            </a:r>
            <a:r>
              <a:rPr kumimoji="1" lang="en-US" altLang="ja-JP" sz="2400" dirty="0" smtClean="0"/>
              <a:t>www.itu.int/rec/R-REC-M.2003-1-201501-I/en&gt;</a:t>
            </a:r>
          </a:p>
        </p:txBody>
      </p:sp>
    </p:spTree>
    <p:extLst>
      <p:ext uri="{BB962C8B-B14F-4D97-AF65-F5344CB8AC3E}">
        <p14:creationId xmlns:p14="http://schemas.microsoft.com/office/powerpoint/2010/main" val="3561649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タイトル 4"/>
          <p:cNvSpPr>
            <a:spLocks noGrp="1"/>
          </p:cNvSpPr>
          <p:nvPr>
            <p:ph type="title" idx="4294967295"/>
          </p:nvPr>
        </p:nvSpPr>
        <p:spPr>
          <a:xfrm>
            <a:off x="270638" y="692696"/>
            <a:ext cx="8701912" cy="972108"/>
          </a:xfrm>
        </p:spPr>
        <p:txBody>
          <a:bodyPr/>
          <a:lstStyle/>
          <a:p>
            <a:r>
              <a:rPr lang="en-US" altLang="ja-JP" sz="3600" dirty="0" smtClean="0">
                <a:solidFill>
                  <a:schemeClr val="tx2"/>
                </a:solidFill>
                <a:effectLst/>
                <a:latin typeface="+mj-lt"/>
                <a:ea typeface="+mj-ea"/>
                <a:cs typeface="+mj-cs"/>
              </a:rPr>
              <a:t>Spectral</a:t>
            </a:r>
            <a:r>
              <a:rPr lang="en-US" altLang="ja-JP" sz="3600" baseline="0" dirty="0" smtClean="0">
                <a:solidFill>
                  <a:schemeClr val="tx2"/>
                </a:solidFill>
                <a:effectLst/>
                <a:latin typeface="+mj-lt"/>
                <a:ea typeface="+mj-ea"/>
                <a:cs typeface="+mj-cs"/>
              </a:rPr>
              <a:t> mask for </a:t>
            </a:r>
            <a:r>
              <a:rPr lang="en-US" altLang="ja-JP" sz="3600" dirty="0" smtClean="0">
                <a:solidFill>
                  <a:schemeClr val="tx2"/>
                </a:solidFill>
                <a:effectLst/>
                <a:latin typeface="+mj-lt"/>
                <a:ea typeface="+mj-ea"/>
                <a:cs typeface="+mj-cs"/>
              </a:rPr>
              <a:t>a single channel in ITU-R</a:t>
            </a:r>
            <a:endParaRPr kumimoji="1" lang="ja-JP"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 y="2379501"/>
            <a:ext cx="8801100" cy="3533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1475656" y="1660158"/>
            <a:ext cx="6105197" cy="369332"/>
          </a:xfrm>
          <a:prstGeom prst="rect">
            <a:avLst/>
          </a:prstGeom>
          <a:noFill/>
        </p:spPr>
        <p:txBody>
          <a:bodyPr wrap="none" rtlCol="0">
            <a:spAutoFit/>
          </a:bodyPr>
          <a:lstStyle/>
          <a:p>
            <a:r>
              <a:rPr kumimoji="1" lang="en-US" altLang="ja-JP" sz="1800" dirty="0" smtClean="0"/>
              <a:t>(same as that in TG3e </a:t>
            </a:r>
            <a:r>
              <a:rPr kumimoji="1" lang="en-US" altLang="ja-JP" sz="1800" dirty="0" smtClean="0"/>
              <a:t>proposal in 15-0662/r01 </a:t>
            </a:r>
            <a:r>
              <a:rPr kumimoji="1" lang="en-US" altLang="ja-JP" sz="1800" dirty="0"/>
              <a:t>and 15-0665/r01)</a:t>
            </a:r>
            <a:endParaRPr kumimoji="1" lang="ja-JP" altLang="en-US" sz="1800" dirty="0"/>
          </a:p>
        </p:txBody>
      </p:sp>
    </p:spTree>
    <p:extLst>
      <p:ext uri="{BB962C8B-B14F-4D97-AF65-F5344CB8AC3E}">
        <p14:creationId xmlns:p14="http://schemas.microsoft.com/office/powerpoint/2010/main" val="3428901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46387"/>
            <a:ext cx="5976664" cy="49709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タイトル 4"/>
          <p:cNvSpPr>
            <a:spLocks noGrp="1"/>
          </p:cNvSpPr>
          <p:nvPr>
            <p:ph type="title" idx="4294967295"/>
          </p:nvPr>
        </p:nvSpPr>
        <p:spPr>
          <a:xfrm>
            <a:off x="35496" y="636048"/>
            <a:ext cx="9070776" cy="884740"/>
          </a:xfrm>
        </p:spPr>
        <p:txBody>
          <a:bodyPr/>
          <a:lstStyle/>
          <a:p>
            <a:r>
              <a:rPr lang="en-US" altLang="ja-JP" dirty="0" smtClean="0">
                <a:effectLst/>
                <a:latin typeface="Times New Roman"/>
                <a:ea typeface="ＭＳ 明朝"/>
              </a:rPr>
              <a:t>Spectral</a:t>
            </a:r>
            <a:r>
              <a:rPr lang="en-US" altLang="ja-JP" baseline="0" dirty="0" smtClean="0">
                <a:effectLst/>
                <a:latin typeface="Times New Roman"/>
                <a:ea typeface="ＭＳ 明朝"/>
              </a:rPr>
              <a:t> mask for </a:t>
            </a:r>
            <a:r>
              <a:rPr lang="en-US" altLang="ja-JP" dirty="0" smtClean="0">
                <a:effectLst/>
                <a:latin typeface="Times New Roman"/>
                <a:ea typeface="ＭＳ 明朝"/>
              </a:rPr>
              <a:t>channel bonding in ITU-R</a:t>
            </a:r>
            <a:endParaRPr kumimoji="1" lang="ja-JP" altLang="en-US" sz="8000" dirty="0"/>
          </a:p>
        </p:txBody>
      </p:sp>
    </p:spTree>
    <p:extLst>
      <p:ext uri="{BB962C8B-B14F-4D97-AF65-F5344CB8AC3E}">
        <p14:creationId xmlns:p14="http://schemas.microsoft.com/office/powerpoint/2010/main" val="2172304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4410</TotalTime>
  <Words>209</Words>
  <Application>Microsoft Office PowerPoint</Application>
  <PresentationFormat>画面に合わせる (4:3)</PresentationFormat>
  <Paragraphs>36</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Introduction</vt:lpstr>
      <vt:lpstr>Spectral mask for a single channel in ITU-R</vt:lpstr>
      <vt:lpstr>Spectral mask for channel bonding in ITU-R</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419</cp:revision>
  <cp:lastPrinted>1998-02-10T13:28:06Z</cp:lastPrinted>
  <dcterms:created xsi:type="dcterms:W3CDTF">1999-11-08T18:59:45Z</dcterms:created>
  <dcterms:modified xsi:type="dcterms:W3CDTF">2015-11-10T16:53:12Z</dcterms:modified>
</cp:coreProperties>
</file>