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278" r:id="rId3"/>
    <p:sldId id="261" r:id="rId4"/>
    <p:sldId id="299" r:id="rId5"/>
    <p:sldId id="300" r:id="rId6"/>
    <p:sldId id="301" r:id="rId7"/>
    <p:sldId id="298" r:id="rId8"/>
    <p:sldId id="303" r:id="rId9"/>
    <p:sldId id="325" r:id="rId10"/>
    <p:sldId id="322" r:id="rId11"/>
    <p:sldId id="307" r:id="rId12"/>
    <p:sldId id="335" r:id="rId13"/>
    <p:sldId id="33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4660"/>
  </p:normalViewPr>
  <p:slideViewPr>
    <p:cSldViewPr>
      <p:cViewPr>
        <p:scale>
          <a:sx n="80" d="100"/>
          <a:sy n="80" d="100"/>
        </p:scale>
        <p:origin x="-1716"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13</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802.15-15-0864-00-004q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829-00-004q-ulp-agenda-nov-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IEEE 802.15.4q (ULP) Task Group, Nov. 2015 Meeting	</a:t>
            </a:r>
          </a:p>
          <a:p>
            <a:pPr>
              <a:defRPr/>
            </a:pPr>
            <a:r>
              <a:rPr lang="en-US" altLang="en-US" sz="1800" b="1" dirty="0" smtClean="0">
                <a:solidFill>
                  <a:schemeClr val="tx2"/>
                </a:solidFill>
              </a:rPr>
              <a:t>Date Submitted:	</a:t>
            </a:r>
            <a:r>
              <a:rPr lang="en-US" altLang="en-US" sz="1800" dirty="0" smtClean="0">
                <a:solidFill>
                  <a:schemeClr val="tx2"/>
                </a:solidFill>
              </a:rPr>
              <a:t>November 9,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a:t>
            </a:r>
            <a:r>
              <a:rPr lang="en-US" altLang="en-US" sz="1800" dirty="0">
                <a:solidFill>
                  <a:schemeClr val="tx2"/>
                </a:solidFill>
              </a:rPr>
              <a:t>IEEE 802.15.4q </a:t>
            </a:r>
            <a:r>
              <a:rPr lang="en-US" altLang="en-US" sz="1800" dirty="0" smtClean="0">
                <a:solidFill>
                  <a:schemeClr val="tx2"/>
                </a:solidFill>
              </a:rPr>
              <a:t>(ULP)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Nov.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PM1</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smtClean="0"/>
              <a:t>Approve of minutes for Nov. </a:t>
            </a:r>
            <a:r>
              <a:rPr lang="en-US" altLang="en-US" sz="2400" dirty="0"/>
              <a:t>4</a:t>
            </a:r>
            <a:r>
              <a:rPr lang="en-US" altLang="en-US" sz="2400" dirty="0" smtClean="0"/>
              <a:t> BRC call (DCN: 15-15-0840-00)</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000" dirty="0" smtClean="0">
              <a:latin typeface="Times New Roman" pitchFamily="18" charset="0"/>
              <a:cs typeface="Times New Roman" pitchFamily="18" charset="0"/>
            </a:endParaRPr>
          </a:p>
          <a:p>
            <a:pPr eaLnBrk="1" hangingPunct="1">
              <a:spcBef>
                <a:spcPts val="300"/>
              </a:spcBef>
            </a:pPr>
            <a:r>
              <a:rPr lang="en-US" altLang="en-US" sz="2400" dirty="0"/>
              <a:t>Review status </a:t>
            </a:r>
            <a:r>
              <a:rPr lang="en-US" altLang="en-US" sz="2400" dirty="0" smtClean="0"/>
              <a:t>and comment resolutions of </a:t>
            </a:r>
            <a:r>
              <a:rPr lang="en-US" altLang="en-US" sz="2400" dirty="0"/>
              <a:t>the </a:t>
            </a:r>
            <a:r>
              <a:rPr lang="en-US" altLang="en-US" sz="2400" dirty="0" smtClean="0"/>
              <a:t>second </a:t>
            </a:r>
            <a:r>
              <a:rPr lang="en-US" altLang="en-US" sz="2400" dirty="0"/>
              <a:t>TG4q </a:t>
            </a:r>
            <a:r>
              <a:rPr lang="en-US" altLang="en-US" sz="2400" dirty="0" err="1"/>
              <a:t>recirc</a:t>
            </a:r>
            <a:r>
              <a:rPr lang="en-US" altLang="en-US" sz="2400" dirty="0"/>
              <a:t>. sponsor </a:t>
            </a:r>
            <a:r>
              <a:rPr lang="en-US" altLang="en-US" sz="2400" dirty="0" smtClean="0"/>
              <a:t>ballot</a:t>
            </a:r>
          </a:p>
          <a:p>
            <a:pPr marL="0" indent="0" eaLnBrk="1" hangingPunct="1">
              <a:spcBef>
                <a:spcPts val="300"/>
              </a:spcBef>
              <a:buNone/>
            </a:pPr>
            <a:endParaRPr lang="en-US" altLang="en-US" sz="2400" dirty="0"/>
          </a:p>
          <a:p>
            <a:pPr eaLnBrk="1" hangingPunct="1">
              <a:spcBef>
                <a:spcPts val="300"/>
              </a:spcBef>
            </a:pPr>
            <a:r>
              <a:rPr lang="en-US" altLang="en-US" sz="2400" dirty="0"/>
              <a:t>Prepare for the EC conditional approval package for submission of TG4q draft spec. to </a:t>
            </a:r>
            <a:r>
              <a:rPr lang="en-US" altLang="en-US" sz="2400" dirty="0" err="1"/>
              <a:t>RevCom</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a:t>Prepare for the EC conditional approval package for submission of TG4q draft spec. to </a:t>
            </a:r>
            <a:r>
              <a:rPr lang="en-US" altLang="en-US" sz="2400" dirty="0" err="1"/>
              <a:t>RevCom</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zh-CN" dirty="0" smtClean="0"/>
              <a:t>WED</a:t>
            </a:r>
            <a:r>
              <a:rPr lang="en-US" altLang="en-US" dirty="0" smtClean="0"/>
              <a:t> PM1</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a:t>Prepare for the EC conditional approval package for submission of TG4q draft spec. to </a:t>
            </a:r>
            <a:r>
              <a:rPr lang="en-US" altLang="en-US" sz="2400" dirty="0" err="1"/>
              <a:t>RevCom</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45718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457200"/>
            <a:ext cx="7772400" cy="908050"/>
          </a:xfrm>
        </p:spPr>
        <p:txBody>
          <a:bodyPr/>
          <a:lstStyle/>
          <a:p>
            <a:pPr lvl="1" eaLnBrk="1" hangingPunct="1"/>
            <a:r>
              <a:rPr lang="en-US" altLang="en-US" dirty="0" smtClean="0"/>
              <a:t>THUR AM2</a:t>
            </a:r>
          </a:p>
        </p:txBody>
      </p:sp>
      <p:sp>
        <p:nvSpPr>
          <p:cNvPr id="26628" name="Rectangle 3"/>
          <p:cNvSpPr>
            <a:spLocks noGrp="1" noChangeArrowheads="1"/>
          </p:cNvSpPr>
          <p:nvPr>
            <p:ph type="body" idx="1"/>
          </p:nvPr>
        </p:nvSpPr>
        <p:spPr>
          <a:xfrm>
            <a:off x="684213" y="1365250"/>
            <a:ext cx="8101012" cy="4495800"/>
          </a:xfrm>
        </p:spPr>
        <p:txBody>
          <a:bodyPr/>
          <a:lstStyle/>
          <a:p>
            <a:pPr eaLnBrk="1" hangingPunct="1">
              <a:spcBef>
                <a:spcPts val="300"/>
              </a:spcBef>
            </a:pPr>
            <a:r>
              <a:rPr lang="en-US" altLang="en-US" sz="2400" dirty="0"/>
              <a:t>Prepare for the EC conditional approval package for submission of TG4q draft spec. to </a:t>
            </a:r>
            <a:r>
              <a:rPr lang="en-US" altLang="en-US" sz="2400" dirty="0" err="1"/>
              <a:t>RevCom</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2"/>
          <p:cNvSpPr txBox="1">
            <a:spLocks noChangeArrowheads="1"/>
          </p:cNvSpPr>
          <p:nvPr/>
        </p:nvSpPr>
        <p:spPr bwMode="auto">
          <a:xfrm>
            <a:off x="684213" y="25908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THUR PM2</a:t>
            </a:r>
          </a:p>
        </p:txBody>
      </p:sp>
      <p:sp>
        <p:nvSpPr>
          <p:cNvPr id="8" name="Rectangle 3"/>
          <p:cNvSpPr txBox="1">
            <a:spLocks noChangeArrowheads="1"/>
          </p:cNvSpPr>
          <p:nvPr/>
        </p:nvSpPr>
        <p:spPr bwMode="auto">
          <a:xfrm>
            <a:off x="684213" y="358140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dirty="0" smtClean="0"/>
              <a:t>Prepare </a:t>
            </a:r>
            <a:r>
              <a:rPr lang="en-US" altLang="en-US" sz="2400" dirty="0"/>
              <a:t>for the EC conditional approval package for submission </a:t>
            </a:r>
            <a:r>
              <a:rPr lang="en-US" altLang="en-US" sz="2400" dirty="0" smtClean="0"/>
              <a:t>of TG4q draft spec. to </a:t>
            </a:r>
            <a:r>
              <a:rPr lang="en-US" altLang="en-US" sz="2400" dirty="0" err="1"/>
              <a:t>RevCom</a:t>
            </a:r>
            <a:endParaRPr lang="en-US" altLang="en-US" sz="2400" dirty="0"/>
          </a:p>
          <a:p>
            <a:pPr eaLnBrk="1" hangingPunct="1">
              <a:spcBef>
                <a:spcPts val="300"/>
              </a:spcBef>
            </a:pPr>
            <a:r>
              <a:rPr lang="en-US" altLang="en-US" sz="2400" dirty="0" smtClean="0"/>
              <a:t>BRC </a:t>
            </a:r>
            <a:r>
              <a:rPr lang="en-US" altLang="en-US" sz="2400" dirty="0"/>
              <a:t>Formation for Sponsor Balloting</a:t>
            </a:r>
          </a:p>
          <a:p>
            <a:pPr eaLnBrk="1" hangingPunct="1">
              <a:spcBef>
                <a:spcPts val="300"/>
              </a:spcBef>
            </a:pPr>
            <a:r>
              <a:rPr lang="en-US" altLang="en-US" sz="2400" dirty="0"/>
              <a:t>Teleconference scheduling</a:t>
            </a:r>
          </a:p>
          <a:p>
            <a:pPr eaLnBrk="1" hangingPunct="1">
              <a:spcBef>
                <a:spcPts val="300"/>
              </a:spcBef>
            </a:pPr>
            <a:r>
              <a:rPr lang="en-US" altLang="en-US" sz="2400" dirty="0"/>
              <a:t>Timeline</a:t>
            </a:r>
          </a:p>
          <a:p>
            <a:pPr eaLnBrk="1" hangingPunct="1">
              <a:spcBef>
                <a:spcPts val="300"/>
              </a:spcBef>
            </a:pPr>
            <a:r>
              <a:rPr lang="en-US" altLang="en-US" sz="2400" dirty="0"/>
              <a:t>Plan </a:t>
            </a:r>
            <a:r>
              <a:rPr lang="en-US" altLang="en-US" sz="2400" dirty="0" smtClean="0"/>
              <a:t>for Jan’16 </a:t>
            </a:r>
            <a:r>
              <a:rPr lang="en-US" altLang="en-US" sz="2400" dirty="0"/>
              <a:t>meeting</a:t>
            </a:r>
          </a:p>
          <a:p>
            <a:pPr eaLnBrk="1" hangingPunct="1">
              <a:spcBef>
                <a:spcPts val="300"/>
              </a:spcBef>
            </a:pPr>
            <a:r>
              <a:rPr lang="en-US" altLang="en-US" sz="2400" dirty="0" err="1"/>
              <a:t>AoB</a:t>
            </a:r>
            <a:r>
              <a:rPr lang="en-US" altLang="en-US" sz="2400" dirty="0"/>
              <a:t>?</a:t>
            </a:r>
          </a:p>
        </p:txBody>
      </p:sp>
    </p:spTree>
    <p:extLst>
      <p:ext uri="{BB962C8B-B14F-4D97-AF65-F5344CB8AC3E}">
        <p14:creationId xmlns:p14="http://schemas.microsoft.com/office/powerpoint/2010/main" val="734968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19</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Dallas, TX, USA</a:t>
            </a:r>
          </a:p>
          <a:p>
            <a:r>
              <a:rPr lang="en-US" altLang="en-US" sz="2400" dirty="0" smtClean="0">
                <a:latin typeface="+mj-lt"/>
              </a:rPr>
              <a:t>Nov.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Nov. 2015 Sessions</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413708981"/>
              </p:ext>
            </p:extLst>
          </p:nvPr>
        </p:nvGraphicFramePr>
        <p:xfrm>
          <a:off x="1676401" y="2286000"/>
          <a:ext cx="6477000" cy="2831465"/>
        </p:xfrm>
        <a:graphic>
          <a:graphicData uri="http://schemas.openxmlformats.org/drawingml/2006/table">
            <a:tbl>
              <a:tblPr/>
              <a:tblGrid>
                <a:gridCol w="914399"/>
                <a:gridCol w="1295400"/>
                <a:gridCol w="1252929"/>
                <a:gridCol w="1490271"/>
                <a:gridCol w="1524001"/>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1054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the second recirculation sponsor ballot on draft spec. </a:t>
            </a:r>
            <a:r>
              <a:rPr lang="en-US" altLang="en-US" sz="2000" dirty="0" smtClean="0">
                <a:latin typeface="Times New Roman" pitchFamily="18" charset="0"/>
              </a:rPr>
              <a:t>D7.0</a:t>
            </a:r>
          </a:p>
          <a:p>
            <a:pPr lvl="1">
              <a:buFont typeface="Wingdings" pitchFamily="2" charset="2"/>
              <a:buChar char="Ø"/>
            </a:pPr>
            <a:r>
              <a:rPr lang="en-US" altLang="en-US" sz="2000" dirty="0">
                <a:latin typeface="Times New Roman" pitchFamily="18" charset="0"/>
              </a:rPr>
              <a:t>Seek EC conditional approval of submission TG4q draft spec. to </a:t>
            </a:r>
            <a:r>
              <a:rPr lang="en-US" altLang="en-US" sz="2000" dirty="0" err="1">
                <a:latin typeface="Times New Roman" pitchFamily="18" charset="0"/>
              </a:rPr>
              <a:t>RevCom</a:t>
            </a:r>
            <a:endParaRPr lang="en-US" altLang="en-US" sz="20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(15-0829)</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Nov. </a:t>
            </a:r>
            <a:r>
              <a:rPr lang="en-US" altLang="en-US" sz="2800" dirty="0"/>
              <a:t>2015 Meeting </a:t>
            </a:r>
            <a:r>
              <a:rPr lang="en-US" altLang="en-US" sz="2800" dirty="0" smtClean="0"/>
              <a:t>Agenda (15-0829r1)</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BRC Call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15-15-0840-00-004q-brc-conf-call-meeting-minutes-04-november-2015.doc</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991</Words>
  <Application>Microsoft Office PowerPoint</Application>
  <PresentationFormat>On-screen Show (4:3)</PresentationFormat>
  <Paragraphs>166</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Nov. 2015 Sessions</vt:lpstr>
      <vt:lpstr>Agenda</vt:lpstr>
      <vt:lpstr>Approval of BRC Call Minutes</vt:lpstr>
      <vt:lpstr>MON PM1</vt:lpstr>
      <vt:lpstr>TUE PM2</vt:lpstr>
      <vt:lpstr>WED PM1</vt:lpstr>
      <vt:lpstr>THUR AM2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2015-11-09T14:12:33Z</dcterms:modified>
</cp:coreProperties>
</file>