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2015</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a:t>
            </a:r>
            <a:r>
              <a:rPr lang="en-US" sz="1400" b="1" dirty="0" smtClean="0"/>
              <a:t>-15-0863-00-0008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Motion to Include “</a:t>
            </a:r>
            <a:r>
              <a:rPr lang="en-US" sz="1600" dirty="0" smtClean="0"/>
              <a:t>Common modes for UWB PHY”</a:t>
            </a:r>
            <a:r>
              <a:rPr lang="en-US" altLang="ja-JP" sz="1600" dirty="0" smtClean="0">
                <a:ea typeface="ＭＳ Ｐゴシック" charset="-128"/>
              </a:rPr>
              <a:t> in the Standard Draft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9,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Motion to Include </a:t>
            </a:r>
            <a:r>
              <a:rPr lang="en-US" sz="1600" dirty="0"/>
              <a:t>Common modes for UWB PHY</a:t>
            </a:r>
            <a:r>
              <a:rPr lang="en-US" altLang="ja-JP" sz="1600" dirty="0">
                <a:ea typeface="ＭＳ Ｐゴシック" charset="-128"/>
              </a:rPr>
              <a:t> in the Standard Draft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dirty="0" smtClean="0"/>
              <a:t>November 2015</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Include </a:t>
            </a:r>
            <a:r>
              <a:rPr lang="en-US" dirty="0"/>
              <a:t>Common modes for UWB PHY</a:t>
            </a:r>
            <a:r>
              <a:rPr lang="en-US" altLang="ja-JP" dirty="0">
                <a:ea typeface="ＭＳ Ｐゴシック" charset="-128"/>
              </a:rPr>
              <a:t> in the Standard </a:t>
            </a:r>
            <a:r>
              <a:rPr lang="en-US" altLang="ja-JP" dirty="0" smtClean="0">
                <a:ea typeface="ＭＳ Ｐゴシック" charset="-128"/>
              </a:rPr>
              <a:t>Draft</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a:t>Doltic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a:t>
            </a:r>
            <a:r>
              <a:rPr lang="en-US" altLang="ko-KR" dirty="0" smtClean="0"/>
              <a:t>2015</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a:bodyPr>
          <a:lstStyle/>
          <a:p>
            <a:r>
              <a:rPr lang="en-US" sz="2800" b="1" dirty="0" smtClean="0"/>
              <a:t>Motion: </a:t>
            </a:r>
            <a:r>
              <a:rPr lang="en-US" sz="2800" dirty="0" smtClean="0"/>
              <a:t>To </a:t>
            </a:r>
            <a:r>
              <a:rPr lang="en-US" sz="2800" dirty="0" smtClean="0"/>
              <a:t>approve </a:t>
            </a:r>
            <a:r>
              <a:rPr lang="en-US" sz="2800" dirty="0" smtClean="0"/>
              <a:t>“</a:t>
            </a:r>
            <a:r>
              <a:rPr lang="en-US" sz="2800" dirty="0" smtClean="0"/>
              <a:t>Common </a:t>
            </a:r>
            <a:r>
              <a:rPr lang="en-US" sz="2800" dirty="0"/>
              <a:t>modes for UWB </a:t>
            </a:r>
            <a:r>
              <a:rPr lang="en-US" sz="2800" dirty="0" smtClean="0"/>
              <a:t>PHY”</a:t>
            </a:r>
            <a:r>
              <a:rPr lang="en-US" altLang="ja-JP" sz="2800" dirty="0" smtClean="0">
                <a:ea typeface="ＭＳ Ｐゴシック" charset="-128"/>
              </a:rPr>
              <a:t> </a:t>
            </a:r>
            <a:r>
              <a:rPr lang="en-US" sz="2800" dirty="0"/>
              <a:t>(DCN: </a:t>
            </a:r>
            <a:r>
              <a:rPr lang="en-US" sz="2800" b="1" u="sng" dirty="0"/>
              <a:t>15-0848-00-0008</a:t>
            </a:r>
            <a:r>
              <a:rPr lang="en-GB" sz="2800" dirty="0" smtClean="0"/>
              <a:t>)  and include it </a:t>
            </a:r>
            <a:r>
              <a:rPr lang="en-US" altLang="ja-JP" sz="2800" dirty="0" smtClean="0">
                <a:ea typeface="ＭＳ Ｐゴシック" charset="-128"/>
              </a:rPr>
              <a:t>in </a:t>
            </a:r>
            <a:r>
              <a:rPr lang="en-US" altLang="ja-JP" sz="2800" dirty="0">
                <a:ea typeface="ＭＳ Ｐゴシック" charset="-128"/>
              </a:rPr>
              <a:t>the Standard </a:t>
            </a:r>
            <a:r>
              <a:rPr lang="en-US" altLang="ja-JP" sz="2800" dirty="0" smtClean="0">
                <a:ea typeface="ＭＳ Ｐゴシック" charset="-128"/>
              </a:rPr>
              <a:t>Draft</a:t>
            </a:r>
            <a:r>
              <a:rPr lang="en-US" altLang="ja-JP" sz="2800" dirty="0" smtClean="0">
                <a:solidFill>
                  <a:schemeClr val="tx2"/>
                </a:solidFill>
                <a:ea typeface="ＭＳ Ｐゴシック" charset="-128"/>
              </a:rPr>
              <a:t>.</a:t>
            </a:r>
            <a:endParaRPr lang="en-US" altLang="ja-JP" sz="2800" dirty="0" smtClean="0">
              <a:solidFill>
                <a:schemeClr val="tx2"/>
              </a:solidFill>
              <a:ea typeface="ＭＳ Ｐゴシック" charset="-128"/>
            </a:endParaRP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r>
              <a:rPr lang="en-US" altLang="ja-JP" sz="2600" dirty="0">
                <a:ea typeface="ＭＳ Ｐゴシック" charset="-128"/>
              </a:rPr>
              <a:t>-</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r>
              <a:rPr lang="en-US" altLang="ja-JP" sz="2600" dirty="0" smtClean="0">
                <a:ea typeface="ＭＳ Ｐゴシック" charset="-128"/>
              </a:rPr>
              <a:t>-</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r>
              <a:rPr lang="en-US" altLang="ja-JP" sz="2600" dirty="0" smtClean="0">
                <a:ea typeface="ＭＳ Ｐゴシック" charset="-128"/>
              </a:rPr>
              <a:t>-</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Doltic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dirty="0" smtClean="0"/>
              <a:t>November </a:t>
            </a:r>
            <a:r>
              <a:rPr lang="en-US" altLang="ko-KR" dirty="0" smtClean="0"/>
              <a:t>2015</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78987</TotalTime>
  <Words>123</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Include Common modes for UWB PHY in the Standard Draft</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2810</cp:revision>
  <cp:lastPrinted>1998-02-10T13:28:06Z</cp:lastPrinted>
  <dcterms:created xsi:type="dcterms:W3CDTF">1999-11-08T18:59:45Z</dcterms:created>
  <dcterms:modified xsi:type="dcterms:W3CDTF">2015-11-09T13:20:55Z</dcterms:modified>
</cp:coreProperties>
</file>