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4" r:id="rId2"/>
    <p:sldId id="334" r:id="rId3"/>
    <p:sldId id="375" r:id="rId4"/>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B4DE86"/>
    <a:srgbClr val="FFCC99"/>
    <a:srgbClr val="FF6600"/>
    <a:srgbClr val="007033"/>
    <a:srgbClr val="660066"/>
    <a:srgbClr val="F9BFF9"/>
    <a:srgbClr val="5F0D5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보통 스타일 4 - 강조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93296810-A885-4BE3-A3E7-6D5BEEA58F35}" styleName="보통 스타일 2 - 강조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보통 스타일 1 - 강조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77" autoAdjust="0"/>
    <p:restoredTop sz="91637" autoAdjust="0"/>
  </p:normalViewPr>
  <p:slideViewPr>
    <p:cSldViewPr>
      <p:cViewPr varScale="1">
        <p:scale>
          <a:sx n="74" d="100"/>
          <a:sy n="74" d="100"/>
        </p:scale>
        <p:origin x="-1530" y="-90"/>
      </p:cViewPr>
      <p:guideLst>
        <p:guide orient="horz" pos="2205"/>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510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ea typeface="굴림" pitchFamily="50" charset="-127"/>
              </a:defRPr>
            </a:lvl1pPr>
          </a:lstStyle>
          <a:p>
            <a:pPr>
              <a:defRPr/>
            </a:pPr>
            <a:r>
              <a:rPr lang="en-US" altLang="ko-KR"/>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ea typeface="굴림" pitchFamily="50" charset="-127"/>
              </a:defRPr>
            </a:lvl1pPr>
          </a:lstStyle>
          <a:p>
            <a:pPr>
              <a:defRPr/>
            </a:pPr>
            <a:r>
              <a:rPr lang="en-US" altLang="ko-KR"/>
              <a:t>Page </a:t>
            </a:r>
            <a:fld id="{B4F8AD43-E402-41B7-B115-8DD5F30161B6}" type="slidenum">
              <a:rPr lang="en-US" altLang="ko-KR"/>
              <a:pPr>
                <a:defRPr/>
              </a:pPr>
              <a:t>‹#›</a:t>
            </a:fld>
            <a:endParaRPr lang="en-US" altLang="ko-KR"/>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altLang="ko-KR" dirty="0">
                <a:ea typeface="굴림" pitchFamily="50" charset="-127"/>
              </a:rPr>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13122866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ea typeface="굴림" pitchFamily="50" charset="-127"/>
              </a:defRPr>
            </a:lvl1pPr>
          </a:lstStyle>
          <a:p>
            <a:pPr>
              <a:defRPr/>
            </a:pPr>
            <a:r>
              <a:rPr lang="en-US" altLang="ko-KR"/>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ea typeface="굴림" pitchFamily="50" charset="-127"/>
              </a:defRPr>
            </a:lvl1pPr>
          </a:lstStyle>
          <a:p>
            <a:pPr>
              <a:defRPr/>
            </a:pPr>
            <a:r>
              <a:rPr lang="en-US" altLang="ko-KR"/>
              <a:t>&lt;month year&gt;</a:t>
            </a:r>
          </a:p>
        </p:txBody>
      </p:sp>
      <p:sp>
        <p:nvSpPr>
          <p:cNvPr id="1229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ko-KR" noProof="0" smtClean="0"/>
              <a:t>Click to edit Master text styles</a:t>
            </a:r>
          </a:p>
          <a:p>
            <a:pPr lvl="1"/>
            <a:r>
              <a:rPr lang="en-US" altLang="ko-KR" noProof="0" smtClean="0"/>
              <a:t>Second level</a:t>
            </a:r>
          </a:p>
          <a:p>
            <a:pPr lvl="2"/>
            <a:r>
              <a:rPr lang="en-US" altLang="ko-KR" noProof="0" smtClean="0"/>
              <a:t>Third level</a:t>
            </a:r>
          </a:p>
          <a:p>
            <a:pPr lvl="3"/>
            <a:r>
              <a:rPr lang="en-US" altLang="ko-KR" noProof="0" smtClean="0"/>
              <a:t>Fourth level</a:t>
            </a:r>
          </a:p>
          <a:p>
            <a:pPr lvl="4"/>
            <a:r>
              <a:rPr lang="en-US" altLang="ko-KR"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ea typeface="굴림" pitchFamily="50" charset="-127"/>
              </a:defRPr>
            </a:lvl5pPr>
          </a:lstStyle>
          <a:p>
            <a:pPr lvl="4">
              <a:defRPr/>
            </a:pPr>
            <a:r>
              <a:rPr lang="en-US" altLang="ko-KR"/>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ea typeface="굴림" pitchFamily="50" charset="-127"/>
              </a:defRPr>
            </a:lvl1pPr>
          </a:lstStyle>
          <a:p>
            <a:pPr>
              <a:defRPr/>
            </a:pPr>
            <a:r>
              <a:rPr lang="en-US" altLang="ko-KR"/>
              <a:t>Page </a:t>
            </a:r>
            <a:fld id="{D9D5E8B8-2455-4602-8B1C-152953E2E95B}" type="slidenum">
              <a:rPr lang="en-US" altLang="ko-KR"/>
              <a:pPr>
                <a:defRPr/>
              </a:pPr>
              <a:t>‹#›</a:t>
            </a:fld>
            <a:endParaRPr lang="en-US" altLang="ko-KR"/>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ko-KR" altLang="en-US"/>
          </a:p>
        </p:txBody>
      </p:sp>
    </p:spTree>
    <p:extLst>
      <p:ext uri="{BB962C8B-B14F-4D97-AF65-F5344CB8AC3E}">
        <p14:creationId xmlns:p14="http://schemas.microsoft.com/office/powerpoint/2010/main" val="20575880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000125" y="773113"/>
            <a:ext cx="5099050" cy="3825875"/>
          </a:xfrm>
        </p:spPr>
      </p:sp>
      <p:sp>
        <p:nvSpPr>
          <p:cNvPr id="3" name="슬라이드 노트 개체 틀 2"/>
          <p:cNvSpPr>
            <a:spLocks noGrp="1"/>
          </p:cNvSpPr>
          <p:nvPr>
            <p:ph type="body" idx="1"/>
          </p:nvPr>
        </p:nvSpPr>
        <p:spPr/>
        <p:txBody>
          <a:bodyPr>
            <a:normAutofit/>
          </a:bodyPr>
          <a:lstStyle/>
          <a:p>
            <a:endParaRPr lang="ko-KR" altLang="en-US"/>
          </a:p>
        </p:txBody>
      </p:sp>
      <p:sp>
        <p:nvSpPr>
          <p:cNvPr id="4" name="슬라이드 번호 개체 틀 3"/>
          <p:cNvSpPr>
            <a:spLocks noGrp="1"/>
          </p:cNvSpPr>
          <p:nvPr>
            <p:ph type="sldNum" sz="quarter" idx="10"/>
          </p:nvPr>
        </p:nvSpPr>
        <p:spPr>
          <a:xfrm>
            <a:off x="3003550" y="9908982"/>
            <a:ext cx="820776" cy="184666"/>
          </a:xfrm>
        </p:spPr>
        <p:txBody>
          <a:bodyPr/>
          <a:lstStyle/>
          <a:p>
            <a:pPr>
              <a:defRPr/>
            </a:pPr>
            <a:fld id="{FB124BCA-9760-4C50-B650-F8DE20CEA785}" type="slidenum">
              <a:rPr lang="ko-KR" altLang="en-US" smtClean="0">
                <a:solidFill>
                  <a:prstClr val="black"/>
                </a:solidFill>
              </a:rPr>
              <a:pPr>
                <a:defRPr/>
              </a:pPr>
              <a:t>2</a:t>
            </a:fld>
            <a:endParaRPr lang="ko-KR"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ko-KR" dirty="0" smtClean="0"/>
              <a:t>November 2015</a:t>
            </a:r>
            <a:endParaRPr lang="en-US" altLang="ko-KR"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ko-KR"/>
              <a:t>Slide </a:t>
            </a:r>
            <a:fld id="{B8505083-D182-4BF7-B1A7-D3F76AEDD19D}" type="slidenum">
              <a:rPr lang="en-US" altLang="ko-KR"/>
              <a:pPr>
                <a:defRPr/>
              </a:pPr>
              <a:t>‹#›</a:t>
            </a:fld>
            <a:endParaRPr lang="en-US" altLang="ko-K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lvl1pPr>
              <a:defRPr>
                <a:latin typeface="Century" panose="02040604050505020304" pitchFamily="18" charset="0"/>
              </a:defRPr>
            </a:lvl1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바닥글 개체 틀 4"/>
          <p:cNvSpPr>
            <a:spLocks noGrp="1"/>
          </p:cNvSpPr>
          <p:nvPr>
            <p:ph type="ftr" sz="quarter" idx="11"/>
          </p:nvPr>
        </p:nvSpPr>
        <p:spPr>
          <a:xfrm>
            <a:off x="5214938" y="6475413"/>
            <a:ext cx="3395662" cy="184666"/>
          </a:xfrm>
        </p:spPr>
        <p:txBody>
          <a:bodyPr/>
          <a:lstStyle>
            <a:lvl1pPr>
              <a:defRPr/>
            </a:lvl1pPr>
          </a:lstStyle>
          <a:p>
            <a:pPr>
              <a:defRPr/>
            </a:pPr>
            <a:r>
              <a:rPr lang="en-US" altLang="ko-KR" dirty="0" err="1" smtClean="0"/>
              <a:t>Doltic</a:t>
            </a:r>
            <a:r>
              <a:rPr lang="en-US" altLang="ko-KR" dirty="0" smtClean="0"/>
              <a:t>, Li, Hernandez, Miura (NICT)</a:t>
            </a:r>
            <a:endParaRPr lang="en-US" altLang="ko-KR" dirty="0"/>
          </a:p>
        </p:txBody>
      </p:sp>
      <p:sp>
        <p:nvSpPr>
          <p:cNvPr id="6" name="슬라이드 번호 개체 틀 5"/>
          <p:cNvSpPr>
            <a:spLocks noGrp="1"/>
          </p:cNvSpPr>
          <p:nvPr>
            <p:ph type="sldNum" sz="quarter" idx="12"/>
          </p:nvPr>
        </p:nvSpPr>
        <p:spPr/>
        <p:txBody>
          <a:bodyPr/>
          <a:lstStyle>
            <a:lvl1pPr>
              <a:defRPr/>
            </a:lvl1pPr>
          </a:lstStyle>
          <a:p>
            <a:pPr>
              <a:defRPr/>
            </a:pPr>
            <a:r>
              <a:rPr lang="en-US" altLang="ko-KR"/>
              <a:t>Slide </a:t>
            </a:r>
            <a:fld id="{C164B3C6-2D55-496E-8471-DD3723B83220}"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2015</a:t>
            </a:r>
            <a:endParaRPr lang="en-US" altLang="ko-KR"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3" name="바닥글 개체 틀 2"/>
          <p:cNvSpPr>
            <a:spLocks noGrp="1"/>
          </p:cNvSpPr>
          <p:nvPr>
            <p:ph type="ftr" sz="quarter" idx="11"/>
          </p:nvPr>
        </p:nvSpPr>
        <p:spPr>
          <a:xfrm>
            <a:off x="5143500" y="6475413"/>
            <a:ext cx="3467100" cy="184150"/>
          </a:xfrm>
        </p:spPr>
        <p:txBody>
          <a:bodyPr/>
          <a:lstStyle>
            <a:lvl1pPr>
              <a:defRPr smtClean="0"/>
            </a:lvl1pPr>
          </a:lstStyle>
          <a:p>
            <a:pPr>
              <a:defRPr/>
            </a:pPr>
            <a:r>
              <a:rPr lang="en-US" altLang="ko-KR" dirty="0" err="1" smtClean="0"/>
              <a:t>Doltic</a:t>
            </a:r>
            <a:r>
              <a:rPr lang="en-US" altLang="ko-KR" dirty="0" smtClean="0"/>
              <a:t>, Li, Hernandez, Miura (NICT)</a:t>
            </a:r>
            <a:endParaRPr lang="en-US" altLang="ko-KR" dirty="0"/>
          </a:p>
        </p:txBody>
      </p:sp>
      <p:sp>
        <p:nvSpPr>
          <p:cNvPr id="4" name="슬라이드 번호 개체 틀 3"/>
          <p:cNvSpPr>
            <a:spLocks noGrp="1"/>
          </p:cNvSpPr>
          <p:nvPr>
            <p:ph type="sldNum" sz="quarter" idx="12"/>
          </p:nvPr>
        </p:nvSpPr>
        <p:spPr/>
        <p:txBody>
          <a:bodyPr/>
          <a:lstStyle>
            <a:lvl1pPr>
              <a:defRPr/>
            </a:lvl1pPr>
          </a:lstStyle>
          <a:p>
            <a:pPr>
              <a:defRPr/>
            </a:pPr>
            <a:r>
              <a:rPr lang="en-US" altLang="ko-KR"/>
              <a:t>Slide </a:t>
            </a:r>
            <a:fld id="{4E722527-479E-4D1A-B5FB-1AD46EC2B973}" type="slidenum">
              <a:rPr lang="en-US" altLang="ko-KR"/>
              <a:pPr>
                <a:defRPr/>
              </a:pPr>
              <a:t>‹#›</a:t>
            </a:fld>
            <a:endParaRPr lang="en-US" altLang="ko-KR"/>
          </a:p>
        </p:txBody>
      </p:sp>
      <p:sp>
        <p:nvSpPr>
          <p:cNvPr id="5" name="Date Placeholder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2015</a:t>
            </a:r>
            <a:endParaRPr lang="en-US" altLang="ko-KR"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885812"/>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ko-KR" dirty="0" smtClean="0"/>
              <a:t>Click to edit Master title style</a:t>
            </a:r>
          </a:p>
        </p:txBody>
      </p:sp>
      <p:sp>
        <p:nvSpPr>
          <p:cNvPr id="1027" name="Rectangle 3"/>
          <p:cNvSpPr>
            <a:spLocks noGrp="1" noChangeArrowheads="1"/>
          </p:cNvSpPr>
          <p:nvPr>
            <p:ph type="body" idx="1"/>
          </p:nvPr>
        </p:nvSpPr>
        <p:spPr bwMode="auto">
          <a:xfrm>
            <a:off x="685800" y="1714488"/>
            <a:ext cx="7772400" cy="4381512"/>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2015</a:t>
            </a:r>
            <a:endParaRPr lang="en-US" altLang="ko-KR" dirty="0"/>
          </a:p>
        </p:txBody>
      </p:sp>
      <p:sp>
        <p:nvSpPr>
          <p:cNvPr id="1029" name="Rectangle 5"/>
          <p:cNvSpPr>
            <a:spLocks noGrp="1" noChangeArrowheads="1"/>
          </p:cNvSpPr>
          <p:nvPr>
            <p:ph type="ftr" sz="quarter" idx="3"/>
          </p:nvPr>
        </p:nvSpPr>
        <p:spPr bwMode="auto">
          <a:xfrm>
            <a:off x="5286375" y="6475413"/>
            <a:ext cx="33242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50" charset="-127"/>
              </a:defRPr>
            </a:lvl1pPr>
          </a:lstStyle>
          <a:p>
            <a:pPr>
              <a:defRPr/>
            </a:pPr>
            <a:r>
              <a:rPr lang="en-US" altLang="ko-KR" dirty="0" err="1" smtClean="0"/>
              <a:t>Dotlic</a:t>
            </a:r>
            <a:r>
              <a:rPr lang="en-US" altLang="ko-KR" dirty="0" smtClean="0"/>
              <a:t>, Li, Hernandez, Miura.(NICT)</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50" charset="-127"/>
              </a:defRPr>
            </a:lvl1pPr>
          </a:lstStyle>
          <a:p>
            <a:pPr>
              <a:defRPr/>
            </a:pPr>
            <a:r>
              <a:rPr lang="en-US" altLang="ko-KR"/>
              <a:t>Slide </a:t>
            </a:r>
            <a:fld id="{36554915-7DE9-4A2E-89A7-6EC8123C55CC}" type="slidenum">
              <a:rPr lang="en-US" altLang="ko-KR"/>
              <a:pPr>
                <a:defRPr/>
              </a:pPr>
              <a:t>‹#›</a:t>
            </a:fld>
            <a:endParaRPr lang="en-US" altLang="ko-KR"/>
          </a:p>
        </p:txBody>
      </p:sp>
      <p:sp>
        <p:nvSpPr>
          <p:cNvPr id="1031" name="Rectangle 7"/>
          <p:cNvSpPr>
            <a:spLocks noChangeArrowheads="1"/>
          </p:cNvSpPr>
          <p:nvPr/>
        </p:nvSpPr>
        <p:spPr bwMode="auto">
          <a:xfrm>
            <a:off x="3929063" y="394156"/>
            <a:ext cx="4757737" cy="215444"/>
          </a:xfrm>
          <a:prstGeom prst="rect">
            <a:avLst/>
          </a:prstGeom>
          <a:noFill/>
          <a:ln w="9525">
            <a:noFill/>
            <a:miter lim="800000"/>
            <a:headEnd/>
            <a:tailEnd/>
          </a:ln>
          <a:effectLst/>
        </p:spPr>
        <p:txBody>
          <a:bodyPr lIns="0" tIns="0" rIns="0" bIns="0" anchor="b">
            <a:spAutoFit/>
          </a:bodyPr>
          <a:lstStyle/>
          <a:p>
            <a:pPr marL="1828800" marR="0" lvl="4" indent="0" algn="l" defTabSz="914400" rtl="0" eaLnBrk="0" fontAlgn="base" latinLnBrk="0" hangingPunct="0">
              <a:lnSpc>
                <a:spcPct val="100000"/>
              </a:lnSpc>
              <a:spcBef>
                <a:spcPct val="0"/>
              </a:spcBef>
              <a:spcAft>
                <a:spcPct val="0"/>
              </a:spcAft>
              <a:buClrTx/>
              <a:buSzTx/>
              <a:buFontTx/>
              <a:buNone/>
              <a:tabLst/>
              <a:defRPr/>
            </a:pPr>
            <a:r>
              <a:rPr lang="en-US" altLang="ko-KR" sz="1400" b="1" dirty="0">
                <a:ea typeface="굴림" pitchFamily="50" charset="-127"/>
              </a:rPr>
              <a:t>doc.: IEEE 802</a:t>
            </a:r>
            <a:r>
              <a:rPr lang="en-US" altLang="ko-KR" sz="1400" b="1" kern="1200" dirty="0">
                <a:solidFill>
                  <a:schemeClr val="tx1"/>
                </a:solidFill>
                <a:latin typeface="Times New Roman" pitchFamily="18" charset="0"/>
                <a:ea typeface="굴림" pitchFamily="50" charset="-127"/>
                <a:cs typeface="+mn-cs"/>
              </a:rPr>
              <a:t>. </a:t>
            </a:r>
            <a:r>
              <a:rPr lang="en-US" sz="1400" b="1" kern="1200" dirty="0" smtClean="0">
                <a:solidFill>
                  <a:schemeClr val="tx1"/>
                </a:solidFill>
                <a:latin typeface="Times New Roman" pitchFamily="18" charset="0"/>
                <a:ea typeface="굴림" pitchFamily="50" charset="-127"/>
                <a:cs typeface="+mn-cs"/>
              </a:rPr>
              <a:t>15</a:t>
            </a:r>
            <a:r>
              <a:rPr lang="en-US" sz="1400" b="1" dirty="0" smtClean="0"/>
              <a:t>-15-0863-00-0008</a:t>
            </a:r>
            <a:endParaRPr lang="en-US" altLang="ko-KR" sz="1400" b="1" kern="1200" dirty="0">
              <a:solidFill>
                <a:schemeClr val="tx1"/>
              </a:solidFill>
              <a:latin typeface="Times New Roman" pitchFamily="18" charset="0"/>
              <a:ea typeface="굴림" pitchFamily="50" charset="-127"/>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ltLang="ko-KR">
                <a:ea typeface="굴림" pitchFamily="50"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ko-KR" altLang="en-US"/>
          </a:p>
        </p:txBody>
      </p:sp>
    </p:spTree>
  </p:cSld>
  <p:clrMap bg1="lt1" tx1="dk1" bg2="lt2" tx2="dk2" accent1="accent1" accent2="accent2" accent3="accent3" accent4="accent4" accent5="accent5" accent6="accent6" hlink="hlink" folHlink="folHlink"/>
  <p:sldLayoutIdLst>
    <p:sldLayoutId id="2147483732" r:id="rId1"/>
    <p:sldLayoutId id="2147483741" r:id="rId2"/>
    <p:sldLayoutId id="2147483742" r:id="rId3"/>
  </p:sldLayoutIdLst>
  <p:timing>
    <p:tnLst>
      <p:par>
        <p:cTn id="1" dur="indefinite" restart="never" nodeType="tmRoot"/>
      </p:par>
    </p:tnLst>
  </p:timing>
  <p:hf hdr="0"/>
  <p:txStyles>
    <p:titleStyle>
      <a:lvl1pPr algn="ctr" rtl="0" eaLnBrk="0" fontAlgn="base" hangingPunct="0">
        <a:spcBef>
          <a:spcPct val="0"/>
        </a:spcBef>
        <a:spcAft>
          <a:spcPct val="0"/>
        </a:spcAft>
        <a:defRPr sz="3600" b="1">
          <a:solidFill>
            <a:schemeClr val="tx2"/>
          </a:solidFill>
          <a:latin typeface="Bookman Old Style" pitchFamily="18" charset="0"/>
          <a:ea typeface="+mj-ea"/>
          <a:cs typeface="Lao UI" pitchFamily="34" charset="0"/>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rgbClr val="002060"/>
        </a:buClr>
        <a:buSzPct val="120000"/>
        <a:buFont typeface="Wingdings" pitchFamily="2" charset="2"/>
        <a:buChar char="§"/>
        <a:defRPr sz="2400">
          <a:solidFill>
            <a:schemeClr val="tx1"/>
          </a:solidFill>
          <a:latin typeface="Century" panose="02040604050505020304" pitchFamily="18" charset="0"/>
          <a:ea typeface="+mn-ea"/>
          <a:cs typeface="Narkisim" pitchFamily="34" charset="-79"/>
        </a:defRPr>
      </a:lvl1pPr>
      <a:lvl2pPr marL="742950" indent="-285750" algn="l" rtl="0" eaLnBrk="0" fontAlgn="base" hangingPunct="0">
        <a:spcBef>
          <a:spcPct val="20000"/>
        </a:spcBef>
        <a:spcAft>
          <a:spcPct val="0"/>
        </a:spcAft>
        <a:buChar char="–"/>
        <a:defRPr sz="1800">
          <a:solidFill>
            <a:schemeClr val="tx1"/>
          </a:solidFill>
          <a:latin typeface="+mn-ea"/>
          <a:ea typeface="+mn-ea"/>
          <a:cs typeface="Times New Roman" pitchFamily="18" charset="0"/>
        </a:defRPr>
      </a:lvl2pPr>
      <a:lvl3pPr marL="1085850" indent="-228600" algn="l" rtl="0" eaLnBrk="0" fontAlgn="base" hangingPunct="0">
        <a:spcBef>
          <a:spcPct val="20000"/>
        </a:spcBef>
        <a:spcAft>
          <a:spcPct val="0"/>
        </a:spcAft>
        <a:buClr>
          <a:srgbClr val="C00000"/>
        </a:buClr>
        <a:buChar char="•"/>
        <a:defRPr sz="1600">
          <a:solidFill>
            <a:schemeClr val="tx1"/>
          </a:solidFill>
          <a:latin typeface="+mn-ea"/>
          <a:ea typeface="+mn-ea"/>
          <a:cs typeface="Times New Roman" pitchFamily="18" charset="0"/>
        </a:defRPr>
      </a:lvl3pPr>
      <a:lvl4pPr marL="14287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4pPr>
      <a:lvl5pPr marL="1771650" indent="-228600" algn="l" rtl="0" eaLnBrk="0" fontAlgn="base" hangingPunct="0">
        <a:spcBef>
          <a:spcPct val="20000"/>
        </a:spcBef>
        <a:spcAft>
          <a:spcPct val="0"/>
        </a:spcAft>
        <a:buChar char="•"/>
        <a:defRPr sz="1400">
          <a:solidFill>
            <a:schemeClr val="tx1"/>
          </a:solidFill>
          <a:latin typeface="+mn-ea"/>
          <a:ea typeface="+mn-ea"/>
          <a:cs typeface="Times New Roman" pitchFamily="18"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4524315"/>
          </a:xfrm>
          <a:prstGeom prst="rect">
            <a:avLst/>
          </a:prstGeom>
          <a:noFill/>
          <a:ln w="12700">
            <a:noFill/>
            <a:miter lim="800000"/>
            <a:headEnd type="none" w="sm" len="sm"/>
            <a:tailEnd type="none" w="sm" len="sm"/>
          </a:ln>
          <a:effec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charset="-128"/>
              </a:rPr>
              <a:t>Motion to Include “</a:t>
            </a:r>
            <a:r>
              <a:rPr lang="en-US" sz="1600" dirty="0" smtClean="0"/>
              <a:t>Common modes for UWB PHY”</a:t>
            </a:r>
            <a:r>
              <a:rPr lang="en-US" altLang="ja-JP" sz="1600" dirty="0" smtClean="0">
                <a:ea typeface="ＭＳ Ｐゴシック" charset="-128"/>
              </a:rPr>
              <a:t> in the Standard Draft</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ea typeface="ＭＳ Ｐゴシック" charset="-128"/>
              </a:rPr>
              <a:t>[November </a:t>
            </a:r>
            <a:r>
              <a:rPr lang="ja-JP" altLang="en-US" sz="1600" dirty="0">
                <a:ea typeface="ＭＳ Ｐゴシック" charset="-128"/>
              </a:rPr>
              <a:t> </a:t>
            </a:r>
            <a:r>
              <a:rPr lang="en-US" altLang="ja-JP" sz="1600" dirty="0" smtClean="0">
                <a:ea typeface="ＭＳ Ｐゴシック" charset="-128"/>
              </a:rPr>
              <a:t>9,  2015]</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t>Igor </a:t>
            </a:r>
            <a:r>
              <a:rPr lang="en-US" altLang="ja-JP" sz="1600" dirty="0" err="1"/>
              <a:t>Dotlic</a:t>
            </a:r>
            <a:r>
              <a:rPr lang="en-US" altLang="ja-JP" sz="1600" dirty="0"/>
              <a:t>, </a:t>
            </a:r>
            <a:r>
              <a:rPr lang="en-US" altLang="ja-JP" sz="1600" dirty="0" err="1" smtClean="0">
                <a:ea typeface="ＭＳ Ｐゴシック" charset="-128"/>
              </a:rPr>
              <a:t>Huan</a:t>
            </a:r>
            <a:r>
              <a:rPr lang="en-US" altLang="ja-JP" sz="1600" dirty="0" smtClean="0">
                <a:ea typeface="ＭＳ Ｐゴシック" charset="-128"/>
              </a:rPr>
              <a:t>-Bang Li, </a:t>
            </a:r>
            <a:r>
              <a:rPr lang="en-US" altLang="ja-JP" sz="1600" dirty="0"/>
              <a:t>Marco </a:t>
            </a:r>
            <a:r>
              <a:rPr lang="en-US" altLang="ja-JP" sz="1600" dirty="0" smtClean="0"/>
              <a:t>Hernandez and </a:t>
            </a:r>
            <a:r>
              <a:rPr lang="en-US" altLang="ja-JP" sz="1600" dirty="0" err="1" smtClean="0"/>
              <a:t>Ryu</a:t>
            </a:r>
            <a:r>
              <a:rPr lang="en-US" altLang="ja-JP" sz="1600" dirty="0" smtClean="0"/>
              <a:t> </a:t>
            </a:r>
            <a:r>
              <a:rPr lang="en-US" altLang="ja-JP" sz="1600" dirty="0"/>
              <a:t>Miura</a:t>
            </a:r>
            <a:r>
              <a:rPr lang="en-US" altLang="ja-JP" sz="1600" dirty="0">
                <a:solidFill>
                  <a:schemeClr val="tx2"/>
                </a:solidFill>
                <a:ea typeface="ＭＳ Ｐゴシック" charset="-128"/>
              </a:rPr>
              <a:t>] Company [</a:t>
            </a:r>
            <a:r>
              <a:rPr lang="en-US" altLang="ja-JP" sz="1600" dirty="0">
                <a:ea typeface="ＭＳ Ｐゴシック" charset="-128"/>
              </a:rPr>
              <a:t>NICT</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Address [</a:t>
            </a:r>
            <a:r>
              <a:rPr lang="en-US" altLang="ja-JP" sz="1600" dirty="0">
                <a:ea typeface="ＭＳ Ｐゴシック" charset="-128"/>
              </a:rPr>
              <a:t>3-4 </a:t>
            </a:r>
            <a:r>
              <a:rPr lang="en-US" altLang="ja-JP" sz="1600" dirty="0" err="1">
                <a:ea typeface="ＭＳ Ｐゴシック" charset="-128"/>
              </a:rPr>
              <a:t>Hikarino-oka</a:t>
            </a:r>
            <a:r>
              <a:rPr lang="en-US" altLang="ja-JP" sz="1600" dirty="0">
                <a:ea typeface="ＭＳ Ｐゴシック" charset="-128"/>
              </a:rPr>
              <a:t>, Yokosuka, Kanagawa, Japan</a:t>
            </a:r>
            <a:r>
              <a:rPr lang="en-US" altLang="ja-JP" sz="1600" dirty="0">
                <a:solidFill>
                  <a:schemeClr val="tx2"/>
                </a:solidFill>
                <a:ea typeface="ＭＳ Ｐゴシック" charset="-128"/>
              </a:rPr>
              <a:t>]</a:t>
            </a:r>
          </a:p>
          <a:p>
            <a:pPr>
              <a:defRPr/>
            </a:pPr>
            <a:r>
              <a:rPr lang="en-US" altLang="ja-JP" sz="1600" dirty="0">
                <a:solidFill>
                  <a:schemeClr val="tx2"/>
                </a:solidFill>
                <a:ea typeface="ＭＳ Ｐゴシック" charset="-128"/>
              </a:rPr>
              <a:t>Voice:[</a:t>
            </a:r>
            <a:r>
              <a:rPr lang="en-US" altLang="ja-JP" sz="1600" dirty="0">
                <a:ea typeface="ＭＳ Ｐゴシック" charset="-128"/>
              </a:rPr>
              <a:t>+81 468475104</a:t>
            </a:r>
            <a:r>
              <a:rPr lang="en-US" altLang="ja-JP" sz="1600" dirty="0">
                <a:solidFill>
                  <a:schemeClr val="tx2"/>
                </a:solidFill>
                <a:ea typeface="ＭＳ Ｐゴシック" charset="-128"/>
              </a:rPr>
              <a:t>], FAX: [:[</a:t>
            </a:r>
            <a:r>
              <a:rPr lang="en-US" altLang="ja-JP" sz="1600" dirty="0">
                <a:ea typeface="ＭＳ Ｐゴシック" charset="-128"/>
              </a:rPr>
              <a:t>+81 468475431</a:t>
            </a:r>
            <a:r>
              <a:rPr lang="en-US" altLang="ja-JP" sz="1600" dirty="0">
                <a:solidFill>
                  <a:schemeClr val="tx2"/>
                </a:solidFill>
                <a:ea typeface="ＭＳ Ｐゴシック" charset="-128"/>
              </a:rPr>
              <a:t>], E-Mail</a:t>
            </a:r>
            <a:r>
              <a:rPr lang="en-US" altLang="ja-JP" sz="1600" dirty="0" smtClean="0">
                <a:solidFill>
                  <a:schemeClr val="tx2"/>
                </a:solidFill>
                <a:ea typeface="ＭＳ Ｐゴシック" charset="-128"/>
              </a:rPr>
              <a:t>:[</a:t>
            </a:r>
            <a:r>
              <a:rPr lang="en-US" altLang="ja-JP" sz="1600" dirty="0" smtClean="0">
                <a:ea typeface="ＭＳ Ｐゴシック" charset="-128"/>
              </a:rPr>
              <a:t>dotlic@nict.go.jp</a:t>
            </a:r>
            <a:r>
              <a:rPr lang="en-US" altLang="ja-JP" sz="1600" dirty="0">
                <a:solidFill>
                  <a:schemeClr val="tx2"/>
                </a:solidFill>
                <a:ea typeface="ＭＳ Ｐゴシック" charset="-128"/>
              </a:rPr>
              <a:t>]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ea typeface="ＭＳ Ｐゴシック" pitchFamily="50" charset="-128"/>
              </a:rPr>
              <a:t>R</a:t>
            </a:r>
            <a:r>
              <a:rPr lang="en-US" altLang="ja-JP" sz="1600" dirty="0" smtClean="0">
                <a:solidFill>
                  <a:schemeClr val="tx2"/>
                </a:solidFill>
                <a:ea typeface="ＭＳ Ｐゴシック" charset="-128"/>
              </a:rPr>
              <a:t>esponse to call for contribution of 15.8 PAC]</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a:ea typeface="ＭＳ Ｐゴシック" charset="-128"/>
              </a:rPr>
              <a:t>Motion to Include </a:t>
            </a:r>
            <a:r>
              <a:rPr lang="en-US" sz="1600" dirty="0"/>
              <a:t>Common modes for UWB PHY</a:t>
            </a:r>
            <a:r>
              <a:rPr lang="en-US" altLang="ja-JP" sz="1600" dirty="0">
                <a:ea typeface="ＭＳ Ｐゴシック" charset="-128"/>
              </a:rPr>
              <a:t> in the Standard Draft</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[To facilitate the IEEE 802.15.8 standard development.]</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5" name="Rectangle 4"/>
          <p:cNvSpPr txBox="1">
            <a:spLocks noChangeArrowheads="1"/>
          </p:cNvSpPr>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smtClean="0">
                <a:solidFill>
                  <a:schemeClr val="tx1"/>
                </a:solidFill>
                <a:latin typeface="Times New Roman" pitchFamily="18" charset="0"/>
                <a:ea typeface="굴림" pitchFamily="50" charset="-127"/>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a:lstStyle>
          <a:p>
            <a:pPr>
              <a:defRPr/>
            </a:pPr>
            <a:r>
              <a:rPr lang="en-US" altLang="ko-KR" dirty="0" smtClean="0"/>
              <a:t>November 2015</a:t>
            </a:r>
            <a:endParaRPr lang="en-US" altLang="ko-KR" dirty="0"/>
          </a:p>
        </p:txBody>
      </p:sp>
    </p:spTree>
    <p:extLst>
      <p:ext uri="{BB962C8B-B14F-4D97-AF65-F5344CB8AC3E}">
        <p14:creationId xmlns:p14="http://schemas.microsoft.com/office/powerpoint/2010/main" val="24966964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제목 1"/>
          <p:cNvSpPr>
            <a:spLocks noGrp="1"/>
          </p:cNvSpPr>
          <p:nvPr>
            <p:ph type="ctrTitle"/>
          </p:nvPr>
        </p:nvSpPr>
        <p:spPr bwMode="auto">
          <a:xfrm>
            <a:off x="685800" y="1643063"/>
            <a:ext cx="7772400" cy="1957387"/>
          </a:xfrm>
          <a:ln w="38100"/>
        </p:spPr>
        <p:txBody>
          <a:bodyPr wrap="square" numCol="1" anchorCtr="0" compatLnSpc="1">
            <a:prstTxWarp prst="textNoShape">
              <a:avLst/>
            </a:prstTxWarp>
            <a:normAutofit/>
          </a:bodyPr>
          <a:lstStyle/>
          <a:p>
            <a:pPr eaLnBrk="1" hangingPunct="1"/>
            <a:r>
              <a:rPr lang="en-US" altLang="ja-JP" dirty="0">
                <a:ea typeface="ＭＳ Ｐゴシック" charset="-128"/>
              </a:rPr>
              <a:t>Motion to Include </a:t>
            </a:r>
            <a:r>
              <a:rPr lang="en-US" dirty="0"/>
              <a:t>Common modes for UWB PHY</a:t>
            </a:r>
            <a:r>
              <a:rPr lang="en-US" altLang="ja-JP" dirty="0">
                <a:ea typeface="ＭＳ Ｐゴシック" charset="-128"/>
              </a:rPr>
              <a:t> in the Standard </a:t>
            </a:r>
            <a:r>
              <a:rPr lang="en-US" altLang="ja-JP" dirty="0" smtClean="0">
                <a:ea typeface="ＭＳ Ｐゴシック" charset="-128"/>
              </a:rPr>
              <a:t>Draft</a:t>
            </a:r>
            <a:endParaRPr lang="ko-KR" altLang="en-US" b="1" dirty="0" smtClean="0">
              <a:latin typeface="+mn-ea"/>
              <a:ea typeface="+mn-ea"/>
              <a:cs typeface="Lao UI" pitchFamily="34" charset="0"/>
            </a:endParaRPr>
          </a:p>
        </p:txBody>
      </p:sp>
      <p:sp>
        <p:nvSpPr>
          <p:cNvPr id="3" name="부제목 2"/>
          <p:cNvSpPr>
            <a:spLocks noGrp="1"/>
          </p:cNvSpPr>
          <p:nvPr>
            <p:ph type="subTitle" idx="1"/>
          </p:nvPr>
        </p:nvSpPr>
        <p:spPr>
          <a:xfrm>
            <a:off x="1371600" y="4143375"/>
            <a:ext cx="6400800" cy="1928813"/>
          </a:xfrm>
        </p:spPr>
        <p:txBody>
          <a:bodyPr/>
          <a:lstStyle/>
          <a:p>
            <a:pPr eaLnBrk="1" fontAlgn="auto" hangingPunct="1">
              <a:spcAft>
                <a:spcPts val="0"/>
              </a:spcAft>
              <a:buClr>
                <a:schemeClr val="bg2">
                  <a:lumMod val="10000"/>
                </a:schemeClr>
              </a:buClr>
              <a:defRPr/>
            </a:pPr>
            <a:r>
              <a:rPr lang="en-US" altLang="ja-JP" dirty="0" smtClean="0">
                <a:cs typeface="Times New Roman" pitchFamily="18" charset="0"/>
              </a:rPr>
              <a:t>Igor </a:t>
            </a:r>
            <a:r>
              <a:rPr lang="en-US" altLang="ja-JP" dirty="0" err="1" smtClean="0">
                <a:cs typeface="Times New Roman" pitchFamily="18" charset="0"/>
              </a:rPr>
              <a:t>Dotlic</a:t>
            </a:r>
            <a:r>
              <a:rPr lang="en-US" altLang="ja-JP" dirty="0" smtClean="0">
                <a:cs typeface="Times New Roman" pitchFamily="18" charset="0"/>
              </a:rPr>
              <a:t>, </a:t>
            </a:r>
            <a:r>
              <a:rPr lang="en-US" altLang="ja-JP" dirty="0" err="1" smtClean="0">
                <a:cs typeface="Times New Roman" pitchFamily="18" charset="0"/>
              </a:rPr>
              <a:t>Huan</a:t>
            </a:r>
            <a:r>
              <a:rPr lang="en-US" altLang="ja-JP" dirty="0" smtClean="0">
                <a:cs typeface="Times New Roman" pitchFamily="18" charset="0"/>
              </a:rPr>
              <a:t>-Bang Li,</a:t>
            </a:r>
            <a:br>
              <a:rPr lang="en-US" altLang="ja-JP" dirty="0" smtClean="0">
                <a:cs typeface="Times New Roman" pitchFamily="18" charset="0"/>
              </a:rPr>
            </a:br>
            <a:r>
              <a:rPr lang="en-US" altLang="ja-JP" dirty="0" smtClean="0">
                <a:cs typeface="Times New Roman" pitchFamily="18" charset="0"/>
              </a:rPr>
              <a:t>Marco </a:t>
            </a:r>
            <a:r>
              <a:rPr lang="en-US" altLang="ja-JP" dirty="0" err="1" smtClean="0">
                <a:cs typeface="Times New Roman" pitchFamily="18" charset="0"/>
              </a:rPr>
              <a:t>Hernadez</a:t>
            </a:r>
            <a:r>
              <a:rPr lang="en-US" altLang="ja-JP" dirty="0" smtClean="0">
                <a:cs typeface="Times New Roman" pitchFamily="18" charset="0"/>
              </a:rPr>
              <a:t>, </a:t>
            </a:r>
            <a:r>
              <a:rPr lang="en-US" altLang="ja-JP" dirty="0" err="1" smtClean="0">
                <a:cs typeface="Times New Roman" pitchFamily="18" charset="0"/>
              </a:rPr>
              <a:t>Ryu</a:t>
            </a:r>
            <a:r>
              <a:rPr lang="en-US" altLang="ja-JP" dirty="0" smtClean="0">
                <a:cs typeface="Times New Roman" pitchFamily="18" charset="0"/>
              </a:rPr>
              <a:t> Miura (NICT) </a:t>
            </a:r>
            <a:endParaRPr lang="en-US" altLang="ko-KR" dirty="0" smtClean="0">
              <a:cs typeface="Times New Roman" pitchFamily="18" charset="0"/>
            </a:endParaRPr>
          </a:p>
        </p:txBody>
      </p:sp>
      <p:sp>
        <p:nvSpPr>
          <p:cNvPr id="5" name="슬라이드 번호 개체 틀 4"/>
          <p:cNvSpPr>
            <a:spLocks noGrp="1"/>
          </p:cNvSpPr>
          <p:nvPr>
            <p:ph type="sldNum" sz="quarter" idx="12"/>
          </p:nvPr>
        </p:nvSpPr>
        <p:spPr/>
        <p:txBody>
          <a:bodyPr/>
          <a:lstStyle/>
          <a:p>
            <a:pPr>
              <a:defRPr/>
            </a:pPr>
            <a:r>
              <a:rPr lang="en-US" altLang="ko-KR" dirty="0" smtClean="0"/>
              <a:t>Slide </a:t>
            </a:r>
            <a:fld id="{B8505083-D182-4BF7-B1A7-D3F76AEDD19D}" type="slidenum">
              <a:rPr lang="en-US" altLang="ko-KR" smtClean="0"/>
              <a:pPr>
                <a:defRPr/>
              </a:pPr>
              <a:t>2</a:t>
            </a:fld>
            <a:endParaRPr lang="en-US" altLang="ko-KR" dirty="0"/>
          </a:p>
        </p:txBody>
      </p:sp>
      <p:sp>
        <p:nvSpPr>
          <p:cNvPr id="6" name="바닥글 개체 틀 5"/>
          <p:cNvSpPr>
            <a:spLocks noGrp="1"/>
          </p:cNvSpPr>
          <p:nvPr>
            <p:ph type="ftr" sz="quarter" idx="11"/>
          </p:nvPr>
        </p:nvSpPr>
        <p:spPr/>
        <p:txBody>
          <a:bodyPr/>
          <a:lstStyle/>
          <a:p>
            <a:pPr>
              <a:defRPr/>
            </a:pPr>
            <a:r>
              <a:rPr lang="en-US" altLang="ko-KR" dirty="0" err="1"/>
              <a:t>Doltic</a:t>
            </a:r>
            <a:r>
              <a:rPr lang="en-US" altLang="ko-KR" dirty="0"/>
              <a:t>, Li, Hernandez, </a:t>
            </a:r>
            <a:r>
              <a:rPr lang="en-US" altLang="ko-KR" dirty="0" smtClean="0"/>
              <a:t>Miura (NICT)</a:t>
            </a:r>
            <a:endParaRPr lang="en-US" altLang="ko-KR" dirty="0"/>
          </a:p>
        </p:txBody>
      </p:sp>
      <p:sp>
        <p:nvSpPr>
          <p:cNvPr id="8" name="Rectangle 4"/>
          <p:cNvSpPr>
            <a:spLocks noGrp="1" noChangeArrowheads="1"/>
          </p:cNvSpPr>
          <p:nvPr>
            <p:ph type="dt" sz="half" idx="4294967295"/>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smtClean="0">
                <a:ea typeface="굴림" pitchFamily="50" charset="-127"/>
              </a:defRPr>
            </a:lvl1pPr>
          </a:lstStyle>
          <a:p>
            <a:pPr>
              <a:defRPr/>
            </a:pPr>
            <a:r>
              <a:rPr lang="en-US" altLang="ko-KR" dirty="0" smtClean="0"/>
              <a:t>November </a:t>
            </a:r>
            <a:r>
              <a:rPr lang="en-US" altLang="ko-KR" dirty="0" smtClean="0"/>
              <a:t>2015</a:t>
            </a:r>
            <a:endParaRPr lang="en-US" altLang="ko-K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a:t>
            </a:r>
            <a:endParaRPr lang="en-US" dirty="0"/>
          </a:p>
        </p:txBody>
      </p:sp>
      <p:sp>
        <p:nvSpPr>
          <p:cNvPr id="3" name="Content Placeholder 2"/>
          <p:cNvSpPr>
            <a:spLocks noGrp="1"/>
          </p:cNvSpPr>
          <p:nvPr>
            <p:ph idx="1"/>
          </p:nvPr>
        </p:nvSpPr>
        <p:spPr/>
        <p:txBody>
          <a:bodyPr>
            <a:normAutofit/>
          </a:bodyPr>
          <a:lstStyle/>
          <a:p>
            <a:r>
              <a:rPr lang="en-US" sz="2800" b="1" dirty="0" smtClean="0"/>
              <a:t>Motion: </a:t>
            </a:r>
            <a:r>
              <a:rPr lang="en-US" sz="2800" dirty="0" smtClean="0"/>
              <a:t>To </a:t>
            </a:r>
            <a:r>
              <a:rPr lang="en-US" sz="2800" dirty="0" smtClean="0"/>
              <a:t>approve </a:t>
            </a:r>
            <a:r>
              <a:rPr lang="en-US" sz="2800" dirty="0" smtClean="0"/>
              <a:t>“</a:t>
            </a:r>
            <a:r>
              <a:rPr lang="en-US" sz="2800" dirty="0" smtClean="0"/>
              <a:t>Common </a:t>
            </a:r>
            <a:r>
              <a:rPr lang="en-US" sz="2800" dirty="0"/>
              <a:t>modes for UWB </a:t>
            </a:r>
            <a:r>
              <a:rPr lang="en-US" sz="2800" dirty="0" smtClean="0"/>
              <a:t>PHY”</a:t>
            </a:r>
            <a:r>
              <a:rPr lang="en-US" altLang="ja-JP" sz="2800" dirty="0" smtClean="0">
                <a:ea typeface="ＭＳ Ｐゴシック" charset="-128"/>
              </a:rPr>
              <a:t> </a:t>
            </a:r>
            <a:r>
              <a:rPr lang="en-US" sz="2800" dirty="0"/>
              <a:t>(DCN: </a:t>
            </a:r>
            <a:r>
              <a:rPr lang="en-US" sz="2800" b="1" u="sng" dirty="0"/>
              <a:t>15-0848-00-0008</a:t>
            </a:r>
            <a:r>
              <a:rPr lang="en-GB" sz="2800" dirty="0" smtClean="0"/>
              <a:t>)  and include it </a:t>
            </a:r>
            <a:r>
              <a:rPr lang="en-US" altLang="ja-JP" sz="2800" dirty="0" smtClean="0">
                <a:ea typeface="ＭＳ Ｐゴシック" charset="-128"/>
              </a:rPr>
              <a:t>in </a:t>
            </a:r>
            <a:r>
              <a:rPr lang="en-US" altLang="ja-JP" sz="2800" dirty="0">
                <a:ea typeface="ＭＳ Ｐゴシック" charset="-128"/>
              </a:rPr>
              <a:t>the Standard </a:t>
            </a:r>
            <a:r>
              <a:rPr lang="en-US" altLang="ja-JP" sz="2800" dirty="0" smtClean="0">
                <a:ea typeface="ＭＳ Ｐゴシック" charset="-128"/>
              </a:rPr>
              <a:t>Draft</a:t>
            </a:r>
            <a:r>
              <a:rPr lang="en-US" altLang="ja-JP" sz="2800" dirty="0" smtClean="0">
                <a:solidFill>
                  <a:schemeClr val="tx2"/>
                </a:solidFill>
                <a:ea typeface="ＭＳ Ｐゴシック" charset="-128"/>
              </a:rPr>
              <a:t>.</a:t>
            </a:r>
            <a:endParaRPr lang="en-US" altLang="ja-JP" sz="2800" dirty="0" smtClean="0">
              <a:solidFill>
                <a:schemeClr val="tx2"/>
              </a:solidFill>
              <a:ea typeface="ＭＳ Ｐゴシック" charset="-128"/>
            </a:endParaRPr>
          </a:p>
          <a:p>
            <a:pPr marL="349250" lvl="3" algn="just">
              <a:spcBef>
                <a:spcPts val="1200"/>
              </a:spcBef>
            </a:pPr>
            <a:r>
              <a:rPr lang="en-US" altLang="ja-JP" sz="2600" dirty="0" smtClean="0">
                <a:latin typeface="Arial" charset="0"/>
                <a:ea typeface="ＭＳ Ｐゴシック" charset="-128"/>
              </a:rPr>
              <a:t>Moved: Igor </a:t>
            </a:r>
            <a:r>
              <a:rPr lang="en-US" altLang="ja-JP" sz="2600" dirty="0" err="1" smtClean="0">
                <a:latin typeface="Arial" charset="0"/>
                <a:ea typeface="ＭＳ Ｐゴシック" charset="-128"/>
              </a:rPr>
              <a:t>Dotlic</a:t>
            </a:r>
            <a:endParaRPr lang="en-US" altLang="ja-JP" sz="2600" dirty="0">
              <a:latin typeface="Arial" charset="0"/>
              <a:ea typeface="ＭＳ Ｐゴシック" charset="-128"/>
            </a:endParaRPr>
          </a:p>
          <a:p>
            <a:pPr marL="349250" lvl="3" algn="just">
              <a:spcBef>
                <a:spcPts val="1200"/>
              </a:spcBef>
            </a:pPr>
            <a:r>
              <a:rPr lang="en-US" altLang="ja-JP" sz="2600" dirty="0">
                <a:latin typeface="Arial" charset="0"/>
                <a:ea typeface="ＭＳ Ｐゴシック" charset="-128"/>
              </a:rPr>
              <a:t>Second</a:t>
            </a:r>
            <a:r>
              <a:rPr lang="en-US" altLang="ja-JP" sz="2600" dirty="0" smtClean="0">
                <a:latin typeface="Arial" charset="0"/>
                <a:ea typeface="ＭＳ Ｐゴシック" charset="-128"/>
              </a:rPr>
              <a:t>: -</a:t>
            </a:r>
            <a:endParaRPr lang="en-US" altLang="ja-JP" sz="2600" dirty="0"/>
          </a:p>
          <a:p>
            <a:pPr marL="349250" lvl="3" algn="just">
              <a:spcBef>
                <a:spcPts val="1200"/>
              </a:spcBef>
            </a:pPr>
            <a:r>
              <a:rPr lang="en-US" altLang="ja-JP" sz="2600" dirty="0">
                <a:ea typeface="ＭＳ Ｐゴシック" charset="-128"/>
              </a:rPr>
              <a:t>Yes: </a:t>
            </a:r>
            <a:r>
              <a:rPr lang="en-US" altLang="ja-JP" sz="2600" dirty="0">
                <a:ea typeface="ＭＳ Ｐゴシック" charset="-128"/>
              </a:rPr>
              <a:t>-</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No</a:t>
            </a:r>
            <a:r>
              <a:rPr lang="en-US" altLang="ja-JP" sz="2600" dirty="0" smtClean="0">
                <a:ea typeface="ＭＳ Ｐゴシック" charset="-128"/>
              </a:rPr>
              <a:t>: </a:t>
            </a:r>
            <a:r>
              <a:rPr lang="en-US" altLang="ja-JP" sz="2600" dirty="0" smtClean="0">
                <a:ea typeface="ＭＳ Ｐゴシック" charset="-128"/>
              </a:rPr>
              <a:t>-</a:t>
            </a:r>
            <a:endParaRPr lang="en-US" altLang="ja-JP" sz="2600" dirty="0">
              <a:ea typeface="ＭＳ Ｐゴシック" charset="-128"/>
            </a:endParaRPr>
          </a:p>
          <a:p>
            <a:pPr marL="349250" lvl="3" algn="just">
              <a:spcBef>
                <a:spcPts val="1200"/>
              </a:spcBef>
            </a:pPr>
            <a:r>
              <a:rPr lang="en-US" altLang="ja-JP" sz="2600" dirty="0">
                <a:ea typeface="ＭＳ Ｐゴシック" charset="-128"/>
              </a:rPr>
              <a:t>Abstain</a:t>
            </a:r>
            <a:r>
              <a:rPr lang="en-US" altLang="ja-JP" sz="2600" dirty="0" smtClean="0">
                <a:ea typeface="ＭＳ Ｐゴシック" charset="-128"/>
              </a:rPr>
              <a:t>: </a:t>
            </a:r>
            <a:r>
              <a:rPr lang="en-US" altLang="ja-JP" sz="2600" dirty="0" smtClean="0">
                <a:ea typeface="ＭＳ Ｐゴシック" charset="-128"/>
              </a:rPr>
              <a:t>-</a:t>
            </a:r>
            <a:endParaRPr lang="en-US" altLang="ja-JP" sz="2600" dirty="0">
              <a:latin typeface="Arial" charset="0"/>
              <a:ea typeface="ＭＳ Ｐゴシック" charset="-128"/>
            </a:endParaRPr>
          </a:p>
        </p:txBody>
      </p:sp>
      <p:sp>
        <p:nvSpPr>
          <p:cNvPr id="4" name="Footer Placeholder 3"/>
          <p:cNvSpPr>
            <a:spLocks noGrp="1"/>
          </p:cNvSpPr>
          <p:nvPr>
            <p:ph type="ftr" sz="quarter" idx="11"/>
          </p:nvPr>
        </p:nvSpPr>
        <p:spPr/>
        <p:txBody>
          <a:bodyPr/>
          <a:lstStyle/>
          <a:p>
            <a:pPr>
              <a:defRPr/>
            </a:pPr>
            <a:r>
              <a:rPr lang="en-US" altLang="ko-KR" dirty="0" err="1" smtClean="0"/>
              <a:t>Doltic</a:t>
            </a:r>
            <a:r>
              <a:rPr lang="en-US" altLang="ko-KR" dirty="0" smtClean="0"/>
              <a:t>, Li, Hernandez, Miura (NICT)</a:t>
            </a:r>
            <a:endParaRPr lang="en-US" altLang="ko-KR" dirty="0"/>
          </a:p>
        </p:txBody>
      </p:sp>
      <p:sp>
        <p:nvSpPr>
          <p:cNvPr id="5" name="Slide Number Placeholder 4"/>
          <p:cNvSpPr>
            <a:spLocks noGrp="1"/>
          </p:cNvSpPr>
          <p:nvPr>
            <p:ph type="sldNum" sz="quarter" idx="12"/>
          </p:nvPr>
        </p:nvSpPr>
        <p:spPr/>
        <p:txBody>
          <a:bodyPr/>
          <a:lstStyle/>
          <a:p>
            <a:pPr>
              <a:defRPr/>
            </a:pPr>
            <a:r>
              <a:rPr lang="en-US" altLang="ko-KR" smtClean="0"/>
              <a:t>Slide </a:t>
            </a:r>
            <a:fld id="{C164B3C6-2D55-496E-8471-DD3723B83220}" type="slidenum">
              <a:rPr lang="en-US" altLang="ko-KR" smtClean="0"/>
              <a:pPr>
                <a:defRPr/>
              </a:pPr>
              <a:t>3</a:t>
            </a:fld>
            <a:endParaRPr lang="en-US" altLang="ko-KR"/>
          </a:p>
        </p:txBody>
      </p:sp>
      <p:sp>
        <p:nvSpPr>
          <p:cNvPr id="6" name="Date Placeholder 5"/>
          <p:cNvSpPr>
            <a:spLocks noGrp="1"/>
          </p:cNvSpPr>
          <p:nvPr>
            <p:ph type="dt" sz="half" idx="2"/>
          </p:nvPr>
        </p:nvSpPr>
        <p:spPr/>
        <p:txBody>
          <a:bodyPr/>
          <a:lstStyle/>
          <a:p>
            <a:pPr>
              <a:defRPr/>
            </a:pPr>
            <a:r>
              <a:rPr lang="en-US" altLang="ko-KR" dirty="0" smtClean="0"/>
              <a:t>November </a:t>
            </a:r>
            <a:r>
              <a:rPr lang="en-US" altLang="ko-KR" dirty="0" smtClean="0"/>
              <a:t>2015</a:t>
            </a:r>
            <a:endParaRPr lang="en-US" altLang="ko-KR" dirty="0"/>
          </a:p>
        </p:txBody>
      </p:sp>
    </p:spTree>
    <p:extLst>
      <p:ext uri="{BB962C8B-B14F-4D97-AF65-F5344CB8AC3E}">
        <p14:creationId xmlns:p14="http://schemas.microsoft.com/office/powerpoint/2010/main" val="2646714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78987</TotalTime>
  <Words>123</Words>
  <Application>Microsoft Office PowerPoint</Application>
  <PresentationFormat>On-screen Show (4:3)</PresentationFormat>
  <Paragraphs>29</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Blank Presentation</vt:lpstr>
      <vt:lpstr>PowerPoint Presentation</vt:lpstr>
      <vt:lpstr>Motion to Include Common modes for UWB PHY in the Standard Draft</vt:lpstr>
      <vt:lpstr>Motion</vt:lpstr>
    </vt:vector>
  </TitlesOfParts>
  <Company>Self: Consultant</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슬라이드 1</dc:title>
  <dc:subject>PAC</dc:subject>
  <dc:creator>Samsung Electronics</dc:creator>
  <cp:lastModifiedBy>igi</cp:lastModifiedBy>
  <cp:revision>2810</cp:revision>
  <cp:lastPrinted>1998-02-10T13:28:06Z</cp:lastPrinted>
  <dcterms:created xsi:type="dcterms:W3CDTF">1999-11-08T18:59:45Z</dcterms:created>
  <dcterms:modified xsi:type="dcterms:W3CDTF">2015-11-09T13:20:55Z</dcterms:modified>
</cp:coreProperties>
</file>