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264" r:id="rId3"/>
    <p:sldId id="311" r:id="rId4"/>
    <p:sldId id="312" r:id="rId5"/>
    <p:sldId id="313" r:id="rId6"/>
    <p:sldId id="314" r:id="rId7"/>
    <p:sldId id="289"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3440" y="-9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a:t>
            </a:r>
            <a:r>
              <a:rPr lang="en-US" b="1" dirty="0" smtClean="0"/>
              <a:t>0855-</a:t>
            </a:r>
            <a:r>
              <a:rPr lang="en-US" b="1" dirty="0" smtClean="0"/>
              <a:t>00-0llc</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S</a:t>
            </a:r>
            <a:r>
              <a:rPr lang="en-US" sz="1600" dirty="0" smtClean="0">
                <a:solidFill>
                  <a:srgbClr val="FF0000"/>
                </a:solidFill>
                <a:latin typeface="Times New Roman" pitchFamily="18" charset="0"/>
                <a:ea typeface="ＭＳ Ｐゴシック" pitchFamily="-65" charset="-128"/>
                <a:cs typeface="+mn-cs"/>
              </a:rPr>
              <a:t>G LLC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a:t>
            </a:r>
            <a:r>
              <a:rPr lang="en-US" sz="1600" dirty="0" smtClean="0">
                <a:solidFill>
                  <a:srgbClr val="FF0000"/>
                </a:solidFill>
                <a:latin typeface="Times New Roman" pitchFamily="18" charset="0"/>
                <a:ea typeface="ＭＳ Ｐゴシック" pitchFamily="-65" charset="-128"/>
                <a:cs typeface="+mn-cs"/>
              </a:rPr>
              <a:t>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Nov </a:t>
            </a:r>
            <a:r>
              <a:rPr lang="en-US" sz="1600" dirty="0" smtClean="0">
                <a:solidFill>
                  <a:srgbClr val="FF0000"/>
                </a:solidFill>
                <a:latin typeface="Times New Roman" pitchFamily="18" charset="0"/>
                <a:ea typeface="ＭＳ Ｐゴシック" pitchFamily="-65" charset="-128"/>
                <a:cs typeface="+mn-cs"/>
              </a:rPr>
              <a:t>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a:t>
            </a:r>
            <a:r>
              <a:rPr lang="en-US" sz="1600" dirty="0" smtClean="0">
                <a:solidFill>
                  <a:srgbClr val="000000"/>
                </a:solidFill>
                <a:latin typeface="Times New Roman" pitchFamily="18" charset="0"/>
                <a:ea typeface="ＭＳ Ｐゴシック" pitchFamily="-65" charset="-128"/>
              </a:rPr>
              <a:t>G LLC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a:t>
            </a:r>
            <a:r>
              <a:rPr lang="en-US" sz="1600" dirty="0" smtClean="0">
                <a:latin typeface="Times New Roman" pitchFamily="18" charset="0"/>
                <a:ea typeface="ＭＳ Ｐゴシック" pitchFamily="-65" charset="-128"/>
                <a:cs typeface="+mn-cs"/>
              </a:rPr>
              <a:t>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a:latin typeface="Times New Roman" charset="0"/>
                <a:ea typeface="ＭＳ Ｐゴシック" charset="0"/>
                <a:cs typeface="ＭＳ Ｐゴシック" charset="0"/>
              </a:rPr>
              <a:t>S</a:t>
            </a:r>
            <a:r>
              <a:rPr lang="en-US" b="1" dirty="0" smtClean="0">
                <a:latin typeface="Times New Roman" charset="0"/>
                <a:ea typeface="ＭＳ Ｐゴシック" charset="0"/>
                <a:cs typeface="ＭＳ Ｐゴシック" charset="0"/>
              </a:rPr>
              <a:t>G LLC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763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800" b="1" dirty="0" smtClean="0"/>
          </a:p>
          <a:p>
            <a:pPr marL="342900" indent="-342900">
              <a:buClr>
                <a:srgbClr val="FF0000"/>
              </a:buClr>
              <a:buFont typeface="Wingdings" charset="2"/>
              <a:buChar char="q"/>
            </a:pPr>
            <a:r>
              <a:rPr lang="en-US" sz="2800" b="1" dirty="0" smtClean="0"/>
              <a:t>Tuesday, 10 Nov, PM2</a:t>
            </a:r>
          </a:p>
          <a:p>
            <a:pPr marL="800100" lvl="1" indent="-342900">
              <a:buClr>
                <a:srgbClr val="FF0000"/>
              </a:buClr>
              <a:buFont typeface="Wingdings" charset="2"/>
              <a:buChar char="q"/>
            </a:pPr>
            <a:r>
              <a:rPr lang="en-US" sz="2400" b="1" dirty="0" smtClean="0"/>
              <a:t>Opening report</a:t>
            </a:r>
          </a:p>
          <a:p>
            <a:pPr marL="800100" lvl="1" indent="-342900">
              <a:buClr>
                <a:srgbClr val="FF0000"/>
              </a:buClr>
              <a:buFont typeface="Wingdings" charset="2"/>
              <a:buChar char="q"/>
            </a:pPr>
            <a:r>
              <a:rPr lang="en-US" sz="2400" b="1" dirty="0" smtClean="0"/>
              <a:t>Report of announcement at IETF94 (15-15-838-00)</a:t>
            </a:r>
          </a:p>
          <a:p>
            <a:pPr marL="800100" lvl="1" indent="-342900">
              <a:buClr>
                <a:srgbClr val="FF0000"/>
              </a:buClr>
              <a:buFont typeface="Wingdings" charset="2"/>
              <a:buChar char="q"/>
            </a:pPr>
            <a:r>
              <a:rPr lang="en-US" sz="2400" b="1" dirty="0" smtClean="0"/>
              <a:t>Discussion on topics for tonight’s joint meeting with 802.1</a:t>
            </a:r>
          </a:p>
          <a:p>
            <a:pPr marL="1257300" lvl="2" indent="-342900">
              <a:buClr>
                <a:srgbClr val="FF0000"/>
              </a:buClr>
              <a:buFont typeface="Wingdings" charset="2"/>
              <a:buChar char="q"/>
            </a:pPr>
            <a:r>
              <a:rPr lang="en-US" sz="2400" b="1" dirty="0" err="1" smtClean="0"/>
              <a:t>Ethertype</a:t>
            </a:r>
            <a:r>
              <a:rPr lang="en-US" sz="2400" b="1" dirty="0" smtClean="0"/>
              <a:t>, bridging 64-bit to 64-bit, </a:t>
            </a:r>
            <a:r>
              <a:rPr lang="en-US" sz="2400" b="1" dirty="0" err="1" smtClean="0"/>
              <a:t>etc</a:t>
            </a:r>
            <a:endParaRPr lang="en-US" sz="2400" b="1" dirty="0"/>
          </a:p>
          <a:p>
            <a:pPr marL="342900" indent="-342900">
              <a:buClr>
                <a:srgbClr val="FF0000"/>
              </a:buClr>
              <a:buFont typeface="Wingdings" charset="2"/>
              <a:buChar char="q"/>
            </a:pPr>
            <a:r>
              <a:rPr lang="en-US" sz="2800" b="1" dirty="0" smtClean="0"/>
              <a:t>Wednesday 11 Nov, </a:t>
            </a:r>
            <a:r>
              <a:rPr lang="en-US" sz="2800" b="1" dirty="0" smtClean="0"/>
              <a:t>AM1: </a:t>
            </a:r>
          </a:p>
          <a:p>
            <a:pPr marL="800100" lvl="1" indent="-342900">
              <a:buClr>
                <a:srgbClr val="FF0000"/>
              </a:buClr>
              <a:buFont typeface="Wingdings" charset="2"/>
              <a:buChar char="q"/>
            </a:pPr>
            <a:r>
              <a:rPr lang="en-US" sz="2400" b="1" dirty="0" smtClean="0">
                <a:solidFill>
                  <a:srgbClr val="000000"/>
                </a:solidFill>
                <a:ea typeface="Lucida Grande"/>
                <a:cs typeface="Lucida Grande"/>
              </a:rPr>
              <a:t>First </a:t>
            </a:r>
            <a:r>
              <a:rPr lang="en-US" sz="2400" b="1" dirty="0">
                <a:solidFill>
                  <a:srgbClr val="000000"/>
                </a:solidFill>
                <a:ea typeface="Lucida Grande"/>
                <a:cs typeface="Lucida Grande"/>
              </a:rPr>
              <a:t>cut at PAR </a:t>
            </a:r>
            <a:r>
              <a:rPr lang="en-US" sz="2400" b="1" dirty="0" smtClean="0">
                <a:solidFill>
                  <a:srgbClr val="000000"/>
                </a:solidFill>
                <a:ea typeface="Lucida Grande"/>
                <a:cs typeface="Lucida Grande"/>
              </a:rPr>
              <a:t>(15-15-760-00) and CSD (15-15-768-00)</a:t>
            </a:r>
            <a:endParaRPr lang="en-US" sz="2400" b="1" dirty="0" smtClean="0"/>
          </a:p>
          <a:p>
            <a:pPr marL="342900" indent="-342900">
              <a:buClr>
                <a:srgbClr val="FF0000"/>
              </a:buClr>
              <a:buFont typeface="Wingdings" charset="2"/>
              <a:buChar char="q"/>
            </a:pPr>
            <a:r>
              <a:rPr lang="en-US" sz="2800" b="1" dirty="0" smtClean="0">
                <a:solidFill>
                  <a:srgbClr val="000000"/>
                </a:solidFill>
                <a:latin typeface="+mj-lt"/>
                <a:ea typeface="Lucida Grande"/>
                <a:cs typeface="Lucida Grande"/>
              </a:rPr>
              <a:t>Thursday </a:t>
            </a:r>
            <a:r>
              <a:rPr lang="en-US" sz="2800" b="1" dirty="0" smtClean="0">
                <a:solidFill>
                  <a:srgbClr val="000000"/>
                </a:solidFill>
                <a:latin typeface="+mj-lt"/>
                <a:ea typeface="Lucida Grande"/>
                <a:cs typeface="Lucida Grande"/>
              </a:rPr>
              <a:t>12 Nov, </a:t>
            </a:r>
            <a:r>
              <a:rPr lang="en-US" sz="2800" b="1" dirty="0" smtClean="0">
                <a:solidFill>
                  <a:srgbClr val="000000"/>
                </a:solidFill>
                <a:latin typeface="+mj-lt"/>
                <a:ea typeface="Lucida Grande"/>
                <a:cs typeface="Lucida Grande"/>
              </a:rPr>
              <a:t>PM1</a:t>
            </a:r>
          </a:p>
          <a:p>
            <a:pPr marL="800100" lvl="1" indent="-342900">
              <a:buClr>
                <a:srgbClr val="FF0000"/>
              </a:buClr>
              <a:buFont typeface="Wingdings" charset="2"/>
              <a:buChar char="q"/>
            </a:pPr>
            <a:r>
              <a:rPr lang="en-US" sz="2400" b="1" dirty="0" smtClean="0">
                <a:solidFill>
                  <a:srgbClr val="000000"/>
                </a:solidFill>
                <a:latin typeface="+mj-lt"/>
                <a:ea typeface="Lucida Grande"/>
                <a:cs typeface="Lucida Grande"/>
              </a:rPr>
              <a:t>Second </a:t>
            </a:r>
            <a:r>
              <a:rPr lang="en-US" sz="2400" b="1" dirty="0" smtClean="0">
                <a:solidFill>
                  <a:srgbClr val="000000"/>
                </a:solidFill>
                <a:latin typeface="+mj-lt"/>
                <a:ea typeface="Lucida Grande"/>
                <a:cs typeface="Lucida Grande"/>
              </a:rPr>
              <a:t>cut </a:t>
            </a:r>
            <a:r>
              <a:rPr lang="en-US" sz="2400" b="1" dirty="0">
                <a:solidFill>
                  <a:srgbClr val="000000"/>
                </a:solidFill>
                <a:ea typeface="Lucida Grande"/>
                <a:cs typeface="Lucida Grande"/>
              </a:rPr>
              <a:t>at PAR (15-15-760-</a:t>
            </a:r>
            <a:r>
              <a:rPr lang="en-US" sz="2400" b="1" dirty="0" smtClean="0">
                <a:solidFill>
                  <a:srgbClr val="000000"/>
                </a:solidFill>
                <a:ea typeface="Lucida Grande"/>
                <a:cs typeface="Lucida Grande"/>
              </a:rPr>
              <a:t>01) </a:t>
            </a:r>
            <a:r>
              <a:rPr lang="en-US" sz="2400" b="1" dirty="0">
                <a:solidFill>
                  <a:srgbClr val="000000"/>
                </a:solidFill>
                <a:ea typeface="Lucida Grande"/>
                <a:cs typeface="Lucida Grande"/>
              </a:rPr>
              <a:t>and CSD (15-15-768-</a:t>
            </a:r>
            <a:r>
              <a:rPr lang="en-US" sz="2400" b="1" dirty="0" smtClean="0">
                <a:solidFill>
                  <a:srgbClr val="000000"/>
                </a:solidFill>
                <a:ea typeface="Lucida Grande"/>
                <a:cs typeface="Lucida Grande"/>
              </a:rPr>
              <a:t>01)</a:t>
            </a:r>
            <a:endParaRPr lang="en-US" sz="2400" b="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5146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PAR and CSD</a:t>
            </a:r>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34123</TotalTime>
  <Words>704</Words>
  <Application>Microsoft Macintosh PowerPoint</Application>
  <PresentationFormat>On-screen Show (4:3)</PresentationFormat>
  <Paragraphs>107</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SG LLC Meeting Goals </vt:lpstr>
      <vt:lpstr>Instructions for the WG Chair</vt:lpstr>
      <vt:lpstr>Participants, Patents, and Duty to Inform</vt:lpstr>
      <vt:lpstr>Patent Related Links</vt:lpstr>
      <vt:lpstr>Call for Potentially Essential Patents</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&lt;IG 6tisch Report&gt;</dc:subject>
  <dc:creator>Pat Kinney</dc:creator>
  <cp:keywords/>
  <dc:description>&lt;15-15-0572-00-00IG6t&gt;</dc:description>
  <cp:lastModifiedBy>Pat Kinney</cp:lastModifiedBy>
  <cp:revision>605</cp:revision>
  <cp:lastPrinted>2015-07-14T16:02:16Z</cp:lastPrinted>
  <dcterms:created xsi:type="dcterms:W3CDTF">2009-07-12T16:25:16Z</dcterms:created>
  <dcterms:modified xsi:type="dcterms:W3CDTF">2015-11-08T21:02:42Z</dcterms:modified>
  <cp:category/>
</cp:coreProperties>
</file>