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4" r:id="rId2"/>
    <p:sldId id="275" r:id="rId3"/>
    <p:sldId id="276"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76" autoAdjust="0"/>
    <p:restoredTop sz="94660"/>
  </p:normalViewPr>
  <p:slideViewPr>
    <p:cSldViewPr>
      <p:cViewPr varScale="1">
        <p:scale>
          <a:sx n="138" d="100"/>
          <a:sy n="138" d="100"/>
        </p:scale>
        <p:origin x="270"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a:t>
            </a:fld>
            <a:endParaRPr lang="en-US" alt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a:t>
            </a:fld>
            <a:endParaRPr lang="en-US" alt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207394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a:t>
            </a:fld>
            <a:endParaRPr lang="en-US" alt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418439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a:t>
            </a:fld>
            <a:endParaRPr lang="en-US" alt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7566411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a:t>
            </a:fld>
            <a:endParaRPr lang="en-US" alt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a:t>
            </a:fld>
            <a:endParaRPr lang="en-US" alt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a:t>
            </a:fld>
            <a:endParaRPr lang="en-US" altLang="en-US"/>
          </a:p>
        </p:txBody>
      </p:sp>
      <p:sp>
        <p:nvSpPr>
          <p:cNvPr id="10" name="Rectangle 5"/>
          <p:cNvSpPr>
            <a:spLocks noGrp="1" noChangeArrowheads="1"/>
          </p:cNvSpPr>
          <p:nvPr>
            <p:ph type="ftr" sz="quarter" idx="1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a:t>
            </a:fld>
            <a:endParaRPr lang="en-US" altLang="en-US"/>
          </a:p>
        </p:txBody>
      </p:sp>
      <p:sp>
        <p:nvSpPr>
          <p:cNvPr id="6"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en-US" altLang="zh-CN" dirty="0" smtClean="0"/>
              <a:t>November </a:t>
            </a:r>
            <a:r>
              <a:rPr lang="de-DE" altLang="en-US" dirty="0" smtClean="0"/>
              <a:t>2015</a:t>
            </a:r>
            <a:endParaRPr lang="en-US" altLang="en-US" dirty="0"/>
          </a:p>
        </p:txBody>
      </p:sp>
      <p:sp>
        <p:nvSpPr>
          <p:cNvPr id="7" name="Foliennummernplatzhalter 6"/>
          <p:cNvSpPr>
            <a:spLocks noGrp="1"/>
          </p:cNvSpPr>
          <p:nvPr>
            <p:ph type="sldNum" sz="quarter" idx="12"/>
          </p:nvPr>
        </p:nvSpPr>
        <p:spPr/>
        <p:txBody>
          <a:bodyPr/>
          <a:lstStyle/>
          <a:p>
            <a:r>
              <a:rPr lang="en-US" altLang="en-US" smtClean="0"/>
              <a:t>Slide </a:t>
            </a:r>
            <a:fld id="{C3740A57-7FD3-41F5-AA58-22EA39E07D5E}" type="slidenum">
              <a:rPr lang="en-US" altLang="en-US" smtClean="0"/>
              <a:pPr/>
              <a:t>‹#›</a:t>
            </a:fld>
            <a:endParaRPr lang="en-US" alt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1093290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a:t>
            </a:fld>
            <a:endParaRPr lang="en-US" alt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275585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smtClean="0"/>
              <a:t>November </a:t>
            </a:r>
            <a:r>
              <a:rPr lang="de-DE" altLang="en-US" dirty="0" smtClean="0"/>
              <a:t>2015</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a:t>
            </a:fld>
            <a:endParaRPr lang="en-US" alt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Tree>
    <p:extLst>
      <p:ext uri="{BB962C8B-B14F-4D97-AF65-F5344CB8AC3E}">
        <p14:creationId xmlns:p14="http://schemas.microsoft.com/office/powerpoint/2010/main" val="418538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November </a:t>
            </a:r>
            <a:r>
              <a:rPr lang="de-DE" altLang="en-US" dirty="0" smtClean="0"/>
              <a:t>2015</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Li Qiang, Huawei Technologies</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November </a:t>
            </a:r>
            <a:r>
              <a:rPr lang="de-DE" altLang="en-US" smtClean="0"/>
              <a:t>2015</a:t>
            </a:r>
            <a:endParaRPr lang="en-US" altLang="en-US" dirty="0"/>
          </a:p>
        </p:txBody>
      </p:sp>
      <p:sp>
        <p:nvSpPr>
          <p:cNvPr id="3" name="灯片编号占位符 2"/>
          <p:cNvSpPr>
            <a:spLocks noGrp="1"/>
          </p:cNvSpPr>
          <p:nvPr>
            <p:ph type="sldNum" sz="quarter" idx="12"/>
          </p:nvPr>
        </p:nvSpPr>
        <p:spPr/>
        <p:txBody>
          <a:bodyPr/>
          <a:lstStyle/>
          <a:p>
            <a:r>
              <a:rPr lang="en-US" altLang="en-US" smtClean="0"/>
              <a:t>Slide </a:t>
            </a:r>
            <a:fld id="{C3740A57-7FD3-41F5-AA58-22EA39E07D5E}" type="slidenum">
              <a:rPr lang="en-US" altLang="en-US" smtClean="0"/>
              <a:pPr/>
              <a:t>1</a:t>
            </a:fld>
            <a:endParaRPr lang="en-US" altLang="en-US"/>
          </a:p>
        </p:txBody>
      </p:sp>
      <p:sp>
        <p:nvSpPr>
          <p:cNvPr id="4" name="页脚占位符 3"/>
          <p:cNvSpPr>
            <a:spLocks noGrp="1"/>
          </p:cNvSpPr>
          <p:nvPr>
            <p:ph type="ftr" sz="quarter" idx="3"/>
          </p:nvPr>
        </p:nvSpPr>
        <p:spPr/>
        <p:txBody>
          <a:bodyPr/>
          <a:lstStyle/>
          <a:p>
            <a:r>
              <a:rPr lang="en-US" altLang="en-US" smtClean="0"/>
              <a:t>Li Qiang, Huawei Technologies</a:t>
            </a:r>
            <a:endParaRPr lang="en-US" altLang="en-US" dirty="0"/>
          </a:p>
        </p:txBody>
      </p:sp>
      <p:sp>
        <p:nvSpPr>
          <p:cNvPr id="5"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Huawei Intent for Proposal</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November 3,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Li Qiang	Company: Huawei</a:t>
            </a:r>
            <a:endParaRPr kumimoji="1" lang="en-US" altLang="zh-TW" sz="1600" dirty="0" smtClean="0"/>
          </a:p>
          <a:p>
            <a:r>
              <a:rPr lang="en-US" altLang="en-US" sz="1600" dirty="0" smtClean="0">
                <a:solidFill>
                  <a:schemeClr val="tx2"/>
                </a:solidFill>
              </a:rPr>
              <a:t>Address: Huawei building, No.3 </a:t>
            </a:r>
            <a:r>
              <a:rPr lang="en-US" altLang="en-US" sz="1600" dirty="0" err="1" smtClean="0">
                <a:solidFill>
                  <a:schemeClr val="tx2"/>
                </a:solidFill>
              </a:rPr>
              <a:t>Xinxi</a:t>
            </a:r>
            <a:r>
              <a:rPr lang="en-US" altLang="en-US" sz="1600" dirty="0" smtClean="0">
                <a:solidFill>
                  <a:schemeClr val="tx2"/>
                </a:solidFill>
              </a:rPr>
              <a:t> Road, </a:t>
            </a:r>
            <a:r>
              <a:rPr lang="en-US" altLang="en-US" sz="1600" dirty="0" err="1" smtClean="0">
                <a:solidFill>
                  <a:schemeClr val="tx2"/>
                </a:solidFill>
              </a:rPr>
              <a:t>Haidian</a:t>
            </a:r>
            <a:r>
              <a:rPr lang="en-US" altLang="en-US" sz="1600" dirty="0" smtClean="0">
                <a:solidFill>
                  <a:schemeClr val="tx2"/>
                </a:solidFill>
              </a:rPr>
              <a:t>, Beijing, 100085</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+86-15801539749		 </a:t>
            </a:r>
            <a:r>
              <a:rPr lang="en-US" altLang="en-US" sz="1600" dirty="0">
                <a:solidFill>
                  <a:schemeClr val="tx2"/>
                </a:solidFill>
              </a:rPr>
              <a:t>E-Mail</a:t>
            </a:r>
            <a:r>
              <a:rPr lang="en-US" altLang="en-US" sz="1600" dirty="0" smtClean="0">
                <a:solidFill>
                  <a:schemeClr val="tx2"/>
                </a:solidFill>
              </a:rPr>
              <a:t>: john.liqiang@huawei.com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Intent-for-Proposal Form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This document was prepared to assist making Intent-for-Proposal.</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6" name="Rectangle 7"/>
          <p:cNvSpPr>
            <a:spLocks noChangeArrowheads="1"/>
          </p:cNvSpPr>
          <p:nvPr/>
        </p:nvSpPr>
        <p:spPr bwMode="auto">
          <a:xfrm>
            <a:off x="3657600" y="394156"/>
            <a:ext cx="4800600" cy="215444"/>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802.15-15-0846-00-007a</a:t>
            </a:r>
            <a:endParaRPr lang="en-US" alt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November </a:t>
            </a:r>
            <a:r>
              <a:rPr lang="de-DE" altLang="en-US" smtClean="0"/>
              <a:t>2015</a:t>
            </a:r>
            <a:endParaRPr lang="en-US" altLang="en-US" dirty="0"/>
          </a:p>
        </p:txBody>
      </p:sp>
      <p:sp>
        <p:nvSpPr>
          <p:cNvPr id="3" name="灯片编号占位符 2"/>
          <p:cNvSpPr>
            <a:spLocks noGrp="1"/>
          </p:cNvSpPr>
          <p:nvPr>
            <p:ph type="sldNum" sz="quarter" idx="12"/>
          </p:nvPr>
        </p:nvSpPr>
        <p:spPr/>
        <p:txBody>
          <a:bodyPr/>
          <a:lstStyle/>
          <a:p>
            <a:r>
              <a:rPr lang="en-US" altLang="en-US" smtClean="0"/>
              <a:t>Slide </a:t>
            </a:r>
            <a:fld id="{C3740A57-7FD3-41F5-AA58-22EA39E07D5E}" type="slidenum">
              <a:rPr lang="en-US" altLang="en-US" smtClean="0"/>
              <a:pPr/>
              <a:t>2</a:t>
            </a:fld>
            <a:endParaRPr lang="en-US" altLang="en-US"/>
          </a:p>
        </p:txBody>
      </p:sp>
      <p:sp>
        <p:nvSpPr>
          <p:cNvPr id="4" name="页脚占位符 3"/>
          <p:cNvSpPr>
            <a:spLocks noGrp="1"/>
          </p:cNvSpPr>
          <p:nvPr>
            <p:ph type="ftr" sz="quarter" idx="3"/>
          </p:nvPr>
        </p:nvSpPr>
        <p:spPr/>
        <p:txBody>
          <a:bodyPr/>
          <a:lstStyle/>
          <a:p>
            <a:r>
              <a:rPr lang="en-US" altLang="en-US" smtClean="0"/>
              <a:t>Li Qiang, Huawei Technologies</a:t>
            </a:r>
            <a:endParaRPr lang="en-US" altLang="en-US" dirty="0"/>
          </a:p>
        </p:txBody>
      </p:sp>
      <p:sp>
        <p:nvSpPr>
          <p:cNvPr id="5" name="TextBox 4"/>
          <p:cNvSpPr txBox="1"/>
          <p:nvPr/>
        </p:nvSpPr>
        <p:spPr>
          <a:xfrm>
            <a:off x="533400" y="853619"/>
            <a:ext cx="8458200" cy="1938992"/>
          </a:xfrm>
          <a:prstGeom prst="rect">
            <a:avLst/>
          </a:prstGeom>
          <a:noFill/>
        </p:spPr>
        <p:txBody>
          <a:bodyPr wrap="square" rtlCol="0">
            <a:spAutoFit/>
          </a:bodyPr>
          <a:lstStyle/>
          <a:p>
            <a:r>
              <a:rPr lang="en-US" sz="2000" dirty="0" smtClean="0"/>
              <a:t>Target sensor</a:t>
            </a:r>
          </a:p>
          <a:p>
            <a:endParaRPr lang="en-US" sz="2000" dirty="0"/>
          </a:p>
          <a:p>
            <a:pPr marL="285750" indent="-285750">
              <a:buFont typeface="Arial" panose="020B0604020202020204" pitchFamily="34" charset="0"/>
              <a:buChar char="•"/>
            </a:pPr>
            <a:r>
              <a:rPr lang="en-US" sz="2000" dirty="0" smtClean="0"/>
              <a:t>High rate PD</a:t>
            </a:r>
          </a:p>
          <a:p>
            <a:pPr marL="285750" indent="-285750"/>
            <a:endParaRPr lang="en-US" sz="2000" dirty="0" smtClean="0"/>
          </a:p>
          <a:p>
            <a:pPr marL="285750" indent="-285750">
              <a:buFont typeface="Arial" panose="020B0604020202020204" pitchFamily="34" charset="0"/>
              <a:buChar char="•"/>
            </a:pPr>
            <a:r>
              <a:rPr lang="en-US" sz="2000" dirty="0" smtClean="0"/>
              <a:t>Low rate PD</a:t>
            </a:r>
          </a:p>
          <a:p>
            <a:pPr marL="285750" indent="-285750">
              <a:buFont typeface="Arial" panose="020B0604020202020204" pitchFamily="34" charset="0"/>
              <a:buChar char="•"/>
            </a:pP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November </a:t>
            </a:r>
            <a:r>
              <a:rPr lang="de-DE" altLang="en-US" smtClean="0"/>
              <a:t>2015</a:t>
            </a:r>
            <a:endParaRPr lang="en-US" altLang="en-US" dirty="0"/>
          </a:p>
        </p:txBody>
      </p:sp>
      <p:sp>
        <p:nvSpPr>
          <p:cNvPr id="3" name="灯片编号占位符 2"/>
          <p:cNvSpPr>
            <a:spLocks noGrp="1"/>
          </p:cNvSpPr>
          <p:nvPr>
            <p:ph type="sldNum" sz="quarter" idx="12"/>
          </p:nvPr>
        </p:nvSpPr>
        <p:spPr/>
        <p:txBody>
          <a:bodyPr/>
          <a:lstStyle/>
          <a:p>
            <a:r>
              <a:rPr lang="en-US" altLang="en-US" smtClean="0"/>
              <a:t>Slide </a:t>
            </a:r>
            <a:fld id="{C3740A57-7FD3-41F5-AA58-22EA39E07D5E}" type="slidenum">
              <a:rPr lang="en-US" altLang="en-US" smtClean="0"/>
              <a:pPr/>
              <a:t>3</a:t>
            </a:fld>
            <a:endParaRPr lang="en-US" altLang="en-US"/>
          </a:p>
        </p:txBody>
      </p:sp>
      <p:sp>
        <p:nvSpPr>
          <p:cNvPr id="4" name="页脚占位符 3"/>
          <p:cNvSpPr>
            <a:spLocks noGrp="1"/>
          </p:cNvSpPr>
          <p:nvPr>
            <p:ph type="ftr" sz="quarter" idx="3"/>
          </p:nvPr>
        </p:nvSpPr>
        <p:spPr/>
        <p:txBody>
          <a:bodyPr/>
          <a:lstStyle/>
          <a:p>
            <a:r>
              <a:rPr lang="en-US" altLang="en-US" smtClean="0"/>
              <a:t>Li Qiang, Huawei Technologies</a:t>
            </a:r>
            <a:endParaRPr lang="en-US" altLang="en-US" dirty="0"/>
          </a:p>
        </p:txBody>
      </p:sp>
      <p:sp>
        <p:nvSpPr>
          <p:cNvPr id="5" name="TextBox 4"/>
          <p:cNvSpPr txBox="1"/>
          <p:nvPr/>
        </p:nvSpPr>
        <p:spPr>
          <a:xfrm>
            <a:off x="533400" y="853619"/>
            <a:ext cx="8458200" cy="4708981"/>
          </a:xfrm>
          <a:prstGeom prst="rect">
            <a:avLst/>
          </a:prstGeom>
          <a:noFill/>
        </p:spPr>
        <p:txBody>
          <a:bodyPr wrap="square" rtlCol="0">
            <a:spAutoFit/>
          </a:bodyPr>
          <a:lstStyle/>
          <a:p>
            <a:r>
              <a:rPr lang="en-US" sz="2000" dirty="0" smtClean="0"/>
              <a:t>Proposals</a:t>
            </a:r>
          </a:p>
          <a:p>
            <a:endParaRPr lang="en-US" sz="2000" dirty="0"/>
          </a:p>
          <a:p>
            <a:pPr marL="285750" indent="-285750">
              <a:buFont typeface="Arial" panose="020B0604020202020204" pitchFamily="34" charset="0"/>
              <a:buChar char="•"/>
            </a:pPr>
            <a:r>
              <a:rPr lang="en-US" sz="2000" dirty="0" smtClean="0"/>
              <a:t>Proposal 1: Enhanced support for vehicular and </a:t>
            </a:r>
            <a:r>
              <a:rPr lang="en-US" sz="2000" dirty="0" err="1" smtClean="0"/>
              <a:t>IoT</a:t>
            </a:r>
            <a:r>
              <a:rPr lang="en-US" sz="2000" dirty="0" smtClean="0"/>
              <a:t> based applications</a:t>
            </a:r>
          </a:p>
          <a:p>
            <a:pPr marL="742950" lvl="1" indent="-285750">
              <a:buFont typeface="Arial" panose="020B0604020202020204" pitchFamily="34" charset="0"/>
              <a:buChar char="•"/>
            </a:pPr>
            <a:r>
              <a:rPr lang="en-US" sz="2000" dirty="0" smtClean="0"/>
              <a:t>High reliability and low latency of data transmissions should be ensured.</a:t>
            </a:r>
          </a:p>
          <a:p>
            <a:pPr marL="742950" lvl="1" indent="-285750">
              <a:buFont typeface="Arial" panose="020B0604020202020204" pitchFamily="34" charset="0"/>
              <a:buChar char="•"/>
            </a:pPr>
            <a:r>
              <a:rPr lang="en-US" sz="2000" dirty="0" smtClean="0"/>
              <a:t>Support high user velocity.</a:t>
            </a:r>
          </a:p>
          <a:p>
            <a:pPr marL="285750" indent="-285750"/>
            <a:endParaRPr lang="en-US" sz="2000" dirty="0" smtClean="0"/>
          </a:p>
          <a:p>
            <a:pPr marL="285750" indent="-285750">
              <a:buFont typeface="Arial" panose="020B0604020202020204" pitchFamily="34" charset="0"/>
              <a:buChar char="•"/>
            </a:pPr>
            <a:r>
              <a:rPr lang="en-US" sz="2000" dirty="0" smtClean="0"/>
              <a:t>Proposal 2: Enhanced support for handover and mobility control</a:t>
            </a:r>
          </a:p>
          <a:p>
            <a:pPr marL="742950" lvl="1" indent="-285750">
              <a:buFont typeface="Arial" panose="020B0604020202020204" pitchFamily="34" charset="0"/>
              <a:buChar char="•"/>
            </a:pPr>
            <a:r>
              <a:rPr lang="en-US" sz="2000" dirty="0" smtClean="0"/>
              <a:t>Ensure continuous connection in rooms with multiple light sources. </a:t>
            </a:r>
          </a:p>
          <a:p>
            <a:pPr marL="742950" lvl="1" indent="-285750">
              <a:buFont typeface="Arial" panose="020B0604020202020204" pitchFamily="34" charset="0"/>
              <a:buChar char="•"/>
            </a:pPr>
            <a:r>
              <a:rPr lang="en-US" sz="2000" dirty="0" smtClean="0"/>
              <a:t>Enhance channel quality reporting to assist handover and mobility control.</a:t>
            </a:r>
          </a:p>
          <a:p>
            <a:pPr marL="285750" indent="-285750"/>
            <a:endParaRPr lang="en-US" sz="2000" dirty="0" smtClean="0"/>
          </a:p>
          <a:p>
            <a:pPr marL="285750" indent="-285750">
              <a:buFont typeface="Arial" panose="020B0604020202020204" pitchFamily="34" charset="0"/>
              <a:buChar char="•"/>
            </a:pPr>
            <a:r>
              <a:rPr lang="en-US" sz="2000" dirty="0" smtClean="0"/>
              <a:t>Proposal 3: Enhanced radio resource management</a:t>
            </a:r>
          </a:p>
          <a:p>
            <a:pPr marL="742950" lvl="1" indent="-285750">
              <a:buFont typeface="Arial" panose="020B0604020202020204" pitchFamily="34" charset="0"/>
              <a:buChar char="•"/>
            </a:pPr>
            <a:r>
              <a:rPr lang="en-US" sz="2000" dirty="0" smtClean="0"/>
              <a:t>Improve user experience by advanced resource sharing mechanisms.</a:t>
            </a:r>
          </a:p>
          <a:p>
            <a:pPr marL="742950" lvl="1" indent="-285750">
              <a:buFont typeface="Arial" panose="020B0604020202020204" pitchFamily="34" charset="0"/>
              <a:buChar char="•"/>
            </a:pPr>
            <a:r>
              <a:rPr lang="en-US" sz="2000" dirty="0" smtClean="0"/>
              <a:t>Improve SINR level experienced via advanced interference management mechanisms.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36</TotalTime>
  <Words>153</Words>
  <Application>Microsoft Office PowerPoint</Application>
  <PresentationFormat>画面に合わせる (4:3)</PresentationFormat>
  <Paragraphs>41</Paragraphs>
  <Slides>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Times New Roman</vt:lpstr>
      <vt:lpstr>Office Theme</vt:lpstr>
      <vt:lpstr>PowerPoint プレゼンテーション</vt:lpstr>
      <vt:lpstr>PowerPoint プレゼンテーション</vt:lpstr>
      <vt:lpstr>PowerPoint プレゼンテーション</vt:lpstr>
    </vt:vector>
  </TitlesOfParts>
  <Company>Huawei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Li Qiang</dc:creator>
  <dc:description>&lt;doc#&gt;</dc:description>
  <cp:lastModifiedBy>Hideki Aoyama</cp:lastModifiedBy>
  <cp:revision>78</cp:revision>
  <cp:lastPrinted>1998-02-10T13:28:06Z</cp:lastPrinted>
  <dcterms:created xsi:type="dcterms:W3CDTF">2015-03-05T02:33:14Z</dcterms:created>
  <dcterms:modified xsi:type="dcterms:W3CDTF">2015-11-06T12:29:01Z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1446799519</vt:lpwstr>
  </property>
</Properties>
</file>