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4"/>
  </p:notesMasterIdLst>
  <p:handoutMasterIdLst>
    <p:handoutMasterId r:id="rId35"/>
  </p:handoutMasterIdLst>
  <p:sldIdLst>
    <p:sldId id="293" r:id="rId2"/>
    <p:sldId id="286" r:id="rId3"/>
    <p:sldId id="261" r:id="rId4"/>
    <p:sldId id="294" r:id="rId5"/>
    <p:sldId id="262" r:id="rId6"/>
    <p:sldId id="264" r:id="rId7"/>
    <p:sldId id="265" r:id="rId8"/>
    <p:sldId id="295" r:id="rId9"/>
    <p:sldId id="266" r:id="rId10"/>
    <p:sldId id="267" r:id="rId11"/>
    <p:sldId id="268" r:id="rId12"/>
    <p:sldId id="269" r:id="rId13"/>
    <p:sldId id="270" r:id="rId14"/>
    <p:sldId id="271" r:id="rId15"/>
    <p:sldId id="287" r:id="rId16"/>
    <p:sldId id="288" r:id="rId17"/>
    <p:sldId id="272" r:id="rId18"/>
    <p:sldId id="273" r:id="rId19"/>
    <p:sldId id="274" r:id="rId20"/>
    <p:sldId id="275" r:id="rId21"/>
    <p:sldId id="276" r:id="rId22"/>
    <p:sldId id="277" r:id="rId23"/>
    <p:sldId id="284" r:id="rId24"/>
    <p:sldId id="285" r:id="rId25"/>
    <p:sldId id="296" r:id="rId26"/>
    <p:sldId id="289" r:id="rId27"/>
    <p:sldId id="292" r:id="rId28"/>
    <p:sldId id="297" r:id="rId29"/>
    <p:sldId id="298" r:id="rId30"/>
    <p:sldId id="299" r:id="rId31"/>
    <p:sldId id="300" r:id="rId32"/>
    <p:sldId id="301" r:id="rId33"/>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arliep"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31" autoAdjust="0"/>
    <p:restoredTop sz="95859" autoAdjust="0"/>
  </p:normalViewPr>
  <p:slideViewPr>
    <p:cSldViewPr>
      <p:cViewPr>
        <p:scale>
          <a:sx n="70" d="100"/>
          <a:sy n="70" d="100"/>
        </p:scale>
        <p:origin x="-360" y="-3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559E847-385C-CE49-8FFF-9229D1C51F89}"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8472CEB8-ABF9-AD44-977E-819164B41BE6}">
      <dgm:prSet phldrT="[Text]"/>
      <dgm:spPr/>
      <dgm:t>
        <a:bodyPr/>
        <a:lstStyle/>
        <a:p>
          <a:r>
            <a:rPr lang="en-US" dirty="0" smtClean="0"/>
            <a:t>Transport Layer</a:t>
          </a:r>
          <a:endParaRPr lang="en-US" dirty="0"/>
        </a:p>
      </dgm:t>
    </dgm:pt>
    <dgm:pt modelId="{06406366-4CB4-994F-9FBA-14A64462C134}" type="parTrans" cxnId="{08FDB6F2-F670-714D-A267-08C65A7A9271}">
      <dgm:prSet/>
      <dgm:spPr/>
      <dgm:t>
        <a:bodyPr/>
        <a:lstStyle/>
        <a:p>
          <a:endParaRPr lang="en-US"/>
        </a:p>
      </dgm:t>
    </dgm:pt>
    <dgm:pt modelId="{CB37B537-E894-4E46-BDE7-E55F4321CF88}" type="sibTrans" cxnId="{08FDB6F2-F670-714D-A267-08C65A7A9271}">
      <dgm:prSet/>
      <dgm:spPr/>
      <dgm:t>
        <a:bodyPr/>
        <a:lstStyle/>
        <a:p>
          <a:endParaRPr lang="en-US"/>
        </a:p>
      </dgm:t>
    </dgm:pt>
    <dgm:pt modelId="{4F67F08C-35DF-074B-8EF7-C508E44666B1}">
      <dgm:prSet phldrT="[Text]"/>
      <dgm:spPr/>
      <dgm:t>
        <a:bodyPr/>
        <a:lstStyle/>
        <a:p>
          <a:r>
            <a:rPr lang="en-US" dirty="0" smtClean="0"/>
            <a:t>Network Layer</a:t>
          </a:r>
          <a:endParaRPr lang="en-US" dirty="0"/>
        </a:p>
      </dgm:t>
    </dgm:pt>
    <dgm:pt modelId="{2F39A230-3F22-6E4B-A34A-6E5E1A71CB3C}" type="parTrans" cxnId="{3BF342DC-1AAA-3642-BEB5-53BFB6BE2CB8}">
      <dgm:prSet/>
      <dgm:spPr/>
      <dgm:t>
        <a:bodyPr/>
        <a:lstStyle/>
        <a:p>
          <a:endParaRPr lang="en-US"/>
        </a:p>
      </dgm:t>
    </dgm:pt>
    <dgm:pt modelId="{4F287343-CD7E-EE4B-8BDB-826D119CFC76}" type="sibTrans" cxnId="{3BF342DC-1AAA-3642-BEB5-53BFB6BE2CB8}">
      <dgm:prSet/>
      <dgm:spPr/>
      <dgm:t>
        <a:bodyPr/>
        <a:lstStyle/>
        <a:p>
          <a:endParaRPr lang="en-US"/>
        </a:p>
      </dgm:t>
    </dgm:pt>
    <dgm:pt modelId="{C10F855C-3B19-544A-8780-548E1FBE4FBA}">
      <dgm:prSet phldrT="[Text]"/>
      <dgm:spPr/>
      <dgm:t>
        <a:bodyPr/>
        <a:lstStyle/>
        <a:p>
          <a:r>
            <a:rPr lang="en-US" dirty="0" smtClean="0"/>
            <a:t>Data Link Layer</a:t>
          </a:r>
          <a:endParaRPr lang="en-US" dirty="0"/>
        </a:p>
      </dgm:t>
    </dgm:pt>
    <dgm:pt modelId="{1458D34E-1764-B441-A971-E681C44D88CA}" type="parTrans" cxnId="{4C007AC4-C085-D946-AA12-A77FDAD4AEAA}">
      <dgm:prSet/>
      <dgm:spPr/>
      <dgm:t>
        <a:bodyPr/>
        <a:lstStyle/>
        <a:p>
          <a:endParaRPr lang="en-US"/>
        </a:p>
      </dgm:t>
    </dgm:pt>
    <dgm:pt modelId="{8C7E6989-7C27-5941-9383-12EA7F57DE80}" type="sibTrans" cxnId="{4C007AC4-C085-D946-AA12-A77FDAD4AEAA}">
      <dgm:prSet/>
      <dgm:spPr/>
      <dgm:t>
        <a:bodyPr/>
        <a:lstStyle/>
        <a:p>
          <a:endParaRPr lang="en-US"/>
        </a:p>
      </dgm:t>
    </dgm:pt>
    <dgm:pt modelId="{842E390D-FF32-634A-9FD9-FDF89CFE8528}">
      <dgm:prSet/>
      <dgm:spPr/>
      <dgm:t>
        <a:bodyPr/>
        <a:lstStyle/>
        <a:p>
          <a:r>
            <a:rPr lang="en-US" dirty="0" smtClean="0"/>
            <a:t>Physical Layer</a:t>
          </a:r>
          <a:endParaRPr lang="en-US" dirty="0"/>
        </a:p>
      </dgm:t>
    </dgm:pt>
    <dgm:pt modelId="{80E6B236-1096-EC43-8276-6719284BF274}" type="parTrans" cxnId="{BE305EA7-D40E-F94B-9EAE-3740A8B0BC1B}">
      <dgm:prSet/>
      <dgm:spPr/>
      <dgm:t>
        <a:bodyPr/>
        <a:lstStyle/>
        <a:p>
          <a:endParaRPr lang="en-US"/>
        </a:p>
      </dgm:t>
    </dgm:pt>
    <dgm:pt modelId="{A26F84DF-0EF0-654B-9837-A7E10BDE4F1F}" type="sibTrans" cxnId="{BE305EA7-D40E-F94B-9EAE-3740A8B0BC1B}">
      <dgm:prSet/>
      <dgm:spPr/>
      <dgm:t>
        <a:bodyPr/>
        <a:lstStyle/>
        <a:p>
          <a:endParaRPr lang="en-US"/>
        </a:p>
      </dgm:t>
    </dgm:pt>
    <dgm:pt modelId="{47752B2A-3E0F-8445-A5FF-170231944AD6}">
      <dgm:prSet/>
      <dgm:spPr/>
      <dgm:t>
        <a:bodyPr/>
        <a:lstStyle/>
        <a:p>
          <a:r>
            <a:rPr lang="en-US" dirty="0" smtClean="0"/>
            <a:t>UDP, TCP, ICMP</a:t>
          </a:r>
          <a:endParaRPr lang="en-US" dirty="0"/>
        </a:p>
      </dgm:t>
    </dgm:pt>
    <dgm:pt modelId="{382DC1D2-8AC6-1943-8D79-EBCDE85D2FC2}" type="parTrans" cxnId="{9D06B043-FE3E-F94A-BCF0-50E27F003057}">
      <dgm:prSet/>
      <dgm:spPr/>
      <dgm:t>
        <a:bodyPr/>
        <a:lstStyle/>
        <a:p>
          <a:endParaRPr lang="en-US"/>
        </a:p>
      </dgm:t>
    </dgm:pt>
    <dgm:pt modelId="{480D0721-6DE3-AB45-9DB1-BBEEC9639D79}" type="sibTrans" cxnId="{9D06B043-FE3E-F94A-BCF0-50E27F003057}">
      <dgm:prSet/>
      <dgm:spPr/>
      <dgm:t>
        <a:bodyPr/>
        <a:lstStyle/>
        <a:p>
          <a:endParaRPr lang="en-US"/>
        </a:p>
      </dgm:t>
    </dgm:pt>
    <dgm:pt modelId="{A00160C7-FE3A-3347-8EA0-90FF8F94DEBF}">
      <dgm:prSet/>
      <dgm:spPr/>
      <dgm:t>
        <a:bodyPr/>
        <a:lstStyle/>
        <a:p>
          <a:r>
            <a:rPr lang="en-US" dirty="0" smtClean="0"/>
            <a:t>IPv6 (IPv4 with adapter)</a:t>
          </a:r>
          <a:endParaRPr lang="en-US" dirty="0"/>
        </a:p>
      </dgm:t>
    </dgm:pt>
    <dgm:pt modelId="{7CF5018A-65D6-B14E-9EE0-392C37C6D58E}" type="parTrans" cxnId="{91811362-651F-AD44-8F7C-547441440E1A}">
      <dgm:prSet/>
      <dgm:spPr/>
      <dgm:t>
        <a:bodyPr/>
        <a:lstStyle/>
        <a:p>
          <a:endParaRPr lang="en-US"/>
        </a:p>
      </dgm:t>
    </dgm:pt>
    <dgm:pt modelId="{46DDA873-AAC1-B54D-9C58-5492793CCE5A}" type="sibTrans" cxnId="{91811362-651F-AD44-8F7C-547441440E1A}">
      <dgm:prSet/>
      <dgm:spPr/>
      <dgm:t>
        <a:bodyPr/>
        <a:lstStyle/>
        <a:p>
          <a:endParaRPr lang="en-US"/>
        </a:p>
      </dgm:t>
    </dgm:pt>
    <dgm:pt modelId="{2755599F-7306-8A43-B041-A6EC79940F0F}">
      <dgm:prSet/>
      <dgm:spPr/>
      <dgm:t>
        <a:bodyPr/>
        <a:lstStyle/>
        <a:p>
          <a:r>
            <a:rPr lang="en-US" b="1" dirty="0" smtClean="0">
              <a:solidFill>
                <a:srgbClr val="FF0000"/>
              </a:solidFill>
              <a:effectLst/>
            </a:rPr>
            <a:t>LLC (802.15.12)</a:t>
          </a:r>
          <a:endParaRPr lang="en-US" b="1" dirty="0">
            <a:solidFill>
              <a:srgbClr val="FF0000"/>
            </a:solidFill>
            <a:effectLst/>
          </a:endParaRPr>
        </a:p>
      </dgm:t>
    </dgm:pt>
    <dgm:pt modelId="{ABFEB1FA-1853-D940-BBF8-8D36D6F88435}" type="parTrans" cxnId="{37042274-4AD4-134C-83C3-C59492D41247}">
      <dgm:prSet/>
      <dgm:spPr/>
      <dgm:t>
        <a:bodyPr/>
        <a:lstStyle/>
        <a:p>
          <a:endParaRPr lang="en-US"/>
        </a:p>
      </dgm:t>
    </dgm:pt>
    <dgm:pt modelId="{D010C96D-305B-C847-ABEC-623798E4DDA4}" type="sibTrans" cxnId="{37042274-4AD4-134C-83C3-C59492D41247}">
      <dgm:prSet/>
      <dgm:spPr/>
      <dgm:t>
        <a:bodyPr/>
        <a:lstStyle/>
        <a:p>
          <a:endParaRPr lang="en-US"/>
        </a:p>
      </dgm:t>
    </dgm:pt>
    <dgm:pt modelId="{8E24B161-4530-B341-9840-1346ACBDA826}">
      <dgm:prSet/>
      <dgm:spPr/>
      <dgm:t>
        <a:bodyPr/>
        <a:lstStyle/>
        <a:p>
          <a:r>
            <a:rPr lang="en-US" dirty="0" smtClean="0"/>
            <a:t>MAC (802.15.4)</a:t>
          </a:r>
          <a:endParaRPr lang="en-US" dirty="0"/>
        </a:p>
      </dgm:t>
    </dgm:pt>
    <dgm:pt modelId="{6FF0A3C1-84D5-744F-8400-E18EAF504837}" type="parTrans" cxnId="{D42673A5-9318-AE43-9ACE-6A450913C9D5}">
      <dgm:prSet/>
      <dgm:spPr/>
      <dgm:t>
        <a:bodyPr/>
        <a:lstStyle/>
        <a:p>
          <a:endParaRPr lang="en-US"/>
        </a:p>
      </dgm:t>
    </dgm:pt>
    <dgm:pt modelId="{93B3186B-EF20-9E4B-9CBC-1967BDCDF878}" type="sibTrans" cxnId="{D42673A5-9318-AE43-9ACE-6A450913C9D5}">
      <dgm:prSet/>
      <dgm:spPr/>
      <dgm:t>
        <a:bodyPr/>
        <a:lstStyle/>
        <a:p>
          <a:endParaRPr lang="en-US"/>
        </a:p>
      </dgm:t>
    </dgm:pt>
    <dgm:pt modelId="{0E90DC33-E59B-CC42-9D5B-81D84C851DE9}">
      <dgm:prSet/>
      <dgm:spPr/>
      <dgm:t>
        <a:bodyPr/>
        <a:lstStyle/>
        <a:p>
          <a:r>
            <a:rPr lang="en-US" dirty="0" smtClean="0"/>
            <a:t>802.15.4 Modulations: O-QPSK,BFSK, FSK, OFDM </a:t>
          </a:r>
          <a:endParaRPr lang="en-US" dirty="0"/>
        </a:p>
      </dgm:t>
    </dgm:pt>
    <dgm:pt modelId="{1B52B72D-67EC-8A4F-9419-F256882B7B5B}" type="parTrans" cxnId="{3872DE85-85A9-CE41-80DD-DB14782E7C90}">
      <dgm:prSet/>
      <dgm:spPr/>
      <dgm:t>
        <a:bodyPr/>
        <a:lstStyle/>
        <a:p>
          <a:endParaRPr lang="en-US"/>
        </a:p>
      </dgm:t>
    </dgm:pt>
    <dgm:pt modelId="{56787FEF-405C-7C4B-A964-A743512E0B78}" type="sibTrans" cxnId="{3872DE85-85A9-CE41-80DD-DB14782E7C90}">
      <dgm:prSet/>
      <dgm:spPr/>
      <dgm:t>
        <a:bodyPr/>
        <a:lstStyle/>
        <a:p>
          <a:endParaRPr lang="en-US"/>
        </a:p>
      </dgm:t>
    </dgm:pt>
    <dgm:pt modelId="{F492BBC3-C741-0541-8BC7-A8898570F101}">
      <dgm:prSet/>
      <dgm:spPr/>
      <dgm:t>
        <a:bodyPr/>
        <a:lstStyle/>
        <a:p>
          <a:r>
            <a:rPr lang="en-US" dirty="0" smtClean="0"/>
            <a:t>802.15.4 Frequency Bands: (433, 890, 915, 2450, et al)</a:t>
          </a:r>
          <a:endParaRPr lang="en-US" dirty="0"/>
        </a:p>
      </dgm:t>
    </dgm:pt>
    <dgm:pt modelId="{58FA695B-0CE0-1141-9670-06316F821ADB}" type="parTrans" cxnId="{8870CDC4-5A99-E648-8A51-C6C6028CE6EC}">
      <dgm:prSet/>
      <dgm:spPr/>
      <dgm:t>
        <a:bodyPr/>
        <a:lstStyle/>
        <a:p>
          <a:endParaRPr lang="en-US"/>
        </a:p>
      </dgm:t>
    </dgm:pt>
    <dgm:pt modelId="{2D771C07-E4BD-3B4D-AF50-C4F0CFED394C}" type="sibTrans" cxnId="{8870CDC4-5A99-E648-8A51-C6C6028CE6EC}">
      <dgm:prSet/>
      <dgm:spPr/>
      <dgm:t>
        <a:bodyPr/>
        <a:lstStyle/>
        <a:p>
          <a:endParaRPr lang="en-US"/>
        </a:p>
      </dgm:t>
    </dgm:pt>
    <dgm:pt modelId="{16C48C14-92C0-7E43-A035-4EB27CF3E565}" type="pres">
      <dgm:prSet presAssocID="{F559E847-385C-CE49-8FFF-9229D1C51F89}" presName="linear" presStyleCnt="0">
        <dgm:presLayoutVars>
          <dgm:dir/>
          <dgm:animLvl val="lvl"/>
          <dgm:resizeHandles val="exact"/>
        </dgm:presLayoutVars>
      </dgm:prSet>
      <dgm:spPr/>
      <dgm:t>
        <a:bodyPr/>
        <a:lstStyle/>
        <a:p>
          <a:endParaRPr lang="en-US"/>
        </a:p>
      </dgm:t>
    </dgm:pt>
    <dgm:pt modelId="{318DC458-3C6E-CE48-90C0-1D13A55F1FF1}" type="pres">
      <dgm:prSet presAssocID="{8472CEB8-ABF9-AD44-977E-819164B41BE6}" presName="parentLin" presStyleCnt="0"/>
      <dgm:spPr/>
    </dgm:pt>
    <dgm:pt modelId="{139899AE-E4A4-CD43-9E37-E6599E3DC220}" type="pres">
      <dgm:prSet presAssocID="{8472CEB8-ABF9-AD44-977E-819164B41BE6}" presName="parentLeftMargin" presStyleLbl="node1" presStyleIdx="0" presStyleCnt="4"/>
      <dgm:spPr/>
      <dgm:t>
        <a:bodyPr/>
        <a:lstStyle/>
        <a:p>
          <a:endParaRPr lang="en-US"/>
        </a:p>
      </dgm:t>
    </dgm:pt>
    <dgm:pt modelId="{62AB647D-96A4-A34F-A627-EA800815CC0A}" type="pres">
      <dgm:prSet presAssocID="{8472CEB8-ABF9-AD44-977E-819164B41BE6}" presName="parentText" presStyleLbl="node1" presStyleIdx="0" presStyleCnt="4">
        <dgm:presLayoutVars>
          <dgm:chMax val="0"/>
          <dgm:bulletEnabled val="1"/>
        </dgm:presLayoutVars>
      </dgm:prSet>
      <dgm:spPr/>
      <dgm:t>
        <a:bodyPr/>
        <a:lstStyle/>
        <a:p>
          <a:endParaRPr lang="en-US"/>
        </a:p>
      </dgm:t>
    </dgm:pt>
    <dgm:pt modelId="{0F66C42C-C613-5547-9028-C146ECB879F3}" type="pres">
      <dgm:prSet presAssocID="{8472CEB8-ABF9-AD44-977E-819164B41BE6}" presName="negativeSpace" presStyleCnt="0"/>
      <dgm:spPr/>
    </dgm:pt>
    <dgm:pt modelId="{5155FF56-F1A1-1649-A756-0FC147A5A046}" type="pres">
      <dgm:prSet presAssocID="{8472CEB8-ABF9-AD44-977E-819164B41BE6}" presName="childText" presStyleLbl="conFgAcc1" presStyleIdx="0" presStyleCnt="4">
        <dgm:presLayoutVars>
          <dgm:bulletEnabled val="1"/>
        </dgm:presLayoutVars>
      </dgm:prSet>
      <dgm:spPr/>
      <dgm:t>
        <a:bodyPr/>
        <a:lstStyle/>
        <a:p>
          <a:endParaRPr lang="en-US"/>
        </a:p>
      </dgm:t>
    </dgm:pt>
    <dgm:pt modelId="{63ADA9A2-9571-CE4E-B67B-1BA4D1F9CD6F}" type="pres">
      <dgm:prSet presAssocID="{CB37B537-E894-4E46-BDE7-E55F4321CF88}" presName="spaceBetweenRectangles" presStyleCnt="0"/>
      <dgm:spPr/>
    </dgm:pt>
    <dgm:pt modelId="{637C14D7-E296-B245-9C2E-B6128797F49F}" type="pres">
      <dgm:prSet presAssocID="{4F67F08C-35DF-074B-8EF7-C508E44666B1}" presName="parentLin" presStyleCnt="0"/>
      <dgm:spPr/>
    </dgm:pt>
    <dgm:pt modelId="{63AE6994-57A4-4348-A3CF-001298B13D23}" type="pres">
      <dgm:prSet presAssocID="{4F67F08C-35DF-074B-8EF7-C508E44666B1}" presName="parentLeftMargin" presStyleLbl="node1" presStyleIdx="0" presStyleCnt="4"/>
      <dgm:spPr/>
      <dgm:t>
        <a:bodyPr/>
        <a:lstStyle/>
        <a:p>
          <a:endParaRPr lang="en-US"/>
        </a:p>
      </dgm:t>
    </dgm:pt>
    <dgm:pt modelId="{5757361F-A5BD-7B41-8737-0C95BE014668}" type="pres">
      <dgm:prSet presAssocID="{4F67F08C-35DF-074B-8EF7-C508E44666B1}" presName="parentText" presStyleLbl="node1" presStyleIdx="1" presStyleCnt="4">
        <dgm:presLayoutVars>
          <dgm:chMax val="0"/>
          <dgm:bulletEnabled val="1"/>
        </dgm:presLayoutVars>
      </dgm:prSet>
      <dgm:spPr/>
      <dgm:t>
        <a:bodyPr/>
        <a:lstStyle/>
        <a:p>
          <a:endParaRPr lang="en-US"/>
        </a:p>
      </dgm:t>
    </dgm:pt>
    <dgm:pt modelId="{07421479-32DD-FD49-B9AA-90916FC4E80C}" type="pres">
      <dgm:prSet presAssocID="{4F67F08C-35DF-074B-8EF7-C508E44666B1}" presName="negativeSpace" presStyleCnt="0"/>
      <dgm:spPr/>
    </dgm:pt>
    <dgm:pt modelId="{A1B44D00-F5FE-534C-AAE0-28FFBA3FB34C}" type="pres">
      <dgm:prSet presAssocID="{4F67F08C-35DF-074B-8EF7-C508E44666B1}" presName="childText" presStyleLbl="conFgAcc1" presStyleIdx="1" presStyleCnt="4">
        <dgm:presLayoutVars>
          <dgm:bulletEnabled val="1"/>
        </dgm:presLayoutVars>
      </dgm:prSet>
      <dgm:spPr/>
      <dgm:t>
        <a:bodyPr/>
        <a:lstStyle/>
        <a:p>
          <a:endParaRPr lang="en-US"/>
        </a:p>
      </dgm:t>
    </dgm:pt>
    <dgm:pt modelId="{E6382F0E-FE50-924D-B57A-186D3F96AE4F}" type="pres">
      <dgm:prSet presAssocID="{4F287343-CD7E-EE4B-8BDB-826D119CFC76}" presName="spaceBetweenRectangles" presStyleCnt="0"/>
      <dgm:spPr/>
    </dgm:pt>
    <dgm:pt modelId="{8ACDEA2C-35EA-8B44-8D91-5870249A6D63}" type="pres">
      <dgm:prSet presAssocID="{C10F855C-3B19-544A-8780-548E1FBE4FBA}" presName="parentLin" presStyleCnt="0"/>
      <dgm:spPr/>
    </dgm:pt>
    <dgm:pt modelId="{34133EF3-5D73-4448-9439-902D2966738B}" type="pres">
      <dgm:prSet presAssocID="{C10F855C-3B19-544A-8780-548E1FBE4FBA}" presName="parentLeftMargin" presStyleLbl="node1" presStyleIdx="1" presStyleCnt="4"/>
      <dgm:spPr/>
      <dgm:t>
        <a:bodyPr/>
        <a:lstStyle/>
        <a:p>
          <a:endParaRPr lang="en-US"/>
        </a:p>
      </dgm:t>
    </dgm:pt>
    <dgm:pt modelId="{D7C0B216-F4D7-F949-98AD-D48CC813219E}" type="pres">
      <dgm:prSet presAssocID="{C10F855C-3B19-544A-8780-548E1FBE4FBA}" presName="parentText" presStyleLbl="node1" presStyleIdx="2" presStyleCnt="4">
        <dgm:presLayoutVars>
          <dgm:chMax val="0"/>
          <dgm:bulletEnabled val="1"/>
        </dgm:presLayoutVars>
      </dgm:prSet>
      <dgm:spPr/>
      <dgm:t>
        <a:bodyPr/>
        <a:lstStyle/>
        <a:p>
          <a:endParaRPr lang="en-US"/>
        </a:p>
      </dgm:t>
    </dgm:pt>
    <dgm:pt modelId="{3F6F73EF-3CE8-A341-8866-D8511CA246F4}" type="pres">
      <dgm:prSet presAssocID="{C10F855C-3B19-544A-8780-548E1FBE4FBA}" presName="negativeSpace" presStyleCnt="0"/>
      <dgm:spPr/>
    </dgm:pt>
    <dgm:pt modelId="{EDAF1564-F71D-724A-8BC5-73A8B6AB2ADE}" type="pres">
      <dgm:prSet presAssocID="{C10F855C-3B19-544A-8780-548E1FBE4FBA}" presName="childText" presStyleLbl="conFgAcc1" presStyleIdx="2" presStyleCnt="4">
        <dgm:presLayoutVars>
          <dgm:bulletEnabled val="1"/>
        </dgm:presLayoutVars>
      </dgm:prSet>
      <dgm:spPr/>
      <dgm:t>
        <a:bodyPr/>
        <a:lstStyle/>
        <a:p>
          <a:endParaRPr lang="en-US"/>
        </a:p>
      </dgm:t>
    </dgm:pt>
    <dgm:pt modelId="{F5B222F8-A9A9-564A-AE6B-BFB7269F76CD}" type="pres">
      <dgm:prSet presAssocID="{8C7E6989-7C27-5941-9383-12EA7F57DE80}" presName="spaceBetweenRectangles" presStyleCnt="0"/>
      <dgm:spPr/>
    </dgm:pt>
    <dgm:pt modelId="{85D5B8CE-8A1A-5643-8C01-93A5B3D44EF7}" type="pres">
      <dgm:prSet presAssocID="{842E390D-FF32-634A-9FD9-FDF89CFE8528}" presName="parentLin" presStyleCnt="0"/>
      <dgm:spPr/>
    </dgm:pt>
    <dgm:pt modelId="{75050250-8887-C941-9258-A325E11030E1}" type="pres">
      <dgm:prSet presAssocID="{842E390D-FF32-634A-9FD9-FDF89CFE8528}" presName="parentLeftMargin" presStyleLbl="node1" presStyleIdx="2" presStyleCnt="4"/>
      <dgm:spPr/>
      <dgm:t>
        <a:bodyPr/>
        <a:lstStyle/>
        <a:p>
          <a:endParaRPr lang="en-US"/>
        </a:p>
      </dgm:t>
    </dgm:pt>
    <dgm:pt modelId="{1BBB5779-D30F-4E47-A130-04CD3B828675}" type="pres">
      <dgm:prSet presAssocID="{842E390D-FF32-634A-9FD9-FDF89CFE8528}" presName="parentText" presStyleLbl="node1" presStyleIdx="3" presStyleCnt="4">
        <dgm:presLayoutVars>
          <dgm:chMax val="0"/>
          <dgm:bulletEnabled val="1"/>
        </dgm:presLayoutVars>
      </dgm:prSet>
      <dgm:spPr/>
      <dgm:t>
        <a:bodyPr/>
        <a:lstStyle/>
        <a:p>
          <a:endParaRPr lang="en-US"/>
        </a:p>
      </dgm:t>
    </dgm:pt>
    <dgm:pt modelId="{E04A44C6-DB7D-3048-A6CA-5E825F0F23C4}" type="pres">
      <dgm:prSet presAssocID="{842E390D-FF32-634A-9FD9-FDF89CFE8528}" presName="negativeSpace" presStyleCnt="0"/>
      <dgm:spPr/>
    </dgm:pt>
    <dgm:pt modelId="{D7072573-2C00-BC4C-B058-738E2B597A06}" type="pres">
      <dgm:prSet presAssocID="{842E390D-FF32-634A-9FD9-FDF89CFE8528}" presName="childText" presStyleLbl="conFgAcc1" presStyleIdx="3" presStyleCnt="4">
        <dgm:presLayoutVars>
          <dgm:bulletEnabled val="1"/>
        </dgm:presLayoutVars>
      </dgm:prSet>
      <dgm:spPr/>
      <dgm:t>
        <a:bodyPr/>
        <a:lstStyle/>
        <a:p>
          <a:endParaRPr lang="en-US"/>
        </a:p>
      </dgm:t>
    </dgm:pt>
  </dgm:ptLst>
  <dgm:cxnLst>
    <dgm:cxn modelId="{6486D4EA-F270-6446-BDF4-9B5CA1CECBBC}" type="presOf" srcId="{8472CEB8-ABF9-AD44-977E-819164B41BE6}" destId="{62AB647D-96A4-A34F-A627-EA800815CC0A}" srcOrd="1" destOrd="0" presId="urn:microsoft.com/office/officeart/2005/8/layout/list1"/>
    <dgm:cxn modelId="{9D06B043-FE3E-F94A-BCF0-50E27F003057}" srcId="{8472CEB8-ABF9-AD44-977E-819164B41BE6}" destId="{47752B2A-3E0F-8445-A5FF-170231944AD6}" srcOrd="0" destOrd="0" parTransId="{382DC1D2-8AC6-1943-8D79-EBCDE85D2FC2}" sibTransId="{480D0721-6DE3-AB45-9DB1-BBEEC9639D79}"/>
    <dgm:cxn modelId="{76FBC08E-54F8-DE41-94A1-CA9F20154944}" type="presOf" srcId="{F559E847-385C-CE49-8FFF-9229D1C51F89}" destId="{16C48C14-92C0-7E43-A035-4EB27CF3E565}" srcOrd="0" destOrd="0" presId="urn:microsoft.com/office/officeart/2005/8/layout/list1"/>
    <dgm:cxn modelId="{6699783D-CF8E-A942-A8A6-4F5522030A46}" type="presOf" srcId="{47752B2A-3E0F-8445-A5FF-170231944AD6}" destId="{5155FF56-F1A1-1649-A756-0FC147A5A046}" srcOrd="0" destOrd="0" presId="urn:microsoft.com/office/officeart/2005/8/layout/list1"/>
    <dgm:cxn modelId="{37042274-4AD4-134C-83C3-C59492D41247}" srcId="{C10F855C-3B19-544A-8780-548E1FBE4FBA}" destId="{2755599F-7306-8A43-B041-A6EC79940F0F}" srcOrd="0" destOrd="0" parTransId="{ABFEB1FA-1853-D940-BBF8-8D36D6F88435}" sibTransId="{D010C96D-305B-C847-ABEC-623798E4DDA4}"/>
    <dgm:cxn modelId="{B786C231-23FD-B043-9F43-3EF2A735A1D7}" type="presOf" srcId="{4F67F08C-35DF-074B-8EF7-C508E44666B1}" destId="{63AE6994-57A4-4348-A3CF-001298B13D23}" srcOrd="0" destOrd="0" presId="urn:microsoft.com/office/officeart/2005/8/layout/list1"/>
    <dgm:cxn modelId="{5F9D2A76-DF88-1B45-8805-9E0A535A52A0}" type="presOf" srcId="{2755599F-7306-8A43-B041-A6EC79940F0F}" destId="{EDAF1564-F71D-724A-8BC5-73A8B6AB2ADE}" srcOrd="0" destOrd="0" presId="urn:microsoft.com/office/officeart/2005/8/layout/list1"/>
    <dgm:cxn modelId="{31C9B630-D461-3647-B4A9-675BB5934420}" type="presOf" srcId="{4F67F08C-35DF-074B-8EF7-C508E44666B1}" destId="{5757361F-A5BD-7B41-8737-0C95BE014668}" srcOrd="1" destOrd="0" presId="urn:microsoft.com/office/officeart/2005/8/layout/list1"/>
    <dgm:cxn modelId="{BE305EA7-D40E-F94B-9EAE-3740A8B0BC1B}" srcId="{F559E847-385C-CE49-8FFF-9229D1C51F89}" destId="{842E390D-FF32-634A-9FD9-FDF89CFE8528}" srcOrd="3" destOrd="0" parTransId="{80E6B236-1096-EC43-8276-6719284BF274}" sibTransId="{A26F84DF-0EF0-654B-9837-A7E10BDE4F1F}"/>
    <dgm:cxn modelId="{3BF342DC-1AAA-3642-BEB5-53BFB6BE2CB8}" srcId="{F559E847-385C-CE49-8FFF-9229D1C51F89}" destId="{4F67F08C-35DF-074B-8EF7-C508E44666B1}" srcOrd="1" destOrd="0" parTransId="{2F39A230-3F22-6E4B-A34A-6E5E1A71CB3C}" sibTransId="{4F287343-CD7E-EE4B-8BDB-826D119CFC76}"/>
    <dgm:cxn modelId="{51F5E370-B1E6-4D4B-BC91-38279CCAE7D7}" type="presOf" srcId="{C10F855C-3B19-544A-8780-548E1FBE4FBA}" destId="{D7C0B216-F4D7-F949-98AD-D48CC813219E}" srcOrd="1" destOrd="0" presId="urn:microsoft.com/office/officeart/2005/8/layout/list1"/>
    <dgm:cxn modelId="{551240BB-F980-4B4B-954B-1E278EF14721}" type="presOf" srcId="{A00160C7-FE3A-3347-8EA0-90FF8F94DEBF}" destId="{A1B44D00-F5FE-534C-AAE0-28FFBA3FB34C}" srcOrd="0" destOrd="0" presId="urn:microsoft.com/office/officeart/2005/8/layout/list1"/>
    <dgm:cxn modelId="{25E072D0-9924-9642-904E-710214A78676}" type="presOf" srcId="{8472CEB8-ABF9-AD44-977E-819164B41BE6}" destId="{139899AE-E4A4-CD43-9E37-E6599E3DC220}" srcOrd="0" destOrd="0" presId="urn:microsoft.com/office/officeart/2005/8/layout/list1"/>
    <dgm:cxn modelId="{86E3DB45-94F7-004A-A68D-1383A6903CFA}" type="presOf" srcId="{0E90DC33-E59B-CC42-9D5B-81D84C851DE9}" destId="{D7072573-2C00-BC4C-B058-738E2B597A06}" srcOrd="0" destOrd="0" presId="urn:microsoft.com/office/officeart/2005/8/layout/list1"/>
    <dgm:cxn modelId="{4D6F5BD5-1407-8247-A8CA-032AFD44E80A}" type="presOf" srcId="{C10F855C-3B19-544A-8780-548E1FBE4FBA}" destId="{34133EF3-5D73-4448-9439-902D2966738B}" srcOrd="0" destOrd="0" presId="urn:microsoft.com/office/officeart/2005/8/layout/list1"/>
    <dgm:cxn modelId="{4C007AC4-C085-D946-AA12-A77FDAD4AEAA}" srcId="{F559E847-385C-CE49-8FFF-9229D1C51F89}" destId="{C10F855C-3B19-544A-8780-548E1FBE4FBA}" srcOrd="2" destOrd="0" parTransId="{1458D34E-1764-B441-A971-E681C44D88CA}" sibTransId="{8C7E6989-7C27-5941-9383-12EA7F57DE80}"/>
    <dgm:cxn modelId="{8870CDC4-5A99-E648-8A51-C6C6028CE6EC}" srcId="{842E390D-FF32-634A-9FD9-FDF89CFE8528}" destId="{F492BBC3-C741-0541-8BC7-A8898570F101}" srcOrd="1" destOrd="0" parTransId="{58FA695B-0CE0-1141-9670-06316F821ADB}" sibTransId="{2D771C07-E4BD-3B4D-AF50-C4F0CFED394C}"/>
    <dgm:cxn modelId="{5009A04F-5093-BC43-8843-299EE18B1097}" type="presOf" srcId="{F492BBC3-C741-0541-8BC7-A8898570F101}" destId="{D7072573-2C00-BC4C-B058-738E2B597A06}" srcOrd="0" destOrd="1" presId="urn:microsoft.com/office/officeart/2005/8/layout/list1"/>
    <dgm:cxn modelId="{D42673A5-9318-AE43-9ACE-6A450913C9D5}" srcId="{C10F855C-3B19-544A-8780-548E1FBE4FBA}" destId="{8E24B161-4530-B341-9840-1346ACBDA826}" srcOrd="1" destOrd="0" parTransId="{6FF0A3C1-84D5-744F-8400-E18EAF504837}" sibTransId="{93B3186B-EF20-9E4B-9CBC-1967BDCDF878}"/>
    <dgm:cxn modelId="{2D59DAE5-126E-C04D-AF7B-940B075527F3}" type="presOf" srcId="{8E24B161-4530-B341-9840-1346ACBDA826}" destId="{EDAF1564-F71D-724A-8BC5-73A8B6AB2ADE}" srcOrd="0" destOrd="1" presId="urn:microsoft.com/office/officeart/2005/8/layout/list1"/>
    <dgm:cxn modelId="{91811362-651F-AD44-8F7C-547441440E1A}" srcId="{4F67F08C-35DF-074B-8EF7-C508E44666B1}" destId="{A00160C7-FE3A-3347-8EA0-90FF8F94DEBF}" srcOrd="0" destOrd="0" parTransId="{7CF5018A-65D6-B14E-9EE0-392C37C6D58E}" sibTransId="{46DDA873-AAC1-B54D-9C58-5492793CCE5A}"/>
    <dgm:cxn modelId="{D15D724E-7F9D-3E43-AAE4-14CCCA9AFD9D}" type="presOf" srcId="{842E390D-FF32-634A-9FD9-FDF89CFE8528}" destId="{75050250-8887-C941-9258-A325E11030E1}" srcOrd="0" destOrd="0" presId="urn:microsoft.com/office/officeart/2005/8/layout/list1"/>
    <dgm:cxn modelId="{07B3C24B-3782-5D49-9FC2-25EBB6F7FE61}" type="presOf" srcId="{842E390D-FF32-634A-9FD9-FDF89CFE8528}" destId="{1BBB5779-D30F-4E47-A130-04CD3B828675}" srcOrd="1" destOrd="0" presId="urn:microsoft.com/office/officeart/2005/8/layout/list1"/>
    <dgm:cxn modelId="{08FDB6F2-F670-714D-A267-08C65A7A9271}" srcId="{F559E847-385C-CE49-8FFF-9229D1C51F89}" destId="{8472CEB8-ABF9-AD44-977E-819164B41BE6}" srcOrd="0" destOrd="0" parTransId="{06406366-4CB4-994F-9FBA-14A64462C134}" sibTransId="{CB37B537-E894-4E46-BDE7-E55F4321CF88}"/>
    <dgm:cxn modelId="{3872DE85-85A9-CE41-80DD-DB14782E7C90}" srcId="{842E390D-FF32-634A-9FD9-FDF89CFE8528}" destId="{0E90DC33-E59B-CC42-9D5B-81D84C851DE9}" srcOrd="0" destOrd="0" parTransId="{1B52B72D-67EC-8A4F-9419-F256882B7B5B}" sibTransId="{56787FEF-405C-7C4B-A964-A743512E0B78}"/>
    <dgm:cxn modelId="{34EB8D80-B533-4E49-A146-A1CF21142026}" type="presParOf" srcId="{16C48C14-92C0-7E43-A035-4EB27CF3E565}" destId="{318DC458-3C6E-CE48-90C0-1D13A55F1FF1}" srcOrd="0" destOrd="0" presId="urn:microsoft.com/office/officeart/2005/8/layout/list1"/>
    <dgm:cxn modelId="{037E46A2-CE0B-8B48-81B2-B2EDDD9E7FD7}" type="presParOf" srcId="{318DC458-3C6E-CE48-90C0-1D13A55F1FF1}" destId="{139899AE-E4A4-CD43-9E37-E6599E3DC220}" srcOrd="0" destOrd="0" presId="urn:microsoft.com/office/officeart/2005/8/layout/list1"/>
    <dgm:cxn modelId="{D48AB713-8A2B-8F47-934F-AE127F44CD84}" type="presParOf" srcId="{318DC458-3C6E-CE48-90C0-1D13A55F1FF1}" destId="{62AB647D-96A4-A34F-A627-EA800815CC0A}" srcOrd="1" destOrd="0" presId="urn:microsoft.com/office/officeart/2005/8/layout/list1"/>
    <dgm:cxn modelId="{78153038-980A-F246-85FD-1D24892B5E8F}" type="presParOf" srcId="{16C48C14-92C0-7E43-A035-4EB27CF3E565}" destId="{0F66C42C-C613-5547-9028-C146ECB879F3}" srcOrd="1" destOrd="0" presId="urn:microsoft.com/office/officeart/2005/8/layout/list1"/>
    <dgm:cxn modelId="{9DA68073-5F0D-4A4C-A486-B62C01B4A0EE}" type="presParOf" srcId="{16C48C14-92C0-7E43-A035-4EB27CF3E565}" destId="{5155FF56-F1A1-1649-A756-0FC147A5A046}" srcOrd="2" destOrd="0" presId="urn:microsoft.com/office/officeart/2005/8/layout/list1"/>
    <dgm:cxn modelId="{73808D89-53A7-F348-91BA-E2C27048A8D7}" type="presParOf" srcId="{16C48C14-92C0-7E43-A035-4EB27CF3E565}" destId="{63ADA9A2-9571-CE4E-B67B-1BA4D1F9CD6F}" srcOrd="3" destOrd="0" presId="urn:microsoft.com/office/officeart/2005/8/layout/list1"/>
    <dgm:cxn modelId="{2F9A0F61-36F8-D841-8FBC-A927F5C11333}" type="presParOf" srcId="{16C48C14-92C0-7E43-A035-4EB27CF3E565}" destId="{637C14D7-E296-B245-9C2E-B6128797F49F}" srcOrd="4" destOrd="0" presId="urn:microsoft.com/office/officeart/2005/8/layout/list1"/>
    <dgm:cxn modelId="{9773ECD6-305E-524C-9B92-C2C9E66FA4CB}" type="presParOf" srcId="{637C14D7-E296-B245-9C2E-B6128797F49F}" destId="{63AE6994-57A4-4348-A3CF-001298B13D23}" srcOrd="0" destOrd="0" presId="urn:microsoft.com/office/officeart/2005/8/layout/list1"/>
    <dgm:cxn modelId="{BB9A0409-931D-C046-B685-1DD6C17334A0}" type="presParOf" srcId="{637C14D7-E296-B245-9C2E-B6128797F49F}" destId="{5757361F-A5BD-7B41-8737-0C95BE014668}" srcOrd="1" destOrd="0" presId="urn:microsoft.com/office/officeart/2005/8/layout/list1"/>
    <dgm:cxn modelId="{4FF08C30-0723-0543-9501-28025F87BA54}" type="presParOf" srcId="{16C48C14-92C0-7E43-A035-4EB27CF3E565}" destId="{07421479-32DD-FD49-B9AA-90916FC4E80C}" srcOrd="5" destOrd="0" presId="urn:microsoft.com/office/officeart/2005/8/layout/list1"/>
    <dgm:cxn modelId="{4AAF84EB-8008-024D-8095-EAADF864C891}" type="presParOf" srcId="{16C48C14-92C0-7E43-A035-4EB27CF3E565}" destId="{A1B44D00-F5FE-534C-AAE0-28FFBA3FB34C}" srcOrd="6" destOrd="0" presId="urn:microsoft.com/office/officeart/2005/8/layout/list1"/>
    <dgm:cxn modelId="{3FD1BB18-F020-F64D-A03C-DEBF065CBD3F}" type="presParOf" srcId="{16C48C14-92C0-7E43-A035-4EB27CF3E565}" destId="{E6382F0E-FE50-924D-B57A-186D3F96AE4F}" srcOrd="7" destOrd="0" presId="urn:microsoft.com/office/officeart/2005/8/layout/list1"/>
    <dgm:cxn modelId="{1C01CB69-0F4B-6B43-AE26-7ACF178D7ACD}" type="presParOf" srcId="{16C48C14-92C0-7E43-A035-4EB27CF3E565}" destId="{8ACDEA2C-35EA-8B44-8D91-5870249A6D63}" srcOrd="8" destOrd="0" presId="urn:microsoft.com/office/officeart/2005/8/layout/list1"/>
    <dgm:cxn modelId="{6274DC58-CD0E-1544-BE60-872BFB7BE0F4}" type="presParOf" srcId="{8ACDEA2C-35EA-8B44-8D91-5870249A6D63}" destId="{34133EF3-5D73-4448-9439-902D2966738B}" srcOrd="0" destOrd="0" presId="urn:microsoft.com/office/officeart/2005/8/layout/list1"/>
    <dgm:cxn modelId="{3D526E7F-E9C2-3842-BFED-C06E5693BA80}" type="presParOf" srcId="{8ACDEA2C-35EA-8B44-8D91-5870249A6D63}" destId="{D7C0B216-F4D7-F949-98AD-D48CC813219E}" srcOrd="1" destOrd="0" presId="urn:microsoft.com/office/officeart/2005/8/layout/list1"/>
    <dgm:cxn modelId="{95366E23-D06D-0D48-94D4-154A41936CAB}" type="presParOf" srcId="{16C48C14-92C0-7E43-A035-4EB27CF3E565}" destId="{3F6F73EF-3CE8-A341-8866-D8511CA246F4}" srcOrd="9" destOrd="0" presId="urn:microsoft.com/office/officeart/2005/8/layout/list1"/>
    <dgm:cxn modelId="{2A05ED43-CBDF-7049-81A0-BE12D26AA3D7}" type="presParOf" srcId="{16C48C14-92C0-7E43-A035-4EB27CF3E565}" destId="{EDAF1564-F71D-724A-8BC5-73A8B6AB2ADE}" srcOrd="10" destOrd="0" presId="urn:microsoft.com/office/officeart/2005/8/layout/list1"/>
    <dgm:cxn modelId="{2AB39093-5EB1-D145-AFCC-C752CD0D8CF0}" type="presParOf" srcId="{16C48C14-92C0-7E43-A035-4EB27CF3E565}" destId="{F5B222F8-A9A9-564A-AE6B-BFB7269F76CD}" srcOrd="11" destOrd="0" presId="urn:microsoft.com/office/officeart/2005/8/layout/list1"/>
    <dgm:cxn modelId="{6BBA0885-4746-7F43-91ED-E4693460CF0D}" type="presParOf" srcId="{16C48C14-92C0-7E43-A035-4EB27CF3E565}" destId="{85D5B8CE-8A1A-5643-8C01-93A5B3D44EF7}" srcOrd="12" destOrd="0" presId="urn:microsoft.com/office/officeart/2005/8/layout/list1"/>
    <dgm:cxn modelId="{F644887E-DF98-794E-AF4D-33560038BC12}" type="presParOf" srcId="{85D5B8CE-8A1A-5643-8C01-93A5B3D44EF7}" destId="{75050250-8887-C941-9258-A325E11030E1}" srcOrd="0" destOrd="0" presId="urn:microsoft.com/office/officeart/2005/8/layout/list1"/>
    <dgm:cxn modelId="{ED446E0E-7F8F-9846-9F59-F645F04ED905}" type="presParOf" srcId="{85D5B8CE-8A1A-5643-8C01-93A5B3D44EF7}" destId="{1BBB5779-D30F-4E47-A130-04CD3B828675}" srcOrd="1" destOrd="0" presId="urn:microsoft.com/office/officeart/2005/8/layout/list1"/>
    <dgm:cxn modelId="{B915BECF-73DC-864F-AA9E-12222B111F6D}" type="presParOf" srcId="{16C48C14-92C0-7E43-A035-4EB27CF3E565}" destId="{E04A44C6-DB7D-3048-A6CA-5E825F0F23C4}" srcOrd="13" destOrd="0" presId="urn:microsoft.com/office/officeart/2005/8/layout/list1"/>
    <dgm:cxn modelId="{E52FDEAE-9636-784C-889F-BB1D557337DB}" type="presParOf" srcId="{16C48C14-92C0-7E43-A035-4EB27CF3E565}" destId="{D7072573-2C00-BC4C-B058-738E2B597A06}"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1A8D560-33B6-5B4C-82D1-BCB108670CD9}" type="doc">
      <dgm:prSet loTypeId="urn:microsoft.com/office/officeart/2005/8/layout/cycle4#1" loCatId="" qsTypeId="urn:microsoft.com/office/officeart/2005/8/quickstyle/simple4" qsCatId="simple" csTypeId="urn:microsoft.com/office/officeart/2005/8/colors/accent1_2" csCatId="accent1" phldr="1"/>
      <dgm:spPr/>
      <dgm:t>
        <a:bodyPr/>
        <a:lstStyle/>
        <a:p>
          <a:endParaRPr lang="en-US"/>
        </a:p>
      </dgm:t>
    </dgm:pt>
    <dgm:pt modelId="{72B5DD52-7DD3-1C49-8E37-4E7DFCFCEA52}">
      <dgm:prSet phldrT="[Text]"/>
      <dgm:spPr/>
      <dgm:t>
        <a:bodyPr/>
        <a:lstStyle/>
        <a:p>
          <a:r>
            <a:rPr lang="en-US" dirty="0" smtClean="0"/>
            <a:t>KMP</a:t>
          </a:r>
          <a:endParaRPr lang="en-US" dirty="0"/>
        </a:p>
      </dgm:t>
    </dgm:pt>
    <dgm:pt modelId="{BD4B4CBE-334F-FD4F-A916-0F3FE775C6DE}" type="parTrans" cxnId="{CCBFFA23-9E9D-574F-BE92-AF803F50D2E4}">
      <dgm:prSet/>
      <dgm:spPr/>
      <dgm:t>
        <a:bodyPr/>
        <a:lstStyle/>
        <a:p>
          <a:endParaRPr lang="en-US"/>
        </a:p>
      </dgm:t>
    </dgm:pt>
    <dgm:pt modelId="{F0FA7E2B-285C-AF46-A6C3-983E6F7150BE}" type="sibTrans" cxnId="{CCBFFA23-9E9D-574F-BE92-AF803F50D2E4}">
      <dgm:prSet/>
      <dgm:spPr/>
      <dgm:t>
        <a:bodyPr/>
        <a:lstStyle/>
        <a:p>
          <a:endParaRPr lang="en-US"/>
        </a:p>
      </dgm:t>
    </dgm:pt>
    <dgm:pt modelId="{9E5EEEDF-C7E2-BA43-B4EE-FEDD6C1FFF17}">
      <dgm:prSet phldrT="[Text]"/>
      <dgm:spPr/>
      <dgm:t>
        <a:bodyPr/>
        <a:lstStyle/>
        <a:p>
          <a:r>
            <a:rPr lang="en-US" dirty="0" smtClean="0"/>
            <a:t>6LoWPAN</a:t>
          </a:r>
          <a:endParaRPr lang="en-US" dirty="0"/>
        </a:p>
      </dgm:t>
    </dgm:pt>
    <dgm:pt modelId="{70FCD1FA-1627-5D49-81B9-494DA48C7472}" type="parTrans" cxnId="{87C29975-6F20-2242-84EB-0798E32E94D3}">
      <dgm:prSet/>
      <dgm:spPr/>
      <dgm:t>
        <a:bodyPr/>
        <a:lstStyle/>
        <a:p>
          <a:endParaRPr lang="en-US"/>
        </a:p>
      </dgm:t>
    </dgm:pt>
    <dgm:pt modelId="{79DB87E0-FEDE-7F45-9461-14DC3C1FEDED}" type="sibTrans" cxnId="{87C29975-6F20-2242-84EB-0798E32E94D3}">
      <dgm:prSet/>
      <dgm:spPr/>
      <dgm:t>
        <a:bodyPr/>
        <a:lstStyle/>
        <a:p>
          <a:endParaRPr lang="en-US"/>
        </a:p>
      </dgm:t>
    </dgm:pt>
    <dgm:pt modelId="{1B135011-FE20-3740-B709-D1ABB5CFDFAB}">
      <dgm:prSet phldrT="[Text]" custT="1"/>
      <dgm:spPr/>
      <dgm:t>
        <a:bodyPr/>
        <a:lstStyle/>
        <a:p>
          <a:r>
            <a:rPr lang="en-US" sz="1400" dirty="0" smtClean="0"/>
            <a:t>IPv6 network adaption standard for 802.15.4</a:t>
          </a:r>
          <a:br>
            <a:rPr lang="en-US" sz="1400" dirty="0" smtClean="0"/>
          </a:br>
          <a:r>
            <a:rPr lang="en-US" sz="1400" dirty="0" smtClean="0"/>
            <a:t>(RFC 6775)</a:t>
          </a:r>
          <a:endParaRPr lang="en-US" sz="1400" dirty="0"/>
        </a:p>
      </dgm:t>
    </dgm:pt>
    <dgm:pt modelId="{34F8B9DD-D040-C444-BE1D-C1B03804A068}" type="parTrans" cxnId="{3F4354CC-6CA7-BA4D-B3E2-880E89F28CB9}">
      <dgm:prSet/>
      <dgm:spPr/>
      <dgm:t>
        <a:bodyPr/>
        <a:lstStyle/>
        <a:p>
          <a:endParaRPr lang="en-US"/>
        </a:p>
      </dgm:t>
    </dgm:pt>
    <dgm:pt modelId="{E65E4FF8-40C0-F44A-B92F-8B589FD81E17}" type="sibTrans" cxnId="{3F4354CC-6CA7-BA4D-B3E2-880E89F28CB9}">
      <dgm:prSet/>
      <dgm:spPr/>
      <dgm:t>
        <a:bodyPr/>
        <a:lstStyle/>
        <a:p>
          <a:endParaRPr lang="en-US"/>
        </a:p>
      </dgm:t>
    </dgm:pt>
    <dgm:pt modelId="{746514A1-3482-1E40-8A70-A20C35B65725}">
      <dgm:prSet phldrT="[Text]"/>
      <dgm:spPr/>
      <dgm:t>
        <a:bodyPr/>
        <a:lstStyle/>
        <a:p>
          <a:r>
            <a:rPr lang="en-US" dirty="0" smtClean="0"/>
            <a:t>6top</a:t>
          </a:r>
          <a:endParaRPr lang="en-US" dirty="0"/>
        </a:p>
      </dgm:t>
    </dgm:pt>
    <dgm:pt modelId="{07C0F1D9-4C49-D34A-9C15-731B1BEC506B}" type="parTrans" cxnId="{93163F95-57F6-B843-BF6A-5ABF874203EB}">
      <dgm:prSet/>
      <dgm:spPr/>
      <dgm:t>
        <a:bodyPr/>
        <a:lstStyle/>
        <a:p>
          <a:endParaRPr lang="en-US"/>
        </a:p>
      </dgm:t>
    </dgm:pt>
    <dgm:pt modelId="{DF7A2A4A-E14A-304A-82A0-2B7A81E103F7}" type="sibTrans" cxnId="{93163F95-57F6-B843-BF6A-5ABF874203EB}">
      <dgm:prSet/>
      <dgm:spPr/>
      <dgm:t>
        <a:bodyPr/>
        <a:lstStyle/>
        <a:p>
          <a:endParaRPr lang="en-US"/>
        </a:p>
      </dgm:t>
    </dgm:pt>
    <dgm:pt modelId="{5CD4957E-43C5-7948-8B32-67EB7FFC0F1B}">
      <dgm:prSet phldrT="[Text]" custT="1"/>
      <dgm:spPr/>
      <dgm:t>
        <a:bodyPr/>
        <a:lstStyle/>
        <a:p>
          <a:pPr marL="91440" indent="-60325"/>
          <a:r>
            <a:rPr lang="en-US" sz="1400" dirty="0" smtClean="0"/>
            <a:t> Part of IETF 6TiSCH standard for TSCH (deterministic behavior adapted from WHART and ISA100.11a)</a:t>
          </a:r>
          <a:endParaRPr lang="en-US" sz="1400" dirty="0"/>
        </a:p>
      </dgm:t>
    </dgm:pt>
    <dgm:pt modelId="{0AA8E6B2-8148-6646-9A83-E587855A5BD6}" type="parTrans" cxnId="{13E43940-8F9A-8949-B6B0-777354B78211}">
      <dgm:prSet/>
      <dgm:spPr/>
      <dgm:t>
        <a:bodyPr/>
        <a:lstStyle/>
        <a:p>
          <a:endParaRPr lang="en-US"/>
        </a:p>
      </dgm:t>
    </dgm:pt>
    <dgm:pt modelId="{4C1F32FA-6174-2B49-8E9A-F393B121DCB6}" type="sibTrans" cxnId="{13E43940-8F9A-8949-B6B0-777354B78211}">
      <dgm:prSet/>
      <dgm:spPr/>
      <dgm:t>
        <a:bodyPr/>
        <a:lstStyle/>
        <a:p>
          <a:endParaRPr lang="en-US"/>
        </a:p>
      </dgm:t>
    </dgm:pt>
    <dgm:pt modelId="{C3C395A2-B3C8-8544-B25C-C9C1F15B0801}">
      <dgm:prSet phldrT="[Text]"/>
      <dgm:spPr/>
      <dgm:t>
        <a:bodyPr/>
        <a:lstStyle/>
        <a:p>
          <a:r>
            <a:rPr lang="en-US" dirty="0" smtClean="0"/>
            <a:t>L2R</a:t>
          </a:r>
          <a:endParaRPr lang="en-US" dirty="0"/>
        </a:p>
      </dgm:t>
    </dgm:pt>
    <dgm:pt modelId="{23EEF1D6-ED8F-FC4D-BEEA-872072E4E3E3}" type="parTrans" cxnId="{8E7907EF-8E26-C046-9FEC-87A64867DDAB}">
      <dgm:prSet/>
      <dgm:spPr/>
      <dgm:t>
        <a:bodyPr/>
        <a:lstStyle/>
        <a:p>
          <a:endParaRPr lang="en-US"/>
        </a:p>
      </dgm:t>
    </dgm:pt>
    <dgm:pt modelId="{F12D24FA-78BE-E64B-AF5D-84AC7497B91D}" type="sibTrans" cxnId="{8E7907EF-8E26-C046-9FEC-87A64867DDAB}">
      <dgm:prSet/>
      <dgm:spPr/>
      <dgm:t>
        <a:bodyPr/>
        <a:lstStyle/>
        <a:p>
          <a:endParaRPr lang="en-US"/>
        </a:p>
      </dgm:t>
    </dgm:pt>
    <dgm:pt modelId="{8C6FD1F2-6499-E84E-92FF-DFE0DA0A91DB}">
      <dgm:prSet phldrT="[Text]" custT="1"/>
      <dgm:spPr/>
      <dgm:t>
        <a:bodyPr/>
        <a:lstStyle/>
        <a:p>
          <a:r>
            <a:rPr lang="en-US" sz="1400" dirty="0" smtClean="0"/>
            <a:t>Layer 2 Mesh routing standard (IEEE 802.15.10)</a:t>
          </a:r>
          <a:endParaRPr lang="en-US" sz="1400" dirty="0"/>
        </a:p>
      </dgm:t>
    </dgm:pt>
    <dgm:pt modelId="{96126908-DF95-CF42-93D3-ABFDFA313704}" type="parTrans" cxnId="{BDA1EC67-FE8C-4044-999E-EDA7C3580B1A}">
      <dgm:prSet/>
      <dgm:spPr/>
      <dgm:t>
        <a:bodyPr/>
        <a:lstStyle/>
        <a:p>
          <a:endParaRPr lang="en-US"/>
        </a:p>
      </dgm:t>
    </dgm:pt>
    <dgm:pt modelId="{2CE912D8-4AD2-BF45-9EF6-C663CEEEBE2A}" type="sibTrans" cxnId="{BDA1EC67-FE8C-4044-999E-EDA7C3580B1A}">
      <dgm:prSet/>
      <dgm:spPr/>
      <dgm:t>
        <a:bodyPr/>
        <a:lstStyle/>
        <a:p>
          <a:endParaRPr lang="en-US"/>
        </a:p>
      </dgm:t>
    </dgm:pt>
    <dgm:pt modelId="{309074DE-31D0-F34C-900F-CC222946B8B1}">
      <dgm:prSet phldrT="[Text]" custT="1"/>
      <dgm:spPr/>
      <dgm:t>
        <a:bodyPr/>
        <a:lstStyle/>
        <a:p>
          <a:r>
            <a:rPr lang="en-US" sz="1400" dirty="0" smtClean="0"/>
            <a:t>Key Management Protocol Layer 2 standard </a:t>
          </a:r>
          <a:br>
            <a:rPr lang="en-US" sz="1400" dirty="0" smtClean="0"/>
          </a:br>
          <a:r>
            <a:rPr lang="en-US" sz="1400" dirty="0" smtClean="0"/>
            <a:t>(IEEE 802.15.9)</a:t>
          </a:r>
          <a:endParaRPr lang="en-US" sz="1400" dirty="0"/>
        </a:p>
      </dgm:t>
    </dgm:pt>
    <dgm:pt modelId="{B2D3551F-60CF-6B4F-AED7-714F31FE94AC}" type="sibTrans" cxnId="{26219F10-AFC7-A240-ABD4-95FB54D46B2C}">
      <dgm:prSet/>
      <dgm:spPr/>
      <dgm:t>
        <a:bodyPr/>
        <a:lstStyle/>
        <a:p>
          <a:endParaRPr lang="en-US"/>
        </a:p>
      </dgm:t>
    </dgm:pt>
    <dgm:pt modelId="{EB171EFB-2740-1142-9EA1-68F2DAB37D4C}" type="parTrans" cxnId="{26219F10-AFC7-A240-ABD4-95FB54D46B2C}">
      <dgm:prSet/>
      <dgm:spPr/>
      <dgm:t>
        <a:bodyPr/>
        <a:lstStyle/>
        <a:p>
          <a:endParaRPr lang="en-US"/>
        </a:p>
      </dgm:t>
    </dgm:pt>
    <dgm:pt modelId="{1D0FAEF4-9F0B-1042-8435-277B89173E9F}" type="pres">
      <dgm:prSet presAssocID="{41A8D560-33B6-5B4C-82D1-BCB108670CD9}" presName="cycleMatrixDiagram" presStyleCnt="0">
        <dgm:presLayoutVars>
          <dgm:chMax val="1"/>
          <dgm:dir/>
          <dgm:animLvl val="lvl"/>
          <dgm:resizeHandles val="exact"/>
        </dgm:presLayoutVars>
      </dgm:prSet>
      <dgm:spPr/>
      <dgm:t>
        <a:bodyPr/>
        <a:lstStyle/>
        <a:p>
          <a:endParaRPr lang="en-US"/>
        </a:p>
      </dgm:t>
    </dgm:pt>
    <dgm:pt modelId="{A43B449E-F631-544A-8872-A6BBF48E6AD5}" type="pres">
      <dgm:prSet presAssocID="{41A8D560-33B6-5B4C-82D1-BCB108670CD9}" presName="children" presStyleCnt="0"/>
      <dgm:spPr/>
    </dgm:pt>
    <dgm:pt modelId="{0C0A2E2A-C425-384D-B535-06605BAA7E50}" type="pres">
      <dgm:prSet presAssocID="{41A8D560-33B6-5B4C-82D1-BCB108670CD9}" presName="child1group" presStyleCnt="0"/>
      <dgm:spPr/>
    </dgm:pt>
    <dgm:pt modelId="{5B4000CB-373F-4542-847F-090F716C983B}" type="pres">
      <dgm:prSet presAssocID="{41A8D560-33B6-5B4C-82D1-BCB108670CD9}" presName="child1" presStyleLbl="bgAcc1" presStyleIdx="0" presStyleCnt="4" custScaleX="112402"/>
      <dgm:spPr/>
      <dgm:t>
        <a:bodyPr/>
        <a:lstStyle/>
        <a:p>
          <a:endParaRPr lang="en-US"/>
        </a:p>
      </dgm:t>
    </dgm:pt>
    <dgm:pt modelId="{5A89D0D1-DDDA-2D44-93BA-60980985385E}" type="pres">
      <dgm:prSet presAssocID="{41A8D560-33B6-5B4C-82D1-BCB108670CD9}" presName="child1Text" presStyleLbl="bgAcc1" presStyleIdx="0" presStyleCnt="4">
        <dgm:presLayoutVars>
          <dgm:bulletEnabled val="1"/>
        </dgm:presLayoutVars>
      </dgm:prSet>
      <dgm:spPr/>
      <dgm:t>
        <a:bodyPr/>
        <a:lstStyle/>
        <a:p>
          <a:endParaRPr lang="en-US"/>
        </a:p>
      </dgm:t>
    </dgm:pt>
    <dgm:pt modelId="{8778D738-FF35-A244-8CF9-3CE0EA74E90E}" type="pres">
      <dgm:prSet presAssocID="{41A8D560-33B6-5B4C-82D1-BCB108670CD9}" presName="child2group" presStyleCnt="0"/>
      <dgm:spPr/>
    </dgm:pt>
    <dgm:pt modelId="{2514DD4E-4710-A941-A849-A5D42D2F731F}" type="pres">
      <dgm:prSet presAssocID="{41A8D560-33B6-5B4C-82D1-BCB108670CD9}" presName="child2" presStyleLbl="bgAcc1" presStyleIdx="1" presStyleCnt="4" custScaleX="115267"/>
      <dgm:spPr/>
      <dgm:t>
        <a:bodyPr/>
        <a:lstStyle/>
        <a:p>
          <a:endParaRPr lang="en-US"/>
        </a:p>
      </dgm:t>
    </dgm:pt>
    <dgm:pt modelId="{BE7B514C-A0B1-344F-9195-A9B39F0D7C4B}" type="pres">
      <dgm:prSet presAssocID="{41A8D560-33B6-5B4C-82D1-BCB108670CD9}" presName="child2Text" presStyleLbl="bgAcc1" presStyleIdx="1" presStyleCnt="4">
        <dgm:presLayoutVars>
          <dgm:bulletEnabled val="1"/>
        </dgm:presLayoutVars>
      </dgm:prSet>
      <dgm:spPr/>
      <dgm:t>
        <a:bodyPr/>
        <a:lstStyle/>
        <a:p>
          <a:endParaRPr lang="en-US"/>
        </a:p>
      </dgm:t>
    </dgm:pt>
    <dgm:pt modelId="{992619D5-B9DA-F144-A9F4-DAD6430A411B}" type="pres">
      <dgm:prSet presAssocID="{41A8D560-33B6-5B4C-82D1-BCB108670CD9}" presName="child3group" presStyleCnt="0"/>
      <dgm:spPr/>
    </dgm:pt>
    <dgm:pt modelId="{245633AD-00BF-604B-B091-EA964560C8D0}" type="pres">
      <dgm:prSet presAssocID="{41A8D560-33B6-5B4C-82D1-BCB108670CD9}" presName="child3" presStyleLbl="bgAcc1" presStyleIdx="2" presStyleCnt="4" custScaleX="127319" custScaleY="115483" custLinFactNeighborX="31297" custLinFactNeighborY="-21711"/>
      <dgm:spPr/>
      <dgm:t>
        <a:bodyPr/>
        <a:lstStyle/>
        <a:p>
          <a:endParaRPr lang="en-US"/>
        </a:p>
      </dgm:t>
    </dgm:pt>
    <dgm:pt modelId="{9C671755-99BE-4543-B0C7-2B9736EFE7DA}" type="pres">
      <dgm:prSet presAssocID="{41A8D560-33B6-5B4C-82D1-BCB108670CD9}" presName="child3Text" presStyleLbl="bgAcc1" presStyleIdx="2" presStyleCnt="4">
        <dgm:presLayoutVars>
          <dgm:bulletEnabled val="1"/>
        </dgm:presLayoutVars>
      </dgm:prSet>
      <dgm:spPr/>
      <dgm:t>
        <a:bodyPr/>
        <a:lstStyle/>
        <a:p>
          <a:endParaRPr lang="en-US"/>
        </a:p>
      </dgm:t>
    </dgm:pt>
    <dgm:pt modelId="{CD5A7CCE-D0D6-6E49-B2DE-4F5082C6FF50}" type="pres">
      <dgm:prSet presAssocID="{41A8D560-33B6-5B4C-82D1-BCB108670CD9}" presName="child4group" presStyleCnt="0"/>
      <dgm:spPr/>
    </dgm:pt>
    <dgm:pt modelId="{3067CC55-0FAD-4D41-AA5E-BBE49F1DB0A3}" type="pres">
      <dgm:prSet presAssocID="{41A8D560-33B6-5B4C-82D1-BCB108670CD9}" presName="child4" presStyleLbl="bgAcc1" presStyleIdx="3" presStyleCnt="4" custScaleX="110208" custScaleY="90332" custLinFactNeighborX="-7173" custLinFactNeighborY="-12971"/>
      <dgm:spPr/>
      <dgm:t>
        <a:bodyPr/>
        <a:lstStyle/>
        <a:p>
          <a:endParaRPr lang="en-US"/>
        </a:p>
      </dgm:t>
    </dgm:pt>
    <dgm:pt modelId="{4BC4BFF7-FF0F-F04A-8678-B87C17DA8835}" type="pres">
      <dgm:prSet presAssocID="{41A8D560-33B6-5B4C-82D1-BCB108670CD9}" presName="child4Text" presStyleLbl="bgAcc1" presStyleIdx="3" presStyleCnt="4">
        <dgm:presLayoutVars>
          <dgm:bulletEnabled val="1"/>
        </dgm:presLayoutVars>
      </dgm:prSet>
      <dgm:spPr/>
      <dgm:t>
        <a:bodyPr/>
        <a:lstStyle/>
        <a:p>
          <a:endParaRPr lang="en-US"/>
        </a:p>
      </dgm:t>
    </dgm:pt>
    <dgm:pt modelId="{41B9C75B-F8E4-2D4E-8064-D70E0F8B7567}" type="pres">
      <dgm:prSet presAssocID="{41A8D560-33B6-5B4C-82D1-BCB108670CD9}" presName="childPlaceholder" presStyleCnt="0"/>
      <dgm:spPr/>
    </dgm:pt>
    <dgm:pt modelId="{40EA47B2-74D3-DF44-B352-92998CC14761}" type="pres">
      <dgm:prSet presAssocID="{41A8D560-33B6-5B4C-82D1-BCB108670CD9}" presName="circle" presStyleCnt="0"/>
      <dgm:spPr/>
    </dgm:pt>
    <dgm:pt modelId="{7656E21D-1739-0D43-BB49-0DD9AC3A5798}" type="pres">
      <dgm:prSet presAssocID="{41A8D560-33B6-5B4C-82D1-BCB108670CD9}" presName="quadrant1" presStyleLbl="node1" presStyleIdx="0" presStyleCnt="4">
        <dgm:presLayoutVars>
          <dgm:chMax val="1"/>
          <dgm:bulletEnabled val="1"/>
        </dgm:presLayoutVars>
      </dgm:prSet>
      <dgm:spPr/>
      <dgm:t>
        <a:bodyPr/>
        <a:lstStyle/>
        <a:p>
          <a:endParaRPr lang="en-US"/>
        </a:p>
      </dgm:t>
    </dgm:pt>
    <dgm:pt modelId="{75FC2C34-284B-DB4F-B593-5DFFEA778138}" type="pres">
      <dgm:prSet presAssocID="{41A8D560-33B6-5B4C-82D1-BCB108670CD9}" presName="quadrant2" presStyleLbl="node1" presStyleIdx="1" presStyleCnt="4">
        <dgm:presLayoutVars>
          <dgm:chMax val="1"/>
          <dgm:bulletEnabled val="1"/>
        </dgm:presLayoutVars>
      </dgm:prSet>
      <dgm:spPr/>
      <dgm:t>
        <a:bodyPr/>
        <a:lstStyle/>
        <a:p>
          <a:endParaRPr lang="en-US"/>
        </a:p>
      </dgm:t>
    </dgm:pt>
    <dgm:pt modelId="{D059BAD1-973F-1F45-A671-24324F17F106}" type="pres">
      <dgm:prSet presAssocID="{41A8D560-33B6-5B4C-82D1-BCB108670CD9}" presName="quadrant3" presStyleLbl="node1" presStyleIdx="2" presStyleCnt="4">
        <dgm:presLayoutVars>
          <dgm:chMax val="1"/>
          <dgm:bulletEnabled val="1"/>
        </dgm:presLayoutVars>
      </dgm:prSet>
      <dgm:spPr/>
      <dgm:t>
        <a:bodyPr/>
        <a:lstStyle/>
        <a:p>
          <a:endParaRPr lang="en-US"/>
        </a:p>
      </dgm:t>
    </dgm:pt>
    <dgm:pt modelId="{FDAF943B-DD8A-AF4F-8B86-14BFEDA1DC54}" type="pres">
      <dgm:prSet presAssocID="{41A8D560-33B6-5B4C-82D1-BCB108670CD9}" presName="quadrant4" presStyleLbl="node1" presStyleIdx="3" presStyleCnt="4">
        <dgm:presLayoutVars>
          <dgm:chMax val="1"/>
          <dgm:bulletEnabled val="1"/>
        </dgm:presLayoutVars>
      </dgm:prSet>
      <dgm:spPr/>
      <dgm:t>
        <a:bodyPr/>
        <a:lstStyle/>
        <a:p>
          <a:endParaRPr lang="en-US"/>
        </a:p>
      </dgm:t>
    </dgm:pt>
    <dgm:pt modelId="{483A372A-D60D-2049-9280-C5B4B3AAD950}" type="pres">
      <dgm:prSet presAssocID="{41A8D560-33B6-5B4C-82D1-BCB108670CD9}" presName="quadrantPlaceholder" presStyleCnt="0"/>
      <dgm:spPr/>
    </dgm:pt>
    <dgm:pt modelId="{BCA558E1-2788-1143-898A-7F2A1CBA58E8}" type="pres">
      <dgm:prSet presAssocID="{41A8D560-33B6-5B4C-82D1-BCB108670CD9}" presName="center1" presStyleLbl="fgShp" presStyleIdx="0" presStyleCnt="2"/>
      <dgm:spPr/>
    </dgm:pt>
    <dgm:pt modelId="{914DF940-2C16-0849-9B6D-510905F70F07}" type="pres">
      <dgm:prSet presAssocID="{41A8D560-33B6-5B4C-82D1-BCB108670CD9}" presName="center2" presStyleLbl="fgShp" presStyleIdx="1" presStyleCnt="2"/>
      <dgm:spPr/>
    </dgm:pt>
  </dgm:ptLst>
  <dgm:cxnLst>
    <dgm:cxn modelId="{CCBFFA23-9E9D-574F-BE92-AF803F50D2E4}" srcId="{41A8D560-33B6-5B4C-82D1-BCB108670CD9}" destId="{72B5DD52-7DD3-1C49-8E37-4E7DFCFCEA52}" srcOrd="0" destOrd="0" parTransId="{BD4B4CBE-334F-FD4F-A916-0F3FE775C6DE}" sibTransId="{F0FA7E2B-285C-AF46-A6C3-983E6F7150BE}"/>
    <dgm:cxn modelId="{E8E99060-E61E-8246-86AA-BA566050FBC4}" type="presOf" srcId="{1B135011-FE20-3740-B709-D1ABB5CFDFAB}" destId="{2514DD4E-4710-A941-A849-A5D42D2F731F}" srcOrd="0" destOrd="0" presId="urn:microsoft.com/office/officeart/2005/8/layout/cycle4#1"/>
    <dgm:cxn modelId="{8E7907EF-8E26-C046-9FEC-87A64867DDAB}" srcId="{41A8D560-33B6-5B4C-82D1-BCB108670CD9}" destId="{C3C395A2-B3C8-8544-B25C-C9C1F15B0801}" srcOrd="3" destOrd="0" parTransId="{23EEF1D6-ED8F-FC4D-BEEA-872072E4E3E3}" sibTransId="{F12D24FA-78BE-E64B-AF5D-84AC7497B91D}"/>
    <dgm:cxn modelId="{214F42AB-CEAC-7745-AB7B-70CA20FE0D13}" type="presOf" srcId="{41A8D560-33B6-5B4C-82D1-BCB108670CD9}" destId="{1D0FAEF4-9F0B-1042-8435-277B89173E9F}" srcOrd="0" destOrd="0" presId="urn:microsoft.com/office/officeart/2005/8/layout/cycle4#1"/>
    <dgm:cxn modelId="{534DD83F-08FE-F142-932A-FD607AE9B4A5}" type="presOf" srcId="{C3C395A2-B3C8-8544-B25C-C9C1F15B0801}" destId="{FDAF943B-DD8A-AF4F-8B86-14BFEDA1DC54}" srcOrd="0" destOrd="0" presId="urn:microsoft.com/office/officeart/2005/8/layout/cycle4#1"/>
    <dgm:cxn modelId="{E1082A60-D2EC-BD4D-AA37-BBB224D6628D}" type="presOf" srcId="{1B135011-FE20-3740-B709-D1ABB5CFDFAB}" destId="{BE7B514C-A0B1-344F-9195-A9B39F0D7C4B}" srcOrd="1" destOrd="0" presId="urn:microsoft.com/office/officeart/2005/8/layout/cycle4#1"/>
    <dgm:cxn modelId="{A9FBD32F-34BC-4F4C-A52A-BC390C59D260}" type="presOf" srcId="{5CD4957E-43C5-7948-8B32-67EB7FFC0F1B}" destId="{245633AD-00BF-604B-B091-EA964560C8D0}" srcOrd="0" destOrd="0" presId="urn:microsoft.com/office/officeart/2005/8/layout/cycle4#1"/>
    <dgm:cxn modelId="{BDA1EC67-FE8C-4044-999E-EDA7C3580B1A}" srcId="{C3C395A2-B3C8-8544-B25C-C9C1F15B0801}" destId="{8C6FD1F2-6499-E84E-92FF-DFE0DA0A91DB}" srcOrd="0" destOrd="0" parTransId="{96126908-DF95-CF42-93D3-ABFDFA313704}" sibTransId="{2CE912D8-4AD2-BF45-9EF6-C663CEEEBE2A}"/>
    <dgm:cxn modelId="{93163F95-57F6-B843-BF6A-5ABF874203EB}" srcId="{41A8D560-33B6-5B4C-82D1-BCB108670CD9}" destId="{746514A1-3482-1E40-8A70-A20C35B65725}" srcOrd="2" destOrd="0" parTransId="{07C0F1D9-4C49-D34A-9C15-731B1BEC506B}" sibTransId="{DF7A2A4A-E14A-304A-82A0-2B7A81E103F7}"/>
    <dgm:cxn modelId="{6E72828A-CFBF-7C42-908C-58B3DCCBBCBB}" type="presOf" srcId="{746514A1-3482-1E40-8A70-A20C35B65725}" destId="{D059BAD1-973F-1F45-A671-24324F17F106}" srcOrd="0" destOrd="0" presId="urn:microsoft.com/office/officeart/2005/8/layout/cycle4#1"/>
    <dgm:cxn modelId="{D445B348-5E76-FF44-ACEC-6F173A57AE0F}" type="presOf" srcId="{5CD4957E-43C5-7948-8B32-67EB7FFC0F1B}" destId="{9C671755-99BE-4543-B0C7-2B9736EFE7DA}" srcOrd="1" destOrd="0" presId="urn:microsoft.com/office/officeart/2005/8/layout/cycle4#1"/>
    <dgm:cxn modelId="{3F4354CC-6CA7-BA4D-B3E2-880E89F28CB9}" srcId="{9E5EEEDF-C7E2-BA43-B4EE-FEDD6C1FFF17}" destId="{1B135011-FE20-3740-B709-D1ABB5CFDFAB}" srcOrd="0" destOrd="0" parTransId="{34F8B9DD-D040-C444-BE1D-C1B03804A068}" sibTransId="{E65E4FF8-40C0-F44A-B92F-8B589FD81E17}"/>
    <dgm:cxn modelId="{B92A2215-715A-F84E-BF57-593B164C56DB}" type="presOf" srcId="{309074DE-31D0-F34C-900F-CC222946B8B1}" destId="{5A89D0D1-DDDA-2D44-93BA-60980985385E}" srcOrd="1" destOrd="0" presId="urn:microsoft.com/office/officeart/2005/8/layout/cycle4#1"/>
    <dgm:cxn modelId="{ADC5341E-894D-8146-A3C8-D8B63B528E09}" type="presOf" srcId="{9E5EEEDF-C7E2-BA43-B4EE-FEDD6C1FFF17}" destId="{75FC2C34-284B-DB4F-B593-5DFFEA778138}" srcOrd="0" destOrd="0" presId="urn:microsoft.com/office/officeart/2005/8/layout/cycle4#1"/>
    <dgm:cxn modelId="{13E43940-8F9A-8949-B6B0-777354B78211}" srcId="{746514A1-3482-1E40-8A70-A20C35B65725}" destId="{5CD4957E-43C5-7948-8B32-67EB7FFC0F1B}" srcOrd="0" destOrd="0" parTransId="{0AA8E6B2-8148-6646-9A83-E587855A5BD6}" sibTransId="{4C1F32FA-6174-2B49-8E9A-F393B121DCB6}"/>
    <dgm:cxn modelId="{87C29975-6F20-2242-84EB-0798E32E94D3}" srcId="{41A8D560-33B6-5B4C-82D1-BCB108670CD9}" destId="{9E5EEEDF-C7E2-BA43-B4EE-FEDD6C1FFF17}" srcOrd="1" destOrd="0" parTransId="{70FCD1FA-1627-5D49-81B9-494DA48C7472}" sibTransId="{79DB87E0-FEDE-7F45-9461-14DC3C1FEDED}"/>
    <dgm:cxn modelId="{C792EC55-0D6D-9346-AFC7-96CFD75F62A1}" type="presOf" srcId="{8C6FD1F2-6499-E84E-92FF-DFE0DA0A91DB}" destId="{3067CC55-0FAD-4D41-AA5E-BBE49F1DB0A3}" srcOrd="0" destOrd="0" presId="urn:microsoft.com/office/officeart/2005/8/layout/cycle4#1"/>
    <dgm:cxn modelId="{8A34D543-DB06-AE4E-AE16-EF036C751391}" type="presOf" srcId="{8C6FD1F2-6499-E84E-92FF-DFE0DA0A91DB}" destId="{4BC4BFF7-FF0F-F04A-8678-B87C17DA8835}" srcOrd="1" destOrd="0" presId="urn:microsoft.com/office/officeart/2005/8/layout/cycle4#1"/>
    <dgm:cxn modelId="{9075620D-BBB6-2746-B134-701ED5F43D8A}" type="presOf" srcId="{309074DE-31D0-F34C-900F-CC222946B8B1}" destId="{5B4000CB-373F-4542-847F-090F716C983B}" srcOrd="0" destOrd="0" presId="urn:microsoft.com/office/officeart/2005/8/layout/cycle4#1"/>
    <dgm:cxn modelId="{0AE8B59D-BDC0-C648-AFF5-2A259B3B8481}" type="presOf" srcId="{72B5DD52-7DD3-1C49-8E37-4E7DFCFCEA52}" destId="{7656E21D-1739-0D43-BB49-0DD9AC3A5798}" srcOrd="0" destOrd="0" presId="urn:microsoft.com/office/officeart/2005/8/layout/cycle4#1"/>
    <dgm:cxn modelId="{26219F10-AFC7-A240-ABD4-95FB54D46B2C}" srcId="{72B5DD52-7DD3-1C49-8E37-4E7DFCFCEA52}" destId="{309074DE-31D0-F34C-900F-CC222946B8B1}" srcOrd="0" destOrd="0" parTransId="{EB171EFB-2740-1142-9EA1-68F2DAB37D4C}" sibTransId="{B2D3551F-60CF-6B4F-AED7-714F31FE94AC}"/>
    <dgm:cxn modelId="{D46CBC86-C724-1542-8976-E1DC7F37D5A2}" type="presParOf" srcId="{1D0FAEF4-9F0B-1042-8435-277B89173E9F}" destId="{A43B449E-F631-544A-8872-A6BBF48E6AD5}" srcOrd="0" destOrd="0" presId="urn:microsoft.com/office/officeart/2005/8/layout/cycle4#1"/>
    <dgm:cxn modelId="{8F25B6E1-F1AE-1143-B11F-ED69D8ED7C58}" type="presParOf" srcId="{A43B449E-F631-544A-8872-A6BBF48E6AD5}" destId="{0C0A2E2A-C425-384D-B535-06605BAA7E50}" srcOrd="0" destOrd="0" presId="urn:microsoft.com/office/officeart/2005/8/layout/cycle4#1"/>
    <dgm:cxn modelId="{AAB8010C-E3A7-354E-811C-78301C1992FB}" type="presParOf" srcId="{0C0A2E2A-C425-384D-B535-06605BAA7E50}" destId="{5B4000CB-373F-4542-847F-090F716C983B}" srcOrd="0" destOrd="0" presId="urn:microsoft.com/office/officeart/2005/8/layout/cycle4#1"/>
    <dgm:cxn modelId="{CF1080FC-4A0C-954E-8034-8BE5FDDD9C21}" type="presParOf" srcId="{0C0A2E2A-C425-384D-B535-06605BAA7E50}" destId="{5A89D0D1-DDDA-2D44-93BA-60980985385E}" srcOrd="1" destOrd="0" presId="urn:microsoft.com/office/officeart/2005/8/layout/cycle4#1"/>
    <dgm:cxn modelId="{DE08A3F4-253C-B543-A90B-7F4022590499}" type="presParOf" srcId="{A43B449E-F631-544A-8872-A6BBF48E6AD5}" destId="{8778D738-FF35-A244-8CF9-3CE0EA74E90E}" srcOrd="1" destOrd="0" presId="urn:microsoft.com/office/officeart/2005/8/layout/cycle4#1"/>
    <dgm:cxn modelId="{5D698D03-722D-CF4A-A8AC-82FB1B3C5DA0}" type="presParOf" srcId="{8778D738-FF35-A244-8CF9-3CE0EA74E90E}" destId="{2514DD4E-4710-A941-A849-A5D42D2F731F}" srcOrd="0" destOrd="0" presId="urn:microsoft.com/office/officeart/2005/8/layout/cycle4#1"/>
    <dgm:cxn modelId="{5CF8CEA8-6093-F543-BE00-0C1700100D9C}" type="presParOf" srcId="{8778D738-FF35-A244-8CF9-3CE0EA74E90E}" destId="{BE7B514C-A0B1-344F-9195-A9B39F0D7C4B}" srcOrd="1" destOrd="0" presId="urn:microsoft.com/office/officeart/2005/8/layout/cycle4#1"/>
    <dgm:cxn modelId="{C0214303-10DE-2F41-901C-66E059061A39}" type="presParOf" srcId="{A43B449E-F631-544A-8872-A6BBF48E6AD5}" destId="{992619D5-B9DA-F144-A9F4-DAD6430A411B}" srcOrd="2" destOrd="0" presId="urn:microsoft.com/office/officeart/2005/8/layout/cycle4#1"/>
    <dgm:cxn modelId="{A48D70F4-192E-074B-B096-756D1C4BFD18}" type="presParOf" srcId="{992619D5-B9DA-F144-A9F4-DAD6430A411B}" destId="{245633AD-00BF-604B-B091-EA964560C8D0}" srcOrd="0" destOrd="0" presId="urn:microsoft.com/office/officeart/2005/8/layout/cycle4#1"/>
    <dgm:cxn modelId="{BD07B695-711A-CB4B-94CB-0B220D1700B1}" type="presParOf" srcId="{992619D5-B9DA-F144-A9F4-DAD6430A411B}" destId="{9C671755-99BE-4543-B0C7-2B9736EFE7DA}" srcOrd="1" destOrd="0" presId="urn:microsoft.com/office/officeart/2005/8/layout/cycle4#1"/>
    <dgm:cxn modelId="{94EC46AC-56E8-1843-B7AB-A13CD866DE8E}" type="presParOf" srcId="{A43B449E-F631-544A-8872-A6BBF48E6AD5}" destId="{CD5A7CCE-D0D6-6E49-B2DE-4F5082C6FF50}" srcOrd="3" destOrd="0" presId="urn:microsoft.com/office/officeart/2005/8/layout/cycle4#1"/>
    <dgm:cxn modelId="{40F967DD-BF8B-9541-BAC0-83CDCD3B2CE8}" type="presParOf" srcId="{CD5A7CCE-D0D6-6E49-B2DE-4F5082C6FF50}" destId="{3067CC55-0FAD-4D41-AA5E-BBE49F1DB0A3}" srcOrd="0" destOrd="0" presId="urn:microsoft.com/office/officeart/2005/8/layout/cycle4#1"/>
    <dgm:cxn modelId="{92E6797A-9014-AC49-8F8E-5A735C9E99BC}" type="presParOf" srcId="{CD5A7CCE-D0D6-6E49-B2DE-4F5082C6FF50}" destId="{4BC4BFF7-FF0F-F04A-8678-B87C17DA8835}" srcOrd="1" destOrd="0" presId="urn:microsoft.com/office/officeart/2005/8/layout/cycle4#1"/>
    <dgm:cxn modelId="{1AC3F4CE-F522-6140-A708-F85E53702107}" type="presParOf" srcId="{A43B449E-F631-544A-8872-A6BBF48E6AD5}" destId="{41B9C75B-F8E4-2D4E-8064-D70E0F8B7567}" srcOrd="4" destOrd="0" presId="urn:microsoft.com/office/officeart/2005/8/layout/cycle4#1"/>
    <dgm:cxn modelId="{0229AEBD-B4CC-5E41-84E0-D120A0787C1C}" type="presParOf" srcId="{1D0FAEF4-9F0B-1042-8435-277B89173E9F}" destId="{40EA47B2-74D3-DF44-B352-92998CC14761}" srcOrd="1" destOrd="0" presId="urn:microsoft.com/office/officeart/2005/8/layout/cycle4#1"/>
    <dgm:cxn modelId="{EB09BE6B-13EB-3F4A-AFF1-C5A98406C598}" type="presParOf" srcId="{40EA47B2-74D3-DF44-B352-92998CC14761}" destId="{7656E21D-1739-0D43-BB49-0DD9AC3A5798}" srcOrd="0" destOrd="0" presId="urn:microsoft.com/office/officeart/2005/8/layout/cycle4#1"/>
    <dgm:cxn modelId="{1F7E8FDE-D139-964A-949C-95EFD36AB2A4}" type="presParOf" srcId="{40EA47B2-74D3-DF44-B352-92998CC14761}" destId="{75FC2C34-284B-DB4F-B593-5DFFEA778138}" srcOrd="1" destOrd="0" presId="urn:microsoft.com/office/officeart/2005/8/layout/cycle4#1"/>
    <dgm:cxn modelId="{E04D5569-145C-9E40-BC5D-D43E3C1ED4A3}" type="presParOf" srcId="{40EA47B2-74D3-DF44-B352-92998CC14761}" destId="{D059BAD1-973F-1F45-A671-24324F17F106}" srcOrd="2" destOrd="0" presId="urn:microsoft.com/office/officeart/2005/8/layout/cycle4#1"/>
    <dgm:cxn modelId="{ED81C5C4-FDB9-6644-93EF-A92BE040E9D1}" type="presParOf" srcId="{40EA47B2-74D3-DF44-B352-92998CC14761}" destId="{FDAF943B-DD8A-AF4F-8B86-14BFEDA1DC54}" srcOrd="3" destOrd="0" presId="urn:microsoft.com/office/officeart/2005/8/layout/cycle4#1"/>
    <dgm:cxn modelId="{C9787A2A-C3C5-0045-B054-0F7C16C6D373}" type="presParOf" srcId="{40EA47B2-74D3-DF44-B352-92998CC14761}" destId="{483A372A-D60D-2049-9280-C5B4B3AAD950}" srcOrd="4" destOrd="0" presId="urn:microsoft.com/office/officeart/2005/8/layout/cycle4#1"/>
    <dgm:cxn modelId="{FDBCC7BA-D89B-0745-9CC8-49A8A4B12D8E}" type="presParOf" srcId="{1D0FAEF4-9F0B-1042-8435-277B89173E9F}" destId="{BCA558E1-2788-1143-898A-7F2A1CBA58E8}" srcOrd="2" destOrd="0" presId="urn:microsoft.com/office/officeart/2005/8/layout/cycle4#1"/>
    <dgm:cxn modelId="{3E865579-6F51-7946-865F-1DA711F954FD}" type="presParOf" srcId="{1D0FAEF4-9F0B-1042-8435-277B89173E9F}" destId="{914DF940-2C16-0849-9B6D-510905F70F07}" srcOrd="3" destOrd="0" presId="urn:microsoft.com/office/officeart/2005/8/layout/cycle4#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11547A2-BADA-F84C-A673-F86758C023C0}" type="doc">
      <dgm:prSet loTypeId="urn:microsoft.com/office/officeart/2005/8/layout/radial4" loCatId="" qsTypeId="urn:microsoft.com/office/officeart/2005/8/quickstyle/simple4" qsCatId="simple" csTypeId="urn:microsoft.com/office/officeart/2005/8/colors/accent1_2" csCatId="accent1" phldr="1"/>
      <dgm:spPr/>
      <dgm:t>
        <a:bodyPr/>
        <a:lstStyle/>
        <a:p>
          <a:endParaRPr lang="en-US"/>
        </a:p>
      </dgm:t>
    </dgm:pt>
    <dgm:pt modelId="{E764F949-D7BD-7046-8445-5CFA59E8222E}">
      <dgm:prSet phldrT="[Text]"/>
      <dgm:spPr/>
      <dgm:t>
        <a:bodyPr/>
        <a:lstStyle/>
        <a:p>
          <a:r>
            <a:rPr lang="en-US" dirty="0" smtClean="0"/>
            <a:t>802.15.4 MAC</a:t>
          </a:r>
          <a:endParaRPr lang="en-US" dirty="0"/>
        </a:p>
      </dgm:t>
    </dgm:pt>
    <dgm:pt modelId="{D19D23AF-FE3A-A04A-8305-49A5A20D4BF1}" type="parTrans" cxnId="{01CBA2C4-6E1D-8B49-9F82-44598CB8FCF3}">
      <dgm:prSet/>
      <dgm:spPr/>
      <dgm:t>
        <a:bodyPr/>
        <a:lstStyle/>
        <a:p>
          <a:endParaRPr lang="en-US"/>
        </a:p>
      </dgm:t>
    </dgm:pt>
    <dgm:pt modelId="{BCAC2A90-3503-D247-B154-F9E62FC983E7}" type="sibTrans" cxnId="{01CBA2C4-6E1D-8B49-9F82-44598CB8FCF3}">
      <dgm:prSet/>
      <dgm:spPr/>
      <dgm:t>
        <a:bodyPr/>
        <a:lstStyle/>
        <a:p>
          <a:endParaRPr lang="en-US"/>
        </a:p>
      </dgm:t>
    </dgm:pt>
    <dgm:pt modelId="{BEF87686-A98E-9746-8AB0-30A8B9C112BA}">
      <dgm:prSet phldrT="[Text]" custT="1"/>
      <dgm:spPr/>
      <dgm:t>
        <a:bodyPr/>
        <a:lstStyle/>
        <a:p>
          <a:r>
            <a:rPr lang="en-US" sz="1600" dirty="0" smtClean="0"/>
            <a:t>PAN Configuration</a:t>
          </a:r>
          <a:endParaRPr lang="en-US" sz="1600" dirty="0"/>
        </a:p>
      </dgm:t>
    </dgm:pt>
    <dgm:pt modelId="{096EBDDE-DE8A-AA4C-B11D-CF0D47E53AB1}" type="parTrans" cxnId="{25D27DAF-A68F-1E48-B44F-9FE3BB6066F8}">
      <dgm:prSet/>
      <dgm:spPr/>
      <dgm:t>
        <a:bodyPr/>
        <a:lstStyle/>
        <a:p>
          <a:endParaRPr lang="en-US"/>
        </a:p>
      </dgm:t>
    </dgm:pt>
    <dgm:pt modelId="{4DFBF42B-499D-7E44-9B48-0FB336DDCD7E}" type="sibTrans" cxnId="{25D27DAF-A68F-1E48-B44F-9FE3BB6066F8}">
      <dgm:prSet/>
      <dgm:spPr/>
      <dgm:t>
        <a:bodyPr/>
        <a:lstStyle/>
        <a:p>
          <a:endParaRPr lang="en-US"/>
        </a:p>
      </dgm:t>
    </dgm:pt>
    <dgm:pt modelId="{D7046B82-4D54-5B46-9848-B26417514D78}">
      <dgm:prSet phldrT="[Text]" custT="1"/>
      <dgm:spPr/>
      <dgm:t>
        <a:bodyPr/>
        <a:lstStyle/>
        <a:p>
          <a:r>
            <a:rPr lang="en-US" sz="1600" dirty="0" smtClean="0"/>
            <a:t>Security Configuration</a:t>
          </a:r>
          <a:endParaRPr lang="en-US" sz="1600" dirty="0"/>
        </a:p>
      </dgm:t>
    </dgm:pt>
    <dgm:pt modelId="{0226AB84-C7A4-0F4B-A681-D3B5DD74A764}" type="parTrans" cxnId="{B836EAD2-6428-9B4F-9A66-8967CFED8860}">
      <dgm:prSet/>
      <dgm:spPr/>
      <dgm:t>
        <a:bodyPr/>
        <a:lstStyle/>
        <a:p>
          <a:endParaRPr lang="en-US"/>
        </a:p>
      </dgm:t>
    </dgm:pt>
    <dgm:pt modelId="{B6366E34-0B5A-2E4C-A8FC-D28BABB324F4}" type="sibTrans" cxnId="{B836EAD2-6428-9B4F-9A66-8967CFED8860}">
      <dgm:prSet/>
      <dgm:spPr/>
      <dgm:t>
        <a:bodyPr/>
        <a:lstStyle/>
        <a:p>
          <a:endParaRPr lang="en-US"/>
        </a:p>
      </dgm:t>
    </dgm:pt>
    <dgm:pt modelId="{090B7699-E298-2B4B-A73F-E89D745D9C70}">
      <dgm:prSet phldrT="[Text]" custT="1"/>
      <dgm:spPr/>
      <dgm:t>
        <a:bodyPr/>
        <a:lstStyle/>
        <a:p>
          <a:r>
            <a:rPr lang="en-US" sz="1600" dirty="0" smtClean="0"/>
            <a:t>Channel Configuration</a:t>
          </a:r>
          <a:endParaRPr lang="en-US" sz="1600" dirty="0"/>
        </a:p>
      </dgm:t>
    </dgm:pt>
    <dgm:pt modelId="{ABCA7752-FC28-5143-929A-D10123245D32}" type="parTrans" cxnId="{B9D37E64-2AD2-7648-96E3-6DBFF4743F37}">
      <dgm:prSet/>
      <dgm:spPr/>
      <dgm:t>
        <a:bodyPr/>
        <a:lstStyle/>
        <a:p>
          <a:endParaRPr lang="en-US"/>
        </a:p>
      </dgm:t>
    </dgm:pt>
    <dgm:pt modelId="{7C9FE88F-6C29-BC42-85B7-87C68AF3270A}" type="sibTrans" cxnId="{B9D37E64-2AD2-7648-96E3-6DBFF4743F37}">
      <dgm:prSet/>
      <dgm:spPr/>
      <dgm:t>
        <a:bodyPr/>
        <a:lstStyle/>
        <a:p>
          <a:endParaRPr lang="en-US"/>
        </a:p>
      </dgm:t>
    </dgm:pt>
    <dgm:pt modelId="{31307CF0-0EB7-0949-944A-412E7B4FFD85}">
      <dgm:prSet custT="1"/>
      <dgm:spPr/>
      <dgm:t>
        <a:bodyPr/>
        <a:lstStyle/>
        <a:p>
          <a:pPr algn="l">
            <a:spcAft>
              <a:spcPts val="324"/>
            </a:spcAft>
          </a:pPr>
          <a:r>
            <a:rPr lang="en-US" sz="2200" dirty="0" smtClean="0"/>
            <a:t>New features, such as:</a:t>
          </a:r>
          <a:br>
            <a:rPr lang="en-US" sz="2200" dirty="0" smtClean="0"/>
          </a:br>
          <a:r>
            <a:rPr lang="en-US" sz="2200" dirty="0" smtClean="0"/>
            <a:t>- </a:t>
          </a:r>
          <a:r>
            <a:rPr lang="en-US" sz="1600" dirty="0" smtClean="0"/>
            <a:t>Duplicate frame detection</a:t>
          </a:r>
          <a:br>
            <a:rPr lang="en-US" sz="1600" dirty="0" smtClean="0"/>
          </a:br>
          <a:r>
            <a:rPr lang="en-US" sz="1600" dirty="0" smtClean="0"/>
            <a:t>-  Priority operation</a:t>
          </a:r>
        </a:p>
        <a:p>
          <a:pPr algn="l">
            <a:spcAft>
              <a:spcPts val="324"/>
            </a:spcAft>
          </a:pPr>
          <a:r>
            <a:rPr lang="en-US" sz="1600" dirty="0" smtClean="0"/>
            <a:t>-  </a:t>
          </a:r>
          <a:r>
            <a:rPr lang="en-US" sz="1600" dirty="0" err="1" smtClean="0"/>
            <a:t>EtherType</a:t>
          </a:r>
          <a:r>
            <a:rPr lang="en-US" sz="1600" dirty="0" smtClean="0"/>
            <a:t> (indicates protocol)</a:t>
          </a:r>
          <a:endParaRPr lang="en-US" sz="1600" dirty="0"/>
        </a:p>
      </dgm:t>
    </dgm:pt>
    <dgm:pt modelId="{220EBEA5-84A3-7A4F-AC26-2CFD2ED0731F}" type="parTrans" cxnId="{CA8624A2-7462-B542-B728-D00FCECC6569}">
      <dgm:prSet/>
      <dgm:spPr/>
      <dgm:t>
        <a:bodyPr/>
        <a:lstStyle/>
        <a:p>
          <a:endParaRPr lang="en-US"/>
        </a:p>
      </dgm:t>
    </dgm:pt>
    <dgm:pt modelId="{938712B6-E090-5A42-B872-DD271749AEA2}" type="sibTrans" cxnId="{CA8624A2-7462-B542-B728-D00FCECC6569}">
      <dgm:prSet/>
      <dgm:spPr/>
      <dgm:t>
        <a:bodyPr/>
        <a:lstStyle/>
        <a:p>
          <a:endParaRPr lang="en-US"/>
        </a:p>
      </dgm:t>
    </dgm:pt>
    <dgm:pt modelId="{39346FC0-091D-7245-8F24-C9F52648BC25}">
      <dgm:prSet/>
      <dgm:spPr/>
      <dgm:t>
        <a:bodyPr/>
        <a:lstStyle/>
        <a:p>
          <a:pPr algn="l"/>
          <a:r>
            <a:rPr lang="en-US" dirty="0" smtClean="0">
              <a:solidFill>
                <a:schemeClr val="bg1"/>
              </a:solidFill>
            </a:rPr>
            <a:t>Information Element (IE) creation/use</a:t>
          </a:r>
        </a:p>
        <a:p>
          <a:pPr algn="l"/>
          <a:r>
            <a:rPr lang="en-US" dirty="0" smtClean="0">
              <a:solidFill>
                <a:schemeClr val="bg1"/>
              </a:solidFill>
            </a:rPr>
            <a:t>-To standardize L2 data handling</a:t>
          </a:r>
        </a:p>
        <a:p>
          <a:pPr algn="l"/>
          <a:r>
            <a:rPr lang="en-US" dirty="0" smtClean="0">
              <a:solidFill>
                <a:schemeClr val="bg1"/>
              </a:solidFill>
            </a:rPr>
            <a:t>- Thus, LLC plays the role of the “upper layer”</a:t>
          </a:r>
          <a:endParaRPr lang="en-US" dirty="0">
            <a:solidFill>
              <a:schemeClr val="bg1"/>
            </a:solidFill>
          </a:endParaRPr>
        </a:p>
      </dgm:t>
    </dgm:pt>
    <dgm:pt modelId="{7AA528AF-773D-8D44-8C3F-A156DB169EB7}" type="parTrans" cxnId="{170A695A-EEEA-D340-88E7-52D43DCBFD53}">
      <dgm:prSet/>
      <dgm:spPr/>
      <dgm:t>
        <a:bodyPr/>
        <a:lstStyle/>
        <a:p>
          <a:endParaRPr lang="en-US"/>
        </a:p>
      </dgm:t>
    </dgm:pt>
    <dgm:pt modelId="{F134C2F2-18C4-E04B-92C4-F7A441D595D4}" type="sibTrans" cxnId="{170A695A-EEEA-D340-88E7-52D43DCBFD53}">
      <dgm:prSet/>
      <dgm:spPr/>
      <dgm:t>
        <a:bodyPr/>
        <a:lstStyle/>
        <a:p>
          <a:endParaRPr lang="en-US"/>
        </a:p>
      </dgm:t>
    </dgm:pt>
    <dgm:pt modelId="{B733F93D-70F6-BB40-B13F-CDC65ABDFAC0}" type="pres">
      <dgm:prSet presAssocID="{111547A2-BADA-F84C-A673-F86758C023C0}" presName="cycle" presStyleCnt="0">
        <dgm:presLayoutVars>
          <dgm:chMax val="1"/>
          <dgm:dir/>
          <dgm:animLvl val="ctr"/>
          <dgm:resizeHandles val="exact"/>
        </dgm:presLayoutVars>
      </dgm:prSet>
      <dgm:spPr/>
      <dgm:t>
        <a:bodyPr/>
        <a:lstStyle/>
        <a:p>
          <a:endParaRPr lang="en-US"/>
        </a:p>
      </dgm:t>
    </dgm:pt>
    <dgm:pt modelId="{A7C99F65-E070-FF44-B0BB-BE71A17A7145}" type="pres">
      <dgm:prSet presAssocID="{E764F949-D7BD-7046-8445-5CFA59E8222E}" presName="centerShape" presStyleLbl="node0" presStyleIdx="0" presStyleCnt="1"/>
      <dgm:spPr/>
      <dgm:t>
        <a:bodyPr/>
        <a:lstStyle/>
        <a:p>
          <a:endParaRPr lang="en-US"/>
        </a:p>
      </dgm:t>
    </dgm:pt>
    <dgm:pt modelId="{7284A858-4F09-1B49-8C8B-632B327B1D05}" type="pres">
      <dgm:prSet presAssocID="{096EBDDE-DE8A-AA4C-B11D-CF0D47E53AB1}" presName="parTrans" presStyleLbl="bgSibTrans2D1" presStyleIdx="0" presStyleCnt="5"/>
      <dgm:spPr/>
      <dgm:t>
        <a:bodyPr/>
        <a:lstStyle/>
        <a:p>
          <a:endParaRPr lang="en-US"/>
        </a:p>
      </dgm:t>
    </dgm:pt>
    <dgm:pt modelId="{A1ED1998-5B6E-4D47-A71E-CD1AE22914B6}" type="pres">
      <dgm:prSet presAssocID="{BEF87686-A98E-9746-8AB0-30A8B9C112BA}" presName="node" presStyleLbl="node1" presStyleIdx="0" presStyleCnt="5">
        <dgm:presLayoutVars>
          <dgm:bulletEnabled val="1"/>
        </dgm:presLayoutVars>
      </dgm:prSet>
      <dgm:spPr/>
      <dgm:t>
        <a:bodyPr/>
        <a:lstStyle/>
        <a:p>
          <a:endParaRPr lang="en-US"/>
        </a:p>
      </dgm:t>
    </dgm:pt>
    <dgm:pt modelId="{4475E642-A156-B64A-BBAE-AF68D8D07EED}" type="pres">
      <dgm:prSet presAssocID="{0226AB84-C7A4-0F4B-A681-D3B5DD74A764}" presName="parTrans" presStyleLbl="bgSibTrans2D1" presStyleIdx="1" presStyleCnt="5"/>
      <dgm:spPr/>
      <dgm:t>
        <a:bodyPr/>
        <a:lstStyle/>
        <a:p>
          <a:endParaRPr lang="en-US"/>
        </a:p>
      </dgm:t>
    </dgm:pt>
    <dgm:pt modelId="{99DFA503-D0C5-8E45-8BD7-AF52DD019B24}" type="pres">
      <dgm:prSet presAssocID="{D7046B82-4D54-5B46-9848-B26417514D78}" presName="node" presStyleLbl="node1" presStyleIdx="1" presStyleCnt="5" custRadScaleRad="119512" custRadScaleInc="-28070">
        <dgm:presLayoutVars>
          <dgm:bulletEnabled val="1"/>
        </dgm:presLayoutVars>
      </dgm:prSet>
      <dgm:spPr/>
      <dgm:t>
        <a:bodyPr/>
        <a:lstStyle/>
        <a:p>
          <a:endParaRPr lang="en-US"/>
        </a:p>
      </dgm:t>
    </dgm:pt>
    <dgm:pt modelId="{B7363238-A028-A842-A8E0-8D8D2B0DB7E5}" type="pres">
      <dgm:prSet presAssocID="{ABCA7752-FC28-5143-929A-D10123245D32}" presName="parTrans" presStyleLbl="bgSibTrans2D1" presStyleIdx="2" presStyleCnt="5"/>
      <dgm:spPr/>
      <dgm:t>
        <a:bodyPr/>
        <a:lstStyle/>
        <a:p>
          <a:endParaRPr lang="en-US"/>
        </a:p>
      </dgm:t>
    </dgm:pt>
    <dgm:pt modelId="{49B2516D-46C3-5C42-82B6-FAB20F1D11CE}" type="pres">
      <dgm:prSet presAssocID="{090B7699-E298-2B4B-A73F-E89D745D9C70}" presName="node" presStyleLbl="node1" presStyleIdx="2" presStyleCnt="5" custRadScaleRad="96047" custRadScaleInc="-27224">
        <dgm:presLayoutVars>
          <dgm:bulletEnabled val="1"/>
        </dgm:presLayoutVars>
      </dgm:prSet>
      <dgm:spPr/>
      <dgm:t>
        <a:bodyPr/>
        <a:lstStyle/>
        <a:p>
          <a:endParaRPr lang="en-US"/>
        </a:p>
      </dgm:t>
    </dgm:pt>
    <dgm:pt modelId="{A45A7DA5-7059-3F4D-BEDF-26301F2ACA23}" type="pres">
      <dgm:prSet presAssocID="{220EBEA5-84A3-7A4F-AC26-2CFD2ED0731F}" presName="parTrans" presStyleLbl="bgSibTrans2D1" presStyleIdx="3" presStyleCnt="5"/>
      <dgm:spPr/>
      <dgm:t>
        <a:bodyPr/>
        <a:lstStyle/>
        <a:p>
          <a:endParaRPr lang="en-US"/>
        </a:p>
      </dgm:t>
    </dgm:pt>
    <dgm:pt modelId="{CF0A0D58-AD2F-FF4B-B550-43602E0CF10F}" type="pres">
      <dgm:prSet presAssocID="{31307CF0-0EB7-0949-944A-412E7B4FFD85}" presName="node" presStyleLbl="node1" presStyleIdx="3" presStyleCnt="5" custScaleX="178890" custRadScaleRad="113832" custRadScaleInc="3823">
        <dgm:presLayoutVars>
          <dgm:bulletEnabled val="1"/>
        </dgm:presLayoutVars>
      </dgm:prSet>
      <dgm:spPr/>
      <dgm:t>
        <a:bodyPr/>
        <a:lstStyle/>
        <a:p>
          <a:endParaRPr lang="en-US"/>
        </a:p>
      </dgm:t>
    </dgm:pt>
    <dgm:pt modelId="{73E47D25-3DFA-D441-B2A7-49DA4E427502}" type="pres">
      <dgm:prSet presAssocID="{7AA528AF-773D-8D44-8C3F-A156DB169EB7}" presName="parTrans" presStyleLbl="bgSibTrans2D1" presStyleIdx="4" presStyleCnt="5"/>
      <dgm:spPr/>
      <dgm:t>
        <a:bodyPr/>
        <a:lstStyle/>
        <a:p>
          <a:endParaRPr lang="en-US"/>
        </a:p>
      </dgm:t>
    </dgm:pt>
    <dgm:pt modelId="{00E9F1E9-FEF4-4343-851D-6B0D1F555C22}" type="pres">
      <dgm:prSet presAssocID="{39346FC0-091D-7245-8F24-C9F52648BC25}" presName="node" presStyleLbl="node1" presStyleIdx="4" presStyleCnt="5" custScaleX="114878" custRadScaleRad="103965" custRadScaleInc="3491">
        <dgm:presLayoutVars>
          <dgm:bulletEnabled val="1"/>
        </dgm:presLayoutVars>
      </dgm:prSet>
      <dgm:spPr/>
      <dgm:t>
        <a:bodyPr/>
        <a:lstStyle/>
        <a:p>
          <a:endParaRPr lang="en-US"/>
        </a:p>
      </dgm:t>
    </dgm:pt>
  </dgm:ptLst>
  <dgm:cxnLst>
    <dgm:cxn modelId="{CE641CB8-0CF0-134F-9F14-39F0330FE521}" type="presOf" srcId="{BEF87686-A98E-9746-8AB0-30A8B9C112BA}" destId="{A1ED1998-5B6E-4D47-A71E-CD1AE22914B6}" srcOrd="0" destOrd="0" presId="urn:microsoft.com/office/officeart/2005/8/layout/radial4"/>
    <dgm:cxn modelId="{25D27DAF-A68F-1E48-B44F-9FE3BB6066F8}" srcId="{E764F949-D7BD-7046-8445-5CFA59E8222E}" destId="{BEF87686-A98E-9746-8AB0-30A8B9C112BA}" srcOrd="0" destOrd="0" parTransId="{096EBDDE-DE8A-AA4C-B11D-CF0D47E53AB1}" sibTransId="{4DFBF42B-499D-7E44-9B48-0FB336DDCD7E}"/>
    <dgm:cxn modelId="{61F14B5B-2146-C142-B4BC-BE6701A85B12}" type="presOf" srcId="{220EBEA5-84A3-7A4F-AC26-2CFD2ED0731F}" destId="{A45A7DA5-7059-3F4D-BEDF-26301F2ACA23}" srcOrd="0" destOrd="0" presId="urn:microsoft.com/office/officeart/2005/8/layout/radial4"/>
    <dgm:cxn modelId="{658C4C48-C976-2549-B2D2-21BFA7A78F69}" type="presOf" srcId="{096EBDDE-DE8A-AA4C-B11D-CF0D47E53AB1}" destId="{7284A858-4F09-1B49-8C8B-632B327B1D05}" srcOrd="0" destOrd="0" presId="urn:microsoft.com/office/officeart/2005/8/layout/radial4"/>
    <dgm:cxn modelId="{77B46B07-1A48-5443-9A20-42EF15C8F809}" type="presOf" srcId="{7AA528AF-773D-8D44-8C3F-A156DB169EB7}" destId="{73E47D25-3DFA-D441-B2A7-49DA4E427502}" srcOrd="0" destOrd="0" presId="urn:microsoft.com/office/officeart/2005/8/layout/radial4"/>
    <dgm:cxn modelId="{CA8624A2-7462-B542-B728-D00FCECC6569}" srcId="{E764F949-D7BD-7046-8445-5CFA59E8222E}" destId="{31307CF0-0EB7-0949-944A-412E7B4FFD85}" srcOrd="3" destOrd="0" parTransId="{220EBEA5-84A3-7A4F-AC26-2CFD2ED0731F}" sibTransId="{938712B6-E090-5A42-B872-DD271749AEA2}"/>
    <dgm:cxn modelId="{B9D37E64-2AD2-7648-96E3-6DBFF4743F37}" srcId="{E764F949-D7BD-7046-8445-5CFA59E8222E}" destId="{090B7699-E298-2B4B-A73F-E89D745D9C70}" srcOrd="2" destOrd="0" parTransId="{ABCA7752-FC28-5143-929A-D10123245D32}" sibTransId="{7C9FE88F-6C29-BC42-85B7-87C68AF3270A}"/>
    <dgm:cxn modelId="{FF7BF305-DF39-A447-8F51-B94DA1C2E534}" type="presOf" srcId="{111547A2-BADA-F84C-A673-F86758C023C0}" destId="{B733F93D-70F6-BB40-B13F-CDC65ABDFAC0}" srcOrd="0" destOrd="0" presId="urn:microsoft.com/office/officeart/2005/8/layout/radial4"/>
    <dgm:cxn modelId="{527D3C50-9BBB-8F4B-B0DC-989475EF4A33}" type="presOf" srcId="{39346FC0-091D-7245-8F24-C9F52648BC25}" destId="{00E9F1E9-FEF4-4343-851D-6B0D1F555C22}" srcOrd="0" destOrd="0" presId="urn:microsoft.com/office/officeart/2005/8/layout/radial4"/>
    <dgm:cxn modelId="{549A0302-06AB-524C-B14E-25D82221A40A}" type="presOf" srcId="{D7046B82-4D54-5B46-9848-B26417514D78}" destId="{99DFA503-D0C5-8E45-8BD7-AF52DD019B24}" srcOrd="0" destOrd="0" presId="urn:microsoft.com/office/officeart/2005/8/layout/radial4"/>
    <dgm:cxn modelId="{B97D827B-C1E7-354F-8347-7A9E7C830237}" type="presOf" srcId="{0226AB84-C7A4-0F4B-A681-D3B5DD74A764}" destId="{4475E642-A156-B64A-BBAE-AF68D8D07EED}" srcOrd="0" destOrd="0" presId="urn:microsoft.com/office/officeart/2005/8/layout/radial4"/>
    <dgm:cxn modelId="{01CBA2C4-6E1D-8B49-9F82-44598CB8FCF3}" srcId="{111547A2-BADA-F84C-A673-F86758C023C0}" destId="{E764F949-D7BD-7046-8445-5CFA59E8222E}" srcOrd="0" destOrd="0" parTransId="{D19D23AF-FE3A-A04A-8305-49A5A20D4BF1}" sibTransId="{BCAC2A90-3503-D247-B154-F9E62FC983E7}"/>
    <dgm:cxn modelId="{202FDDBB-508D-D740-A149-5EB42B23BC01}" type="presOf" srcId="{31307CF0-0EB7-0949-944A-412E7B4FFD85}" destId="{CF0A0D58-AD2F-FF4B-B550-43602E0CF10F}" srcOrd="0" destOrd="0" presId="urn:microsoft.com/office/officeart/2005/8/layout/radial4"/>
    <dgm:cxn modelId="{91907EB6-1963-A045-AEE4-DA9FCF00724E}" type="presOf" srcId="{090B7699-E298-2B4B-A73F-E89D745D9C70}" destId="{49B2516D-46C3-5C42-82B6-FAB20F1D11CE}" srcOrd="0" destOrd="0" presId="urn:microsoft.com/office/officeart/2005/8/layout/radial4"/>
    <dgm:cxn modelId="{6C1B1BBC-0F25-CC48-8E84-23F43B301734}" type="presOf" srcId="{ABCA7752-FC28-5143-929A-D10123245D32}" destId="{B7363238-A028-A842-A8E0-8D8D2B0DB7E5}" srcOrd="0" destOrd="0" presId="urn:microsoft.com/office/officeart/2005/8/layout/radial4"/>
    <dgm:cxn modelId="{170A695A-EEEA-D340-88E7-52D43DCBFD53}" srcId="{E764F949-D7BD-7046-8445-5CFA59E8222E}" destId="{39346FC0-091D-7245-8F24-C9F52648BC25}" srcOrd="4" destOrd="0" parTransId="{7AA528AF-773D-8D44-8C3F-A156DB169EB7}" sibTransId="{F134C2F2-18C4-E04B-92C4-F7A441D595D4}"/>
    <dgm:cxn modelId="{B836EAD2-6428-9B4F-9A66-8967CFED8860}" srcId="{E764F949-D7BD-7046-8445-5CFA59E8222E}" destId="{D7046B82-4D54-5B46-9848-B26417514D78}" srcOrd="1" destOrd="0" parTransId="{0226AB84-C7A4-0F4B-A681-D3B5DD74A764}" sibTransId="{B6366E34-0B5A-2E4C-A8FC-D28BABB324F4}"/>
    <dgm:cxn modelId="{093AAEC3-79B7-FF4D-8A1A-35B8A2EF2AE4}" type="presOf" srcId="{E764F949-D7BD-7046-8445-5CFA59E8222E}" destId="{A7C99F65-E070-FF44-B0BB-BE71A17A7145}" srcOrd="0" destOrd="0" presId="urn:microsoft.com/office/officeart/2005/8/layout/radial4"/>
    <dgm:cxn modelId="{16B03614-CEC3-AD49-B9DE-0B7CBA830E77}" type="presParOf" srcId="{B733F93D-70F6-BB40-B13F-CDC65ABDFAC0}" destId="{A7C99F65-E070-FF44-B0BB-BE71A17A7145}" srcOrd="0" destOrd="0" presId="urn:microsoft.com/office/officeart/2005/8/layout/radial4"/>
    <dgm:cxn modelId="{51D3DDD0-1629-6340-A2F3-58E6CAEF0642}" type="presParOf" srcId="{B733F93D-70F6-BB40-B13F-CDC65ABDFAC0}" destId="{7284A858-4F09-1B49-8C8B-632B327B1D05}" srcOrd="1" destOrd="0" presId="urn:microsoft.com/office/officeart/2005/8/layout/radial4"/>
    <dgm:cxn modelId="{C29624D5-F83D-A64A-9178-9BD7DABEB21C}" type="presParOf" srcId="{B733F93D-70F6-BB40-B13F-CDC65ABDFAC0}" destId="{A1ED1998-5B6E-4D47-A71E-CD1AE22914B6}" srcOrd="2" destOrd="0" presId="urn:microsoft.com/office/officeart/2005/8/layout/radial4"/>
    <dgm:cxn modelId="{496CCEF4-7ED3-CD4C-8371-B80985442D5C}" type="presParOf" srcId="{B733F93D-70F6-BB40-B13F-CDC65ABDFAC0}" destId="{4475E642-A156-B64A-BBAE-AF68D8D07EED}" srcOrd="3" destOrd="0" presId="urn:microsoft.com/office/officeart/2005/8/layout/radial4"/>
    <dgm:cxn modelId="{752FDB64-9D1C-0945-B5A4-53C1207C7DFC}" type="presParOf" srcId="{B733F93D-70F6-BB40-B13F-CDC65ABDFAC0}" destId="{99DFA503-D0C5-8E45-8BD7-AF52DD019B24}" srcOrd="4" destOrd="0" presId="urn:microsoft.com/office/officeart/2005/8/layout/radial4"/>
    <dgm:cxn modelId="{75736FDC-69E6-5A46-B201-D14934273E72}" type="presParOf" srcId="{B733F93D-70F6-BB40-B13F-CDC65ABDFAC0}" destId="{B7363238-A028-A842-A8E0-8D8D2B0DB7E5}" srcOrd="5" destOrd="0" presId="urn:microsoft.com/office/officeart/2005/8/layout/radial4"/>
    <dgm:cxn modelId="{C9F6733C-78B6-9247-A83A-61A8B40FE7F9}" type="presParOf" srcId="{B733F93D-70F6-BB40-B13F-CDC65ABDFAC0}" destId="{49B2516D-46C3-5C42-82B6-FAB20F1D11CE}" srcOrd="6" destOrd="0" presId="urn:microsoft.com/office/officeart/2005/8/layout/radial4"/>
    <dgm:cxn modelId="{E1294BBB-1EC0-D94F-8611-7E2B217E834D}" type="presParOf" srcId="{B733F93D-70F6-BB40-B13F-CDC65ABDFAC0}" destId="{A45A7DA5-7059-3F4D-BEDF-26301F2ACA23}" srcOrd="7" destOrd="0" presId="urn:microsoft.com/office/officeart/2005/8/layout/radial4"/>
    <dgm:cxn modelId="{CFE88D0A-67B8-0F4D-9F30-EF0D217BCCDA}" type="presParOf" srcId="{B733F93D-70F6-BB40-B13F-CDC65ABDFAC0}" destId="{CF0A0D58-AD2F-FF4B-B550-43602E0CF10F}" srcOrd="8" destOrd="0" presId="urn:microsoft.com/office/officeart/2005/8/layout/radial4"/>
    <dgm:cxn modelId="{C5EAE8AF-9F8C-9542-BC71-D606965DA172}" type="presParOf" srcId="{B733F93D-70F6-BB40-B13F-CDC65ABDFAC0}" destId="{73E47D25-3DFA-D441-B2A7-49DA4E427502}" srcOrd="9" destOrd="0" presId="urn:microsoft.com/office/officeart/2005/8/layout/radial4"/>
    <dgm:cxn modelId="{5E29EBB3-7C18-4B49-9B48-D7F4741C09CE}" type="presParOf" srcId="{B733F93D-70F6-BB40-B13F-CDC65ABDFAC0}" destId="{00E9F1E9-FEF4-4343-851D-6B0D1F555C22}" srcOrd="10"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55FF56-F1A1-1649-A756-0FC147A5A046}">
      <dsp:nvSpPr>
        <dsp:cNvPr id="0" name=""/>
        <dsp:cNvSpPr/>
      </dsp:nvSpPr>
      <dsp:spPr>
        <a:xfrm>
          <a:off x="0" y="322221"/>
          <a:ext cx="7467600" cy="6678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79569" tIns="333248" rIns="579569"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t>UDP, TCP, ICMP</a:t>
          </a:r>
          <a:endParaRPr lang="en-US" sz="1600" kern="1200" dirty="0"/>
        </a:p>
      </dsp:txBody>
      <dsp:txXfrm>
        <a:off x="0" y="322221"/>
        <a:ext cx="7467600" cy="667800"/>
      </dsp:txXfrm>
    </dsp:sp>
    <dsp:sp modelId="{62AB647D-96A4-A34F-A627-EA800815CC0A}">
      <dsp:nvSpPr>
        <dsp:cNvPr id="0" name=""/>
        <dsp:cNvSpPr/>
      </dsp:nvSpPr>
      <dsp:spPr>
        <a:xfrm>
          <a:off x="373380" y="86061"/>
          <a:ext cx="5227320" cy="472320"/>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97580" tIns="0" rIns="197580" bIns="0" numCol="1" spcCol="1270" anchor="ctr" anchorCtr="0">
          <a:noAutofit/>
        </a:bodyPr>
        <a:lstStyle/>
        <a:p>
          <a:pPr lvl="0" algn="l" defTabSz="711200">
            <a:lnSpc>
              <a:spcPct val="90000"/>
            </a:lnSpc>
            <a:spcBef>
              <a:spcPct val="0"/>
            </a:spcBef>
            <a:spcAft>
              <a:spcPct val="35000"/>
            </a:spcAft>
          </a:pPr>
          <a:r>
            <a:rPr lang="en-US" sz="1600" kern="1200" dirty="0" smtClean="0"/>
            <a:t>Transport Layer</a:t>
          </a:r>
          <a:endParaRPr lang="en-US" sz="1600" kern="1200" dirty="0"/>
        </a:p>
      </dsp:txBody>
      <dsp:txXfrm>
        <a:off x="396437" y="109118"/>
        <a:ext cx="5181206" cy="426206"/>
      </dsp:txXfrm>
    </dsp:sp>
    <dsp:sp modelId="{A1B44D00-F5FE-534C-AAE0-28FFBA3FB34C}">
      <dsp:nvSpPr>
        <dsp:cNvPr id="0" name=""/>
        <dsp:cNvSpPr/>
      </dsp:nvSpPr>
      <dsp:spPr>
        <a:xfrm>
          <a:off x="0" y="1312581"/>
          <a:ext cx="7467600" cy="6678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79569" tIns="333248" rIns="579569"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t>IPv6 (IPv4 with adapter)</a:t>
          </a:r>
          <a:endParaRPr lang="en-US" sz="1600" kern="1200" dirty="0"/>
        </a:p>
      </dsp:txBody>
      <dsp:txXfrm>
        <a:off x="0" y="1312581"/>
        <a:ext cx="7467600" cy="667800"/>
      </dsp:txXfrm>
    </dsp:sp>
    <dsp:sp modelId="{5757361F-A5BD-7B41-8737-0C95BE014668}">
      <dsp:nvSpPr>
        <dsp:cNvPr id="0" name=""/>
        <dsp:cNvSpPr/>
      </dsp:nvSpPr>
      <dsp:spPr>
        <a:xfrm>
          <a:off x="373380" y="1076421"/>
          <a:ext cx="5227320" cy="472320"/>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97580" tIns="0" rIns="197580" bIns="0" numCol="1" spcCol="1270" anchor="ctr" anchorCtr="0">
          <a:noAutofit/>
        </a:bodyPr>
        <a:lstStyle/>
        <a:p>
          <a:pPr lvl="0" algn="l" defTabSz="711200">
            <a:lnSpc>
              <a:spcPct val="90000"/>
            </a:lnSpc>
            <a:spcBef>
              <a:spcPct val="0"/>
            </a:spcBef>
            <a:spcAft>
              <a:spcPct val="35000"/>
            </a:spcAft>
          </a:pPr>
          <a:r>
            <a:rPr lang="en-US" sz="1600" kern="1200" dirty="0" smtClean="0"/>
            <a:t>Network Layer</a:t>
          </a:r>
          <a:endParaRPr lang="en-US" sz="1600" kern="1200" dirty="0"/>
        </a:p>
      </dsp:txBody>
      <dsp:txXfrm>
        <a:off x="396437" y="1099478"/>
        <a:ext cx="5181206" cy="426206"/>
      </dsp:txXfrm>
    </dsp:sp>
    <dsp:sp modelId="{EDAF1564-F71D-724A-8BC5-73A8B6AB2ADE}">
      <dsp:nvSpPr>
        <dsp:cNvPr id="0" name=""/>
        <dsp:cNvSpPr/>
      </dsp:nvSpPr>
      <dsp:spPr>
        <a:xfrm>
          <a:off x="0" y="2302941"/>
          <a:ext cx="7467600" cy="9072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79569" tIns="333248" rIns="579569" bIns="113792" numCol="1" spcCol="1270" anchor="t" anchorCtr="0">
          <a:noAutofit/>
        </a:bodyPr>
        <a:lstStyle/>
        <a:p>
          <a:pPr marL="171450" lvl="1" indent="-171450" algn="l" defTabSz="711200">
            <a:lnSpc>
              <a:spcPct val="90000"/>
            </a:lnSpc>
            <a:spcBef>
              <a:spcPct val="0"/>
            </a:spcBef>
            <a:spcAft>
              <a:spcPct val="15000"/>
            </a:spcAft>
            <a:buChar char="••"/>
          </a:pPr>
          <a:r>
            <a:rPr lang="en-US" sz="1600" b="1" kern="1200" dirty="0" smtClean="0">
              <a:solidFill>
                <a:srgbClr val="FF0000"/>
              </a:solidFill>
              <a:effectLst/>
            </a:rPr>
            <a:t>LLC (802.15.12)</a:t>
          </a:r>
          <a:endParaRPr lang="en-US" sz="1600" b="1" kern="1200" dirty="0">
            <a:solidFill>
              <a:srgbClr val="FF0000"/>
            </a:solidFill>
            <a:effectLst/>
          </a:endParaRPr>
        </a:p>
        <a:p>
          <a:pPr marL="171450" lvl="1" indent="-171450" algn="l" defTabSz="711200">
            <a:lnSpc>
              <a:spcPct val="90000"/>
            </a:lnSpc>
            <a:spcBef>
              <a:spcPct val="0"/>
            </a:spcBef>
            <a:spcAft>
              <a:spcPct val="15000"/>
            </a:spcAft>
            <a:buChar char="••"/>
          </a:pPr>
          <a:r>
            <a:rPr lang="en-US" sz="1600" kern="1200" dirty="0" smtClean="0"/>
            <a:t>MAC (802.15.4)</a:t>
          </a:r>
          <a:endParaRPr lang="en-US" sz="1600" kern="1200" dirty="0"/>
        </a:p>
      </dsp:txBody>
      <dsp:txXfrm>
        <a:off x="0" y="2302941"/>
        <a:ext cx="7467600" cy="907200"/>
      </dsp:txXfrm>
    </dsp:sp>
    <dsp:sp modelId="{D7C0B216-F4D7-F949-98AD-D48CC813219E}">
      <dsp:nvSpPr>
        <dsp:cNvPr id="0" name=""/>
        <dsp:cNvSpPr/>
      </dsp:nvSpPr>
      <dsp:spPr>
        <a:xfrm>
          <a:off x="373380" y="2066781"/>
          <a:ext cx="5227320" cy="472320"/>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97580" tIns="0" rIns="197580" bIns="0" numCol="1" spcCol="1270" anchor="ctr" anchorCtr="0">
          <a:noAutofit/>
        </a:bodyPr>
        <a:lstStyle/>
        <a:p>
          <a:pPr lvl="0" algn="l" defTabSz="711200">
            <a:lnSpc>
              <a:spcPct val="90000"/>
            </a:lnSpc>
            <a:spcBef>
              <a:spcPct val="0"/>
            </a:spcBef>
            <a:spcAft>
              <a:spcPct val="35000"/>
            </a:spcAft>
          </a:pPr>
          <a:r>
            <a:rPr lang="en-US" sz="1600" kern="1200" dirty="0" smtClean="0"/>
            <a:t>Data Link Layer</a:t>
          </a:r>
          <a:endParaRPr lang="en-US" sz="1600" kern="1200" dirty="0"/>
        </a:p>
      </dsp:txBody>
      <dsp:txXfrm>
        <a:off x="396437" y="2089838"/>
        <a:ext cx="5181206" cy="426206"/>
      </dsp:txXfrm>
    </dsp:sp>
    <dsp:sp modelId="{D7072573-2C00-BC4C-B058-738E2B597A06}">
      <dsp:nvSpPr>
        <dsp:cNvPr id="0" name=""/>
        <dsp:cNvSpPr/>
      </dsp:nvSpPr>
      <dsp:spPr>
        <a:xfrm>
          <a:off x="0" y="3532701"/>
          <a:ext cx="7467600" cy="9072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79569" tIns="333248" rIns="579569"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t>802.15.4 Modulations: O-QPSK,BFSK, FSK, OFDM </a:t>
          </a:r>
          <a:endParaRPr lang="en-US" sz="1600" kern="1200" dirty="0"/>
        </a:p>
        <a:p>
          <a:pPr marL="171450" lvl="1" indent="-171450" algn="l" defTabSz="711200">
            <a:lnSpc>
              <a:spcPct val="90000"/>
            </a:lnSpc>
            <a:spcBef>
              <a:spcPct val="0"/>
            </a:spcBef>
            <a:spcAft>
              <a:spcPct val="15000"/>
            </a:spcAft>
            <a:buChar char="••"/>
          </a:pPr>
          <a:r>
            <a:rPr lang="en-US" sz="1600" kern="1200" dirty="0" smtClean="0"/>
            <a:t>802.15.4 Frequency Bands: (433, 890, 915, 2450, et al)</a:t>
          </a:r>
          <a:endParaRPr lang="en-US" sz="1600" kern="1200" dirty="0"/>
        </a:p>
      </dsp:txBody>
      <dsp:txXfrm>
        <a:off x="0" y="3532701"/>
        <a:ext cx="7467600" cy="907200"/>
      </dsp:txXfrm>
    </dsp:sp>
    <dsp:sp modelId="{1BBB5779-D30F-4E47-A130-04CD3B828675}">
      <dsp:nvSpPr>
        <dsp:cNvPr id="0" name=""/>
        <dsp:cNvSpPr/>
      </dsp:nvSpPr>
      <dsp:spPr>
        <a:xfrm>
          <a:off x="373380" y="3296541"/>
          <a:ext cx="5227320" cy="472320"/>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97580" tIns="0" rIns="197580" bIns="0" numCol="1" spcCol="1270" anchor="ctr" anchorCtr="0">
          <a:noAutofit/>
        </a:bodyPr>
        <a:lstStyle/>
        <a:p>
          <a:pPr lvl="0" algn="l" defTabSz="711200">
            <a:lnSpc>
              <a:spcPct val="90000"/>
            </a:lnSpc>
            <a:spcBef>
              <a:spcPct val="0"/>
            </a:spcBef>
            <a:spcAft>
              <a:spcPct val="35000"/>
            </a:spcAft>
          </a:pPr>
          <a:r>
            <a:rPr lang="en-US" sz="1600" kern="1200" dirty="0" smtClean="0"/>
            <a:t>Physical Layer</a:t>
          </a:r>
          <a:endParaRPr lang="en-US" sz="1600" kern="1200" dirty="0"/>
        </a:p>
      </dsp:txBody>
      <dsp:txXfrm>
        <a:off x="396437" y="3319598"/>
        <a:ext cx="5181206" cy="4262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4#1">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3843" y="175750"/>
            <a:ext cx="27235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t>doc.: IEEE 802.15-&lt;doc#&gt;</a:t>
            </a:r>
          </a:p>
        </p:txBody>
      </p:sp>
      <p:sp>
        <p:nvSpPr>
          <p:cNvPr id="3075" name="Rectangle 3"/>
          <p:cNvSpPr>
            <a:spLocks noGrp="1" noChangeArrowheads="1"/>
          </p:cNvSpPr>
          <p:nvPr>
            <p:ph type="dt" sz="quarter" idx="1"/>
          </p:nvPr>
        </p:nvSpPr>
        <p:spPr bwMode="auto">
          <a:xfrm>
            <a:off x="702966" y="175750"/>
            <a:ext cx="23351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defTabSz="938677">
              <a:defRPr sz="1400" b="1"/>
            </a:lvl1pPr>
          </a:lstStyle>
          <a:p>
            <a:r>
              <a:rPr lang="en-US"/>
              <a:t>&lt;month year&gt;</a:t>
            </a:r>
          </a:p>
        </p:txBody>
      </p:sp>
      <p:sp>
        <p:nvSpPr>
          <p:cNvPr id="3076" name="Rectangle 4"/>
          <p:cNvSpPr>
            <a:spLocks noGrp="1" noChangeArrowheads="1"/>
          </p:cNvSpPr>
          <p:nvPr>
            <p:ph type="ftr" sz="quarter" idx="2"/>
          </p:nvPr>
        </p:nvSpPr>
        <p:spPr bwMode="auto">
          <a:xfrm>
            <a:off x="4206561" y="8997439"/>
            <a:ext cx="2181120"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1pPr algn="r" defTabSz="938677">
              <a:defRPr sz="1000"/>
            </a:lvl1pPr>
          </a:lstStyle>
          <a:p>
            <a:r>
              <a:rPr lang="en-US"/>
              <a:t>&lt;author&gt;, &lt;company&gt;</a:t>
            </a:r>
          </a:p>
        </p:txBody>
      </p:sp>
      <p:sp>
        <p:nvSpPr>
          <p:cNvPr id="3077" name="Rectangle 5"/>
          <p:cNvSpPr>
            <a:spLocks noGrp="1" noChangeArrowheads="1"/>
          </p:cNvSpPr>
          <p:nvPr>
            <p:ph type="sldNum" sz="quarter" idx="3"/>
          </p:nvPr>
        </p:nvSpPr>
        <p:spPr bwMode="auto">
          <a:xfrm>
            <a:off x="2726802" y="8997439"/>
            <a:ext cx="1401117"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1pPr algn="ctr" defTabSz="938677">
              <a:defRPr sz="1000"/>
            </a:lvl1pPr>
          </a:lstStyle>
          <a:p>
            <a:r>
              <a:rPr lang="en-US"/>
              <a:t>Page </a:t>
            </a:r>
            <a:fld id="{F4E91278-35A5-8A48-A523-26D07BCD8A0E}" type="slidenum">
              <a:rPr lang="en-US"/>
              <a:pPr/>
              <a:t>‹#›</a:t>
            </a:fld>
            <a:endParaRPr lang="en-US"/>
          </a:p>
        </p:txBody>
      </p:sp>
      <p:sp>
        <p:nvSpPr>
          <p:cNvPr id="3078" name="Line 6"/>
          <p:cNvSpPr>
            <a:spLocks noChangeShapeType="1"/>
          </p:cNvSpPr>
          <p:nvPr/>
        </p:nvSpPr>
        <p:spPr bwMode="auto">
          <a:xfrm>
            <a:off x="701362" y="388013"/>
            <a:ext cx="56076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1952" tIns="45976" rIns="91952" bIns="45976" anchor="ctr"/>
          <a:lstStyle/>
          <a:p>
            <a:endParaRPr lang="en-US"/>
          </a:p>
        </p:txBody>
      </p:sp>
      <p:sp>
        <p:nvSpPr>
          <p:cNvPr id="3079" name="Rectangle 7"/>
          <p:cNvSpPr>
            <a:spLocks noChangeArrowheads="1"/>
          </p:cNvSpPr>
          <p:nvPr/>
        </p:nvSpPr>
        <p:spPr bwMode="auto">
          <a:xfrm>
            <a:off x="701362" y="8997440"/>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8677"/>
            <a:r>
              <a:rPr lang="en-US" dirty="0"/>
              <a:t>Submission</a:t>
            </a:r>
          </a:p>
        </p:txBody>
      </p:sp>
      <p:sp>
        <p:nvSpPr>
          <p:cNvPr id="3080" name="Line 8"/>
          <p:cNvSpPr>
            <a:spLocks noChangeShapeType="1"/>
          </p:cNvSpPr>
          <p:nvPr/>
        </p:nvSpPr>
        <p:spPr bwMode="auto">
          <a:xfrm>
            <a:off x="701362" y="8986308"/>
            <a:ext cx="57633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405489499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96239"/>
            <a:ext cx="284556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t>doc.: IEEE 802.15-&lt;doc#&gt;</a:t>
            </a:r>
          </a:p>
        </p:txBody>
      </p:sp>
      <p:sp>
        <p:nvSpPr>
          <p:cNvPr id="2051" name="Rectangle 3"/>
          <p:cNvSpPr>
            <a:spLocks noGrp="1" noChangeArrowheads="1"/>
          </p:cNvSpPr>
          <p:nvPr>
            <p:ph type="dt" idx="1"/>
          </p:nvPr>
        </p:nvSpPr>
        <p:spPr bwMode="auto">
          <a:xfrm>
            <a:off x="661238" y="96239"/>
            <a:ext cx="276692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defTabSz="938677">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890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4078" y="4416029"/>
            <a:ext cx="5142244" cy="4183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4187" tIns="46296" rIns="94187" bIns="46296"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813349" y="9000621"/>
            <a:ext cx="253741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5pPr marL="459760" lvl="4" algn="r" defTabSz="938677">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65938" y="9000621"/>
            <a:ext cx="8104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1pPr algn="r" defTabSz="938677">
              <a:defRPr/>
            </a:lvl1pPr>
          </a:lstStyle>
          <a:p>
            <a:r>
              <a:rPr lang="en-US"/>
              <a:t>Page </a:t>
            </a:r>
            <a:fld id="{54F71D05-8B08-D84D-974C-C1508638FC0C}" type="slidenum">
              <a:rPr lang="en-US"/>
              <a:pPr/>
              <a:t>‹#›</a:t>
            </a:fld>
            <a:endParaRPr lang="en-US"/>
          </a:p>
        </p:txBody>
      </p:sp>
      <p:sp>
        <p:nvSpPr>
          <p:cNvPr id="2056" name="Rectangle 8"/>
          <p:cNvSpPr>
            <a:spLocks noChangeArrowheads="1"/>
          </p:cNvSpPr>
          <p:nvPr/>
        </p:nvSpPr>
        <p:spPr bwMode="auto">
          <a:xfrm>
            <a:off x="731855" y="9000621"/>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31855" y="8999030"/>
            <a:ext cx="55466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1952" tIns="45976" rIns="91952" bIns="45976" anchor="ctr"/>
          <a:lstStyle/>
          <a:p>
            <a:endParaRPr lang="en-US"/>
          </a:p>
        </p:txBody>
      </p:sp>
      <p:sp>
        <p:nvSpPr>
          <p:cNvPr id="2058" name="Line 10"/>
          <p:cNvSpPr>
            <a:spLocks noChangeShapeType="1"/>
          </p:cNvSpPr>
          <p:nvPr/>
        </p:nvSpPr>
        <p:spPr bwMode="auto">
          <a:xfrm>
            <a:off x="654818" y="297371"/>
            <a:ext cx="570076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41326277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lvl1pPr defTabSz="938677">
              <a:spcBef>
                <a:spcPct val="30000"/>
              </a:spcBef>
              <a:defRPr sz="1200">
                <a:solidFill>
                  <a:schemeClr val="tx1"/>
                </a:solidFill>
                <a:latin typeface="Times New Roman" pitchFamily="18" charset="0"/>
              </a:defRPr>
            </a:lvl1pPr>
            <a:lvl2pPr marL="747111" indent="-287350" defTabSz="938677">
              <a:spcBef>
                <a:spcPct val="30000"/>
              </a:spcBef>
              <a:defRPr sz="1200">
                <a:solidFill>
                  <a:schemeClr val="tx1"/>
                </a:solidFill>
                <a:latin typeface="Times New Roman" pitchFamily="18" charset="0"/>
              </a:defRPr>
            </a:lvl2pPr>
            <a:lvl3pPr marL="1149401" indent="-229880" defTabSz="938677">
              <a:spcBef>
                <a:spcPct val="30000"/>
              </a:spcBef>
              <a:defRPr sz="1200">
                <a:solidFill>
                  <a:schemeClr val="tx1"/>
                </a:solidFill>
                <a:latin typeface="Times New Roman" pitchFamily="18" charset="0"/>
              </a:defRPr>
            </a:lvl3pPr>
            <a:lvl4pPr marL="1609161" indent="-229880" defTabSz="938677">
              <a:spcBef>
                <a:spcPct val="30000"/>
              </a:spcBef>
              <a:defRPr sz="1200">
                <a:solidFill>
                  <a:schemeClr val="tx1"/>
                </a:solidFill>
                <a:latin typeface="Times New Roman" pitchFamily="18" charset="0"/>
              </a:defRPr>
            </a:lvl4pPr>
            <a:lvl5pPr marL="2068921" indent="-229880" defTabSz="938677">
              <a:spcBef>
                <a:spcPct val="30000"/>
              </a:spcBef>
              <a:defRPr sz="1200">
                <a:solidFill>
                  <a:schemeClr val="tx1"/>
                </a:solidFill>
                <a:latin typeface="Times New Roman" pitchFamily="18" charset="0"/>
              </a:defRPr>
            </a:lvl5pPr>
            <a:lvl6pPr marL="2528682" indent="-229880" defTabSz="938677" eaLnBrk="0" fontAlgn="base" hangingPunct="0">
              <a:spcBef>
                <a:spcPct val="30000"/>
              </a:spcBef>
              <a:spcAft>
                <a:spcPct val="0"/>
              </a:spcAft>
              <a:defRPr sz="1200">
                <a:solidFill>
                  <a:schemeClr val="tx1"/>
                </a:solidFill>
                <a:latin typeface="Times New Roman" pitchFamily="18" charset="0"/>
              </a:defRPr>
            </a:lvl6pPr>
            <a:lvl7pPr marL="2988442" indent="-229880" defTabSz="938677" eaLnBrk="0" fontAlgn="base" hangingPunct="0">
              <a:spcBef>
                <a:spcPct val="30000"/>
              </a:spcBef>
              <a:spcAft>
                <a:spcPct val="0"/>
              </a:spcAft>
              <a:defRPr sz="1200">
                <a:solidFill>
                  <a:schemeClr val="tx1"/>
                </a:solidFill>
                <a:latin typeface="Times New Roman" pitchFamily="18" charset="0"/>
              </a:defRPr>
            </a:lvl7pPr>
            <a:lvl8pPr marL="3448202" indent="-229880" defTabSz="938677" eaLnBrk="0" fontAlgn="base" hangingPunct="0">
              <a:spcBef>
                <a:spcPct val="30000"/>
              </a:spcBef>
              <a:spcAft>
                <a:spcPct val="0"/>
              </a:spcAft>
              <a:defRPr sz="1200">
                <a:solidFill>
                  <a:schemeClr val="tx1"/>
                </a:solidFill>
                <a:latin typeface="Times New Roman" pitchFamily="18" charset="0"/>
              </a:defRPr>
            </a:lvl8pPr>
            <a:lvl9pPr marL="3907963" indent="-229880" defTabSz="938677"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ja-JP" sz="1400"/>
              <a:t>doc.: IEEE 802.15-14-0286-00-0010</a:t>
            </a:r>
          </a:p>
        </p:txBody>
      </p:sp>
      <p:sp>
        <p:nvSpPr>
          <p:cNvPr id="10243" name="Rectangle 3"/>
          <p:cNvSpPr>
            <a:spLocks noGrp="1" noChangeArrowheads="1"/>
          </p:cNvSpPr>
          <p:nvPr>
            <p:ph type="dt" sz="quarter" idx="1"/>
          </p:nvPr>
        </p:nvSpPr>
        <p:spPr>
          <a:noFill/>
        </p:spPr>
        <p:txBody>
          <a:bodyPr/>
          <a:lstStyle>
            <a:lvl1pPr defTabSz="938677">
              <a:spcBef>
                <a:spcPct val="30000"/>
              </a:spcBef>
              <a:defRPr sz="1200">
                <a:solidFill>
                  <a:schemeClr val="tx1"/>
                </a:solidFill>
                <a:latin typeface="Times New Roman" pitchFamily="18" charset="0"/>
              </a:defRPr>
            </a:lvl1pPr>
            <a:lvl2pPr marL="747111" indent="-287350" defTabSz="938677">
              <a:spcBef>
                <a:spcPct val="30000"/>
              </a:spcBef>
              <a:defRPr sz="1200">
                <a:solidFill>
                  <a:schemeClr val="tx1"/>
                </a:solidFill>
                <a:latin typeface="Times New Roman" pitchFamily="18" charset="0"/>
              </a:defRPr>
            </a:lvl2pPr>
            <a:lvl3pPr marL="1149401" indent="-229880" defTabSz="938677">
              <a:spcBef>
                <a:spcPct val="30000"/>
              </a:spcBef>
              <a:defRPr sz="1200">
                <a:solidFill>
                  <a:schemeClr val="tx1"/>
                </a:solidFill>
                <a:latin typeface="Times New Roman" pitchFamily="18" charset="0"/>
              </a:defRPr>
            </a:lvl3pPr>
            <a:lvl4pPr marL="1609161" indent="-229880" defTabSz="938677">
              <a:spcBef>
                <a:spcPct val="30000"/>
              </a:spcBef>
              <a:defRPr sz="1200">
                <a:solidFill>
                  <a:schemeClr val="tx1"/>
                </a:solidFill>
                <a:latin typeface="Times New Roman" pitchFamily="18" charset="0"/>
              </a:defRPr>
            </a:lvl4pPr>
            <a:lvl5pPr marL="2068921" indent="-229880" defTabSz="938677">
              <a:spcBef>
                <a:spcPct val="30000"/>
              </a:spcBef>
              <a:defRPr sz="1200">
                <a:solidFill>
                  <a:schemeClr val="tx1"/>
                </a:solidFill>
                <a:latin typeface="Times New Roman" pitchFamily="18" charset="0"/>
              </a:defRPr>
            </a:lvl5pPr>
            <a:lvl6pPr marL="2528682" indent="-229880" defTabSz="938677" eaLnBrk="0" fontAlgn="base" hangingPunct="0">
              <a:spcBef>
                <a:spcPct val="30000"/>
              </a:spcBef>
              <a:spcAft>
                <a:spcPct val="0"/>
              </a:spcAft>
              <a:defRPr sz="1200">
                <a:solidFill>
                  <a:schemeClr val="tx1"/>
                </a:solidFill>
                <a:latin typeface="Times New Roman" pitchFamily="18" charset="0"/>
              </a:defRPr>
            </a:lvl6pPr>
            <a:lvl7pPr marL="2988442" indent="-229880" defTabSz="938677" eaLnBrk="0" fontAlgn="base" hangingPunct="0">
              <a:spcBef>
                <a:spcPct val="30000"/>
              </a:spcBef>
              <a:spcAft>
                <a:spcPct val="0"/>
              </a:spcAft>
              <a:defRPr sz="1200">
                <a:solidFill>
                  <a:schemeClr val="tx1"/>
                </a:solidFill>
                <a:latin typeface="Times New Roman" pitchFamily="18" charset="0"/>
              </a:defRPr>
            </a:lvl7pPr>
            <a:lvl8pPr marL="3448202" indent="-229880" defTabSz="938677" eaLnBrk="0" fontAlgn="base" hangingPunct="0">
              <a:spcBef>
                <a:spcPct val="30000"/>
              </a:spcBef>
              <a:spcAft>
                <a:spcPct val="0"/>
              </a:spcAft>
              <a:defRPr sz="1200">
                <a:solidFill>
                  <a:schemeClr val="tx1"/>
                </a:solidFill>
                <a:latin typeface="Times New Roman" pitchFamily="18" charset="0"/>
              </a:defRPr>
            </a:lvl8pPr>
            <a:lvl9pPr marL="3907963" indent="-229880" defTabSz="938677"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ja-JP" altLang="en-US" sz="1400"/>
              <a:t>&lt;month year&gt;</a:t>
            </a:r>
            <a:endParaRPr lang="en-US" altLang="ja-JP" sz="1400"/>
          </a:p>
        </p:txBody>
      </p:sp>
      <p:sp>
        <p:nvSpPr>
          <p:cNvPr id="10244" name="Rectangle 6"/>
          <p:cNvSpPr>
            <a:spLocks noGrp="1" noChangeArrowheads="1"/>
          </p:cNvSpPr>
          <p:nvPr>
            <p:ph type="ftr" sz="quarter" idx="4"/>
          </p:nvPr>
        </p:nvSpPr>
        <p:spPr>
          <a:noFill/>
        </p:spPr>
        <p:txBody>
          <a:bodyPr/>
          <a:lstStyle>
            <a:lvl1pPr marL="344820" indent="-344820" defTabSz="938677">
              <a:spcBef>
                <a:spcPct val="30000"/>
              </a:spcBef>
              <a:defRPr sz="1200">
                <a:solidFill>
                  <a:schemeClr val="tx1"/>
                </a:solidFill>
                <a:latin typeface="Times New Roman" pitchFamily="18" charset="0"/>
              </a:defRPr>
            </a:lvl1pPr>
            <a:lvl2pPr marL="747111" indent="-287350" defTabSz="938677">
              <a:spcBef>
                <a:spcPct val="30000"/>
              </a:spcBef>
              <a:defRPr sz="1200">
                <a:solidFill>
                  <a:schemeClr val="tx1"/>
                </a:solidFill>
                <a:latin typeface="Times New Roman" pitchFamily="18" charset="0"/>
              </a:defRPr>
            </a:lvl2pPr>
            <a:lvl3pPr marL="1149401" indent="-229880" defTabSz="938677">
              <a:spcBef>
                <a:spcPct val="30000"/>
              </a:spcBef>
              <a:defRPr sz="1200">
                <a:solidFill>
                  <a:schemeClr val="tx1"/>
                </a:solidFill>
                <a:latin typeface="Times New Roman" pitchFamily="18" charset="0"/>
              </a:defRPr>
            </a:lvl3pPr>
            <a:lvl4pPr marL="1609161" indent="-229880" defTabSz="938677">
              <a:spcBef>
                <a:spcPct val="30000"/>
              </a:spcBef>
              <a:defRPr sz="1200">
                <a:solidFill>
                  <a:schemeClr val="tx1"/>
                </a:solidFill>
                <a:latin typeface="Times New Roman" pitchFamily="18" charset="0"/>
              </a:defRPr>
            </a:lvl4pPr>
            <a:lvl5pPr marL="459760" defTabSz="938677">
              <a:spcBef>
                <a:spcPct val="30000"/>
              </a:spcBef>
              <a:defRPr sz="1200">
                <a:solidFill>
                  <a:schemeClr val="tx1"/>
                </a:solidFill>
                <a:latin typeface="Times New Roman" pitchFamily="18" charset="0"/>
              </a:defRPr>
            </a:lvl5pPr>
            <a:lvl6pPr marL="919521" defTabSz="938677" eaLnBrk="0" fontAlgn="base" hangingPunct="0">
              <a:spcBef>
                <a:spcPct val="30000"/>
              </a:spcBef>
              <a:spcAft>
                <a:spcPct val="0"/>
              </a:spcAft>
              <a:defRPr sz="1200">
                <a:solidFill>
                  <a:schemeClr val="tx1"/>
                </a:solidFill>
                <a:latin typeface="Times New Roman" pitchFamily="18" charset="0"/>
              </a:defRPr>
            </a:lvl6pPr>
            <a:lvl7pPr marL="1379281" defTabSz="938677" eaLnBrk="0" fontAlgn="base" hangingPunct="0">
              <a:spcBef>
                <a:spcPct val="30000"/>
              </a:spcBef>
              <a:spcAft>
                <a:spcPct val="0"/>
              </a:spcAft>
              <a:defRPr sz="1200">
                <a:solidFill>
                  <a:schemeClr val="tx1"/>
                </a:solidFill>
                <a:latin typeface="Times New Roman" pitchFamily="18" charset="0"/>
              </a:defRPr>
            </a:lvl7pPr>
            <a:lvl8pPr marL="1839041" defTabSz="938677" eaLnBrk="0" fontAlgn="base" hangingPunct="0">
              <a:spcBef>
                <a:spcPct val="30000"/>
              </a:spcBef>
              <a:spcAft>
                <a:spcPct val="0"/>
              </a:spcAft>
              <a:defRPr sz="1200">
                <a:solidFill>
                  <a:schemeClr val="tx1"/>
                </a:solidFill>
                <a:latin typeface="Times New Roman" pitchFamily="18" charset="0"/>
              </a:defRPr>
            </a:lvl8pPr>
            <a:lvl9pPr marL="2298802" defTabSz="938677"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ja-JP" altLang="en-US"/>
              <a:t>&lt;author&gt;, &lt;company&gt;</a:t>
            </a:r>
            <a:endParaRPr lang="en-US" altLang="ja-JP"/>
          </a:p>
        </p:txBody>
      </p:sp>
      <p:sp>
        <p:nvSpPr>
          <p:cNvPr id="10245" name="Rectangle 7"/>
          <p:cNvSpPr>
            <a:spLocks noGrp="1" noChangeArrowheads="1"/>
          </p:cNvSpPr>
          <p:nvPr>
            <p:ph type="sldNum" sz="quarter" idx="5"/>
          </p:nvPr>
        </p:nvSpPr>
        <p:spPr>
          <a:noFill/>
        </p:spPr>
        <p:txBody>
          <a:bodyPr/>
          <a:lstStyle>
            <a:lvl1pPr defTabSz="938677">
              <a:spcBef>
                <a:spcPct val="30000"/>
              </a:spcBef>
              <a:defRPr sz="1200">
                <a:solidFill>
                  <a:schemeClr val="tx1"/>
                </a:solidFill>
                <a:latin typeface="Times New Roman" pitchFamily="18" charset="0"/>
              </a:defRPr>
            </a:lvl1pPr>
            <a:lvl2pPr marL="747111" indent="-287350" defTabSz="938677">
              <a:spcBef>
                <a:spcPct val="30000"/>
              </a:spcBef>
              <a:defRPr sz="1200">
                <a:solidFill>
                  <a:schemeClr val="tx1"/>
                </a:solidFill>
                <a:latin typeface="Times New Roman" pitchFamily="18" charset="0"/>
              </a:defRPr>
            </a:lvl2pPr>
            <a:lvl3pPr marL="1149401" indent="-229880" defTabSz="938677">
              <a:spcBef>
                <a:spcPct val="30000"/>
              </a:spcBef>
              <a:defRPr sz="1200">
                <a:solidFill>
                  <a:schemeClr val="tx1"/>
                </a:solidFill>
                <a:latin typeface="Times New Roman" pitchFamily="18" charset="0"/>
              </a:defRPr>
            </a:lvl3pPr>
            <a:lvl4pPr marL="1609161" indent="-229880" defTabSz="938677">
              <a:spcBef>
                <a:spcPct val="30000"/>
              </a:spcBef>
              <a:defRPr sz="1200">
                <a:solidFill>
                  <a:schemeClr val="tx1"/>
                </a:solidFill>
                <a:latin typeface="Times New Roman" pitchFamily="18" charset="0"/>
              </a:defRPr>
            </a:lvl4pPr>
            <a:lvl5pPr marL="2068921" indent="-229880" defTabSz="938677">
              <a:spcBef>
                <a:spcPct val="30000"/>
              </a:spcBef>
              <a:defRPr sz="1200">
                <a:solidFill>
                  <a:schemeClr val="tx1"/>
                </a:solidFill>
                <a:latin typeface="Times New Roman" pitchFamily="18" charset="0"/>
              </a:defRPr>
            </a:lvl5pPr>
            <a:lvl6pPr marL="2528682" indent="-229880" defTabSz="938677" eaLnBrk="0" fontAlgn="base" hangingPunct="0">
              <a:spcBef>
                <a:spcPct val="30000"/>
              </a:spcBef>
              <a:spcAft>
                <a:spcPct val="0"/>
              </a:spcAft>
              <a:defRPr sz="1200">
                <a:solidFill>
                  <a:schemeClr val="tx1"/>
                </a:solidFill>
                <a:latin typeface="Times New Roman" pitchFamily="18" charset="0"/>
              </a:defRPr>
            </a:lvl6pPr>
            <a:lvl7pPr marL="2988442" indent="-229880" defTabSz="938677" eaLnBrk="0" fontAlgn="base" hangingPunct="0">
              <a:spcBef>
                <a:spcPct val="30000"/>
              </a:spcBef>
              <a:spcAft>
                <a:spcPct val="0"/>
              </a:spcAft>
              <a:defRPr sz="1200">
                <a:solidFill>
                  <a:schemeClr val="tx1"/>
                </a:solidFill>
                <a:latin typeface="Times New Roman" pitchFamily="18" charset="0"/>
              </a:defRPr>
            </a:lvl7pPr>
            <a:lvl8pPr marL="3448202" indent="-229880" defTabSz="938677" eaLnBrk="0" fontAlgn="base" hangingPunct="0">
              <a:spcBef>
                <a:spcPct val="30000"/>
              </a:spcBef>
              <a:spcAft>
                <a:spcPct val="0"/>
              </a:spcAft>
              <a:defRPr sz="1200">
                <a:solidFill>
                  <a:schemeClr val="tx1"/>
                </a:solidFill>
                <a:latin typeface="Times New Roman" pitchFamily="18" charset="0"/>
              </a:defRPr>
            </a:lvl8pPr>
            <a:lvl9pPr marL="3907963" indent="-229880" defTabSz="938677"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ja-JP"/>
              <a:t>Page </a:t>
            </a:r>
            <a:fld id="{7F961A9B-DBBC-4709-9CBB-A8F5A8C01348}" type="slidenum">
              <a:rPr lang="en-US" altLang="ja-JP"/>
              <a:pPr>
                <a:spcBef>
                  <a:spcPct val="0"/>
                </a:spcBef>
              </a:pPr>
              <a:t>1</a:t>
            </a:fld>
            <a:endParaRPr lang="en-US" altLang="ja-JP"/>
          </a:p>
        </p:txBody>
      </p:sp>
      <p:sp>
        <p:nvSpPr>
          <p:cNvPr id="10246" name="Rectangle 2"/>
          <p:cNvSpPr>
            <a:spLocks noGrp="1" noRot="1" noChangeAspect="1" noChangeArrowheads="1" noTextEdit="1"/>
          </p:cNvSpPr>
          <p:nvPr>
            <p:ph type="sldImg"/>
          </p:nvPr>
        </p:nvSpPr>
        <p:spPr>
          <a:xfrm>
            <a:off x="1189038" y="703263"/>
            <a:ext cx="4632325" cy="3473450"/>
          </a:xfrm>
          <a:ln/>
        </p:spPr>
      </p:sp>
      <p:sp>
        <p:nvSpPr>
          <p:cNvPr id="10247" name="Rectangle 3"/>
          <p:cNvSpPr>
            <a:spLocks noGrp="1" noChangeArrowheads="1"/>
          </p:cNvSpPr>
          <p:nvPr>
            <p:ph type="body" idx="1"/>
          </p:nvPr>
        </p:nvSpPr>
        <p:spPr>
          <a:noFill/>
        </p:spPr>
        <p:txBody>
          <a:bodyPr/>
          <a:lstStyle/>
          <a:p>
            <a:endParaRPr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15-15-0838-01-0llc</a:t>
            </a:r>
            <a:endParaRPr lang="en-US"/>
          </a:p>
        </p:txBody>
      </p:sp>
      <p:sp>
        <p:nvSpPr>
          <p:cNvPr id="5" name="Footer Placeholder 4"/>
          <p:cNvSpPr>
            <a:spLocks noGrp="1"/>
          </p:cNvSpPr>
          <p:nvPr>
            <p:ph type="ftr" sz="quarter" idx="11"/>
          </p:nvPr>
        </p:nvSpPr>
        <p:spPr/>
        <p:txBody>
          <a:bodyPr/>
          <a:lstStyle>
            <a:lvl1pPr>
              <a:defRPr/>
            </a:lvl1p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138E980A-8510-894C-9EF2-229AA75F6517}" type="slidenum">
              <a:rPr lang="en-US"/>
              <a:pPr/>
              <a:t>‹#›</a:t>
            </a:fld>
            <a:endParaRPr lang="en-US"/>
          </a:p>
        </p:txBody>
      </p:sp>
    </p:spTree>
    <p:extLst>
      <p:ext uri="{BB962C8B-B14F-4D97-AF65-F5344CB8AC3E}">
        <p14:creationId xmlns:p14="http://schemas.microsoft.com/office/powerpoint/2010/main" val="1348432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15-15-0838-01-0llc</a:t>
            </a:r>
            <a:endParaRPr lang="en-US"/>
          </a:p>
        </p:txBody>
      </p:sp>
      <p:sp>
        <p:nvSpPr>
          <p:cNvPr id="5" name="Footer Placeholder 4"/>
          <p:cNvSpPr>
            <a:spLocks noGrp="1"/>
          </p:cNvSpPr>
          <p:nvPr>
            <p:ph type="ftr" sz="quarter" idx="11"/>
          </p:nvPr>
        </p:nvSpPr>
        <p:spPr/>
        <p:txBody>
          <a:bodyPr/>
          <a:lstStyle>
            <a:lvl1pPr>
              <a:defRPr/>
            </a:lvl1p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E73E090-A04B-7244-AEC7-CBE2E9349168}" type="slidenum">
              <a:rPr lang="en-US"/>
              <a:pPr/>
              <a:t>‹#›</a:t>
            </a:fld>
            <a:endParaRPr lang="en-US"/>
          </a:p>
        </p:txBody>
      </p:sp>
    </p:spTree>
    <p:extLst>
      <p:ext uri="{BB962C8B-B14F-4D97-AF65-F5344CB8AC3E}">
        <p14:creationId xmlns:p14="http://schemas.microsoft.com/office/powerpoint/2010/main" val="3191288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15-15-0838-01-0llc</a:t>
            </a:r>
            <a:endParaRPr lang="en-US"/>
          </a:p>
        </p:txBody>
      </p:sp>
      <p:sp>
        <p:nvSpPr>
          <p:cNvPr id="5" name="Footer Placeholder 4"/>
          <p:cNvSpPr>
            <a:spLocks noGrp="1"/>
          </p:cNvSpPr>
          <p:nvPr>
            <p:ph type="ftr" sz="quarter" idx="11"/>
          </p:nvPr>
        </p:nvSpPr>
        <p:spPr/>
        <p:txBody>
          <a:bodyPr/>
          <a:lstStyle>
            <a:lvl1pPr>
              <a:defRPr/>
            </a:lvl1p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AB6319D2-385E-924D-BADF-65A1DCBF9C84}" type="slidenum">
              <a:rPr lang="en-US"/>
              <a:pPr/>
              <a:t>‹#›</a:t>
            </a:fld>
            <a:endParaRPr lang="en-US"/>
          </a:p>
        </p:txBody>
      </p:sp>
    </p:spTree>
    <p:extLst>
      <p:ext uri="{BB962C8B-B14F-4D97-AF65-F5344CB8AC3E}">
        <p14:creationId xmlns:p14="http://schemas.microsoft.com/office/powerpoint/2010/main" val="186009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15-15-0838-01-0llc</a:t>
            </a:r>
            <a:endParaRPr lang="en-US"/>
          </a:p>
        </p:txBody>
      </p:sp>
      <p:sp>
        <p:nvSpPr>
          <p:cNvPr id="5" name="Footer Placeholder 4"/>
          <p:cNvSpPr>
            <a:spLocks noGrp="1"/>
          </p:cNvSpPr>
          <p:nvPr>
            <p:ph type="ftr" sz="quarter" idx="11"/>
          </p:nvPr>
        </p:nvSpPr>
        <p:spPr/>
        <p:txBody>
          <a:bodyPr/>
          <a:lstStyle>
            <a:lvl1pPr>
              <a:defRPr/>
            </a:lvl1p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BEA1CB58-4D52-0449-BE91-2C27EAEF9D94}" type="slidenum">
              <a:rPr lang="en-US"/>
              <a:pPr/>
              <a:t>‹#›</a:t>
            </a:fld>
            <a:endParaRPr lang="en-US"/>
          </a:p>
        </p:txBody>
      </p:sp>
    </p:spTree>
    <p:extLst>
      <p:ext uri="{BB962C8B-B14F-4D97-AF65-F5344CB8AC3E}">
        <p14:creationId xmlns:p14="http://schemas.microsoft.com/office/powerpoint/2010/main" val="620452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15-15-0838-01-0llc</a:t>
            </a:r>
            <a:endParaRPr lang="en-US"/>
          </a:p>
        </p:txBody>
      </p:sp>
      <p:sp>
        <p:nvSpPr>
          <p:cNvPr id="5" name="Footer Placeholder 4"/>
          <p:cNvSpPr>
            <a:spLocks noGrp="1"/>
          </p:cNvSpPr>
          <p:nvPr>
            <p:ph type="ftr" sz="quarter" idx="11"/>
          </p:nvPr>
        </p:nvSpPr>
        <p:spPr/>
        <p:txBody>
          <a:bodyPr/>
          <a:lstStyle>
            <a:lvl1pPr>
              <a:defRPr/>
            </a:lvl1p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4AD970F-5DA8-EF42-926A-81E9F57EA3AE}" type="slidenum">
              <a:rPr lang="en-US"/>
              <a:pPr/>
              <a:t>‹#›</a:t>
            </a:fld>
            <a:endParaRPr lang="en-US"/>
          </a:p>
        </p:txBody>
      </p:sp>
    </p:spTree>
    <p:extLst>
      <p:ext uri="{BB962C8B-B14F-4D97-AF65-F5344CB8AC3E}">
        <p14:creationId xmlns:p14="http://schemas.microsoft.com/office/powerpoint/2010/main" val="1104736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15-15-0838-01-0llc</a:t>
            </a:r>
            <a:endParaRPr lang="en-US"/>
          </a:p>
        </p:txBody>
      </p:sp>
      <p:sp>
        <p:nvSpPr>
          <p:cNvPr id="6" name="Footer Placeholder 5"/>
          <p:cNvSpPr>
            <a:spLocks noGrp="1"/>
          </p:cNvSpPr>
          <p:nvPr>
            <p:ph type="ftr" sz="quarter" idx="11"/>
          </p:nvPr>
        </p:nvSpPr>
        <p:spPr/>
        <p:txBody>
          <a:bodyPr/>
          <a:lstStyle>
            <a:lvl1pPr>
              <a:defRPr/>
            </a:lvl1pPr>
          </a:lstStyle>
          <a:p>
            <a:r>
              <a:rPr lang="en-US" smtClean="0"/>
              <a:t>Charles Perkins [acknowledge Pat Kinney]</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B3A55DE8-EE44-204B-ABDB-73BB10FA7936}" type="slidenum">
              <a:rPr lang="en-US"/>
              <a:pPr/>
              <a:t>‹#›</a:t>
            </a:fld>
            <a:endParaRPr lang="en-US"/>
          </a:p>
        </p:txBody>
      </p:sp>
    </p:spTree>
    <p:extLst>
      <p:ext uri="{BB962C8B-B14F-4D97-AF65-F5344CB8AC3E}">
        <p14:creationId xmlns:p14="http://schemas.microsoft.com/office/powerpoint/2010/main" val="426994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15-15-0838-01-0llc</a:t>
            </a:r>
            <a:endParaRPr lang="en-US"/>
          </a:p>
        </p:txBody>
      </p:sp>
      <p:sp>
        <p:nvSpPr>
          <p:cNvPr id="8" name="Footer Placeholder 7"/>
          <p:cNvSpPr>
            <a:spLocks noGrp="1"/>
          </p:cNvSpPr>
          <p:nvPr>
            <p:ph type="ftr" sz="quarter" idx="11"/>
          </p:nvPr>
        </p:nvSpPr>
        <p:spPr/>
        <p:txBody>
          <a:bodyPr/>
          <a:lstStyle>
            <a:lvl1pPr>
              <a:defRPr/>
            </a:lvl1pPr>
          </a:lstStyle>
          <a:p>
            <a:r>
              <a:rPr lang="en-US" smtClean="0"/>
              <a:t>Charles Perkins [acknowledge Pat Kinney]</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D42ACD69-0B08-404C-B8BF-B00F5CBEC41B}" type="slidenum">
              <a:rPr lang="en-US"/>
              <a:pPr/>
              <a:t>‹#›</a:t>
            </a:fld>
            <a:endParaRPr lang="en-US"/>
          </a:p>
        </p:txBody>
      </p:sp>
    </p:spTree>
    <p:extLst>
      <p:ext uri="{BB962C8B-B14F-4D97-AF65-F5344CB8AC3E}">
        <p14:creationId xmlns:p14="http://schemas.microsoft.com/office/powerpoint/2010/main" val="660293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15-15-0838-01-0llc</a:t>
            </a:r>
            <a:endParaRPr lang="en-US"/>
          </a:p>
        </p:txBody>
      </p:sp>
      <p:sp>
        <p:nvSpPr>
          <p:cNvPr id="4" name="Footer Placeholder 3"/>
          <p:cNvSpPr>
            <a:spLocks noGrp="1"/>
          </p:cNvSpPr>
          <p:nvPr>
            <p:ph type="ftr" sz="quarter" idx="11"/>
          </p:nvPr>
        </p:nvSpPr>
        <p:spPr/>
        <p:txBody>
          <a:bodyPr/>
          <a:lstStyle>
            <a:lvl1pPr>
              <a:defRPr/>
            </a:lvl1pPr>
          </a:lstStyle>
          <a:p>
            <a:r>
              <a:rPr lang="en-US" smtClean="0"/>
              <a:t>Charles Perkins [acknowledge Pat Kinney]</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D2FF3BE-D754-C245-B11D-4CAA4D96FC8E}" type="slidenum">
              <a:rPr lang="en-US"/>
              <a:pPr/>
              <a:t>‹#›</a:t>
            </a:fld>
            <a:endParaRPr lang="en-US"/>
          </a:p>
        </p:txBody>
      </p:sp>
    </p:spTree>
    <p:extLst>
      <p:ext uri="{BB962C8B-B14F-4D97-AF65-F5344CB8AC3E}">
        <p14:creationId xmlns:p14="http://schemas.microsoft.com/office/powerpoint/2010/main" val="4201031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15-15-0838-01-0llc</a:t>
            </a:r>
            <a:endParaRPr lang="en-US"/>
          </a:p>
        </p:txBody>
      </p:sp>
      <p:sp>
        <p:nvSpPr>
          <p:cNvPr id="3" name="Footer Placeholder 2"/>
          <p:cNvSpPr>
            <a:spLocks noGrp="1"/>
          </p:cNvSpPr>
          <p:nvPr>
            <p:ph type="ftr" sz="quarter" idx="11"/>
          </p:nvPr>
        </p:nvSpPr>
        <p:spPr/>
        <p:txBody>
          <a:bodyPr/>
          <a:lstStyle>
            <a:lvl1pPr>
              <a:defRPr/>
            </a:lvl1pPr>
          </a:lstStyle>
          <a:p>
            <a:r>
              <a:rPr lang="en-US" smtClean="0"/>
              <a:t>Charles Perkins [acknowledge Pat Kinney]</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4E4C7AF8-F6E5-E147-AF66-B521713456DE}" type="slidenum">
              <a:rPr lang="en-US"/>
              <a:pPr/>
              <a:t>‹#›</a:t>
            </a:fld>
            <a:endParaRPr lang="en-US"/>
          </a:p>
        </p:txBody>
      </p:sp>
    </p:spTree>
    <p:extLst>
      <p:ext uri="{BB962C8B-B14F-4D97-AF65-F5344CB8AC3E}">
        <p14:creationId xmlns:p14="http://schemas.microsoft.com/office/powerpoint/2010/main" val="3889743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15-15-0838-01-0llc</a:t>
            </a:r>
            <a:endParaRPr lang="en-US"/>
          </a:p>
        </p:txBody>
      </p:sp>
      <p:sp>
        <p:nvSpPr>
          <p:cNvPr id="6" name="Footer Placeholder 5"/>
          <p:cNvSpPr>
            <a:spLocks noGrp="1"/>
          </p:cNvSpPr>
          <p:nvPr>
            <p:ph type="ftr" sz="quarter" idx="11"/>
          </p:nvPr>
        </p:nvSpPr>
        <p:spPr/>
        <p:txBody>
          <a:bodyPr/>
          <a:lstStyle>
            <a:lvl1pPr>
              <a:defRPr/>
            </a:lvl1pPr>
          </a:lstStyle>
          <a:p>
            <a:r>
              <a:rPr lang="en-US" smtClean="0"/>
              <a:t>Charles Perkins [acknowledge Pat Kinney]</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AAE04E67-8B18-6B43-AB72-64FDD1DF6846}" type="slidenum">
              <a:rPr lang="en-US"/>
              <a:pPr/>
              <a:t>‹#›</a:t>
            </a:fld>
            <a:endParaRPr lang="en-US"/>
          </a:p>
        </p:txBody>
      </p:sp>
    </p:spTree>
    <p:extLst>
      <p:ext uri="{BB962C8B-B14F-4D97-AF65-F5344CB8AC3E}">
        <p14:creationId xmlns:p14="http://schemas.microsoft.com/office/powerpoint/2010/main" val="970705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15-15-0838-01-0llc</a:t>
            </a:r>
            <a:endParaRPr lang="en-US"/>
          </a:p>
        </p:txBody>
      </p:sp>
      <p:sp>
        <p:nvSpPr>
          <p:cNvPr id="6" name="Footer Placeholder 5"/>
          <p:cNvSpPr>
            <a:spLocks noGrp="1"/>
          </p:cNvSpPr>
          <p:nvPr>
            <p:ph type="ftr" sz="quarter" idx="11"/>
          </p:nvPr>
        </p:nvSpPr>
        <p:spPr/>
        <p:txBody>
          <a:bodyPr/>
          <a:lstStyle>
            <a:lvl1pPr>
              <a:defRPr/>
            </a:lvl1pPr>
          </a:lstStyle>
          <a:p>
            <a:r>
              <a:rPr lang="en-US" smtClean="0"/>
              <a:t>Charles Perkins [acknowledge Pat Kinney]</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25F40787-8E1E-7C42-8D68-320E27097333}" type="slidenum">
              <a:rPr lang="en-US"/>
              <a:pPr/>
              <a:t>‹#›</a:t>
            </a:fld>
            <a:endParaRPr lang="en-US"/>
          </a:p>
        </p:txBody>
      </p:sp>
    </p:spTree>
    <p:extLst>
      <p:ext uri="{BB962C8B-B14F-4D97-AF65-F5344CB8AC3E}">
        <p14:creationId xmlns:p14="http://schemas.microsoft.com/office/powerpoint/2010/main" val="2426645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a:defRPr sz="1400" b="1"/>
            </a:lvl1pPr>
          </a:lstStyle>
          <a:p>
            <a:r>
              <a:rPr lang="en-US" smtClean="0"/>
              <a:t>15-15-0838-01-0llc</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1pPr algn="r">
              <a:defRPr/>
            </a:lvl1pPr>
          </a:lstStyle>
          <a:p>
            <a:r>
              <a:rPr lang="en-US" smtClean="0"/>
              <a:t>Charles Perkins [acknowledge Pat Kinney]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F54C7254-3FAF-A84E-9A2F-56ED5A505CBF}" type="slidenum">
              <a:rPr lang="en-US"/>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charset="0"/>
          <a:ea typeface="ＭＳ Ｐゴシック" charset="0"/>
        </a:defRPr>
      </a:lvl2pPr>
      <a:lvl3pPr algn="ctr" rtl="0" eaLnBrk="0" fontAlgn="base" hangingPunct="0">
        <a:spcBef>
          <a:spcPct val="0"/>
        </a:spcBef>
        <a:spcAft>
          <a:spcPct val="0"/>
        </a:spcAft>
        <a:defRPr sz="3600">
          <a:solidFill>
            <a:schemeClr val="tx2"/>
          </a:solidFill>
          <a:latin typeface="Times New Roman" charset="0"/>
          <a:ea typeface="ＭＳ Ｐゴシック" charset="0"/>
        </a:defRPr>
      </a:lvl3pPr>
      <a:lvl4pPr algn="ctr" rtl="0" eaLnBrk="0" fontAlgn="base" hangingPunct="0">
        <a:spcBef>
          <a:spcPct val="0"/>
        </a:spcBef>
        <a:spcAft>
          <a:spcPct val="0"/>
        </a:spcAft>
        <a:defRPr sz="3600">
          <a:solidFill>
            <a:schemeClr val="tx2"/>
          </a:solidFill>
          <a:latin typeface="Times New Roman" charset="0"/>
          <a:ea typeface="ＭＳ Ｐゴシック" charset="0"/>
        </a:defRPr>
      </a:lvl4pPr>
      <a:lvl5pPr algn="ctr" rtl="0" eaLnBrk="0" fontAlgn="base" hangingPunct="0">
        <a:spcBef>
          <a:spcPct val="0"/>
        </a:spcBef>
        <a:spcAft>
          <a:spcPct val="0"/>
        </a:spcAft>
        <a:defRPr sz="3600">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600">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600">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085850" indent="-228600" algn="l" rtl="0" eaLnBrk="0" fontAlgn="base" hangingPunct="0">
        <a:spcBef>
          <a:spcPct val="20000"/>
        </a:spcBef>
        <a:spcAft>
          <a:spcPct val="0"/>
        </a:spcAft>
        <a:buChar char="•"/>
        <a:defRPr sz="2400">
          <a:solidFill>
            <a:schemeClr val="tx1"/>
          </a:solidFill>
          <a:latin typeface="+mn-lt"/>
          <a:ea typeface="+mn-ea"/>
        </a:defRPr>
      </a:lvl3pPr>
      <a:lvl4pPr marL="1428750" indent="-228600" algn="l" rtl="0" eaLnBrk="0" fontAlgn="base" hangingPunct="0">
        <a:spcBef>
          <a:spcPct val="20000"/>
        </a:spcBef>
        <a:spcAft>
          <a:spcPct val="0"/>
        </a:spcAft>
        <a:buChar char="–"/>
        <a:defRPr sz="2000">
          <a:solidFill>
            <a:schemeClr val="tx1"/>
          </a:solidFill>
          <a:latin typeface="+mn-lt"/>
          <a:ea typeface="+mn-ea"/>
        </a:defRPr>
      </a:lvl4pPr>
      <a:lvl5pPr marL="1771650" indent="-228600" algn="l" rtl="0" eaLnBrk="0" fontAlgn="base" hangingPunct="0">
        <a:spcBef>
          <a:spcPct val="20000"/>
        </a:spcBef>
        <a:spcAft>
          <a:spcPct val="0"/>
        </a:spcAft>
        <a:buChar char="•"/>
        <a:defRPr sz="2000">
          <a:solidFill>
            <a:schemeClr val="tx1"/>
          </a:solidFill>
          <a:latin typeface="+mn-lt"/>
          <a:ea typeface="+mn-ea"/>
        </a:defRPr>
      </a:lvl5pPr>
      <a:lvl6pPr marL="2228850" indent="-228600" algn="l" rtl="0" eaLnBrk="0" fontAlgn="base" hangingPunct="0">
        <a:spcBef>
          <a:spcPct val="20000"/>
        </a:spcBef>
        <a:spcAft>
          <a:spcPct val="0"/>
        </a:spcAft>
        <a:buChar char="•"/>
        <a:defRPr sz="2000">
          <a:solidFill>
            <a:schemeClr val="tx1"/>
          </a:solidFill>
          <a:latin typeface="+mn-lt"/>
          <a:ea typeface="+mn-ea"/>
        </a:defRPr>
      </a:lvl6pPr>
      <a:lvl7pPr marL="2686050" indent="-228600" algn="l" rtl="0" eaLnBrk="0" fontAlgn="base" hangingPunct="0">
        <a:spcBef>
          <a:spcPct val="20000"/>
        </a:spcBef>
        <a:spcAft>
          <a:spcPct val="0"/>
        </a:spcAft>
        <a:buChar char="•"/>
        <a:defRPr sz="2000">
          <a:solidFill>
            <a:schemeClr val="tx1"/>
          </a:solidFill>
          <a:latin typeface="+mn-lt"/>
          <a:ea typeface="+mn-ea"/>
        </a:defRPr>
      </a:lvl7pPr>
      <a:lvl8pPr marL="3143250" indent="-228600" algn="l" rtl="0" eaLnBrk="0" fontAlgn="base" hangingPunct="0">
        <a:spcBef>
          <a:spcPct val="20000"/>
        </a:spcBef>
        <a:spcAft>
          <a:spcPct val="0"/>
        </a:spcAft>
        <a:buChar char="•"/>
        <a:defRPr sz="2000">
          <a:solidFill>
            <a:schemeClr val="tx1"/>
          </a:solidFill>
          <a:latin typeface="+mn-lt"/>
          <a:ea typeface="+mn-ea"/>
        </a:defRPr>
      </a:lvl8pPr>
      <a:lvl9pPr marL="3600450" indent="-228600" algn="l" rtl="0" eaLnBrk="0" fontAlgn="base" hangingPunct="0">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5/dcn/15/"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1"/>
          <p:cNvSpPr>
            <a:spLocks noGrp="1"/>
          </p:cNvSpPr>
          <p:nvPr>
            <p:ph type="dt" sz="quarter" idx="10"/>
          </p:nvPr>
        </p:nvSpPr>
        <p:spPr>
          <a:xfrm>
            <a:off x="685800" y="380999"/>
            <a:ext cx="1905000" cy="212725"/>
          </a:xfrm>
          <a:noFill/>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ja-JP" sz="1400" smtClean="0">
                <a:latin typeface="Times New Roman" pitchFamily="18" charset="0"/>
              </a:rPr>
              <a:t>15-15-0838-01-0llc</a:t>
            </a:r>
            <a:endParaRPr lang="en-US" altLang="ja-JP" sz="1400" dirty="0">
              <a:latin typeface="Times New Roman" pitchFamily="18" charset="0"/>
            </a:endParaRPr>
          </a:p>
        </p:txBody>
      </p:sp>
      <p:sp>
        <p:nvSpPr>
          <p:cNvPr id="3075" name="フッター プレースホルダー 2"/>
          <p:cNvSpPr>
            <a:spLocks noGrp="1"/>
          </p:cNvSpPr>
          <p:nvPr>
            <p:ph type="ftr" sz="quarter" idx="11"/>
          </p:nvPr>
        </p:nvSpPr>
        <p:spPr>
          <a:xfrm>
            <a:off x="5486400" y="6475413"/>
            <a:ext cx="3124200" cy="184666"/>
          </a:xfrm>
          <a:noFill/>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ja-JP" sz="1200" smtClean="0">
                <a:latin typeface="Times New Roman" pitchFamily="18" charset="0"/>
              </a:rPr>
              <a:t>Charles Perkins [acknowledge Pat Kinney]</a:t>
            </a:r>
            <a:endParaRPr lang="en-US" altLang="ja-JP" sz="1200" dirty="0" smtClean="0">
              <a:latin typeface="Times New Roman" pitchFamily="18" charset="0"/>
            </a:endParaRPr>
          </a:p>
        </p:txBody>
      </p:sp>
      <p:sp>
        <p:nvSpPr>
          <p:cNvPr id="3076" name="スライド番号プレースホルダー 3"/>
          <p:cNvSpPr>
            <a:spLocks noGrp="1"/>
          </p:cNvSpPr>
          <p:nvPr>
            <p:ph type="sldNum" sz="quarter" idx="12"/>
          </p:nvPr>
        </p:nvSpPr>
        <p:spPr>
          <a:noFill/>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ja-JP" sz="1200">
                <a:latin typeface="Times New Roman" pitchFamily="18" charset="0"/>
              </a:rPr>
              <a:t>Slide </a:t>
            </a:r>
            <a:fld id="{9F3C82A0-845C-4F30-9FE5-4BE4CDF44A19}" type="slidenum">
              <a:rPr lang="en-US" altLang="ja-JP" sz="1200">
                <a:latin typeface="Times New Roman" pitchFamily="18" charset="0"/>
              </a:rPr>
              <a:pPr>
                <a:spcBef>
                  <a:spcPct val="0"/>
                </a:spcBef>
                <a:buFontTx/>
                <a:buNone/>
              </a:pPr>
              <a:t>1</a:t>
            </a:fld>
            <a:endParaRPr lang="en-US" altLang="ja-JP" sz="1200">
              <a:latin typeface="Times New Roman" pitchFamily="18" charset="0"/>
            </a:endParaRPr>
          </a:p>
        </p:txBody>
      </p:sp>
      <p:sp>
        <p:nvSpPr>
          <p:cNvPr id="27651" name="Rectangle 3"/>
          <p:cNvSpPr>
            <a:spLocks noChangeArrowheads="1"/>
          </p:cNvSpPr>
          <p:nvPr/>
        </p:nvSpPr>
        <p:spPr bwMode="auto">
          <a:xfrm>
            <a:off x="117475" y="776288"/>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sz="1600" dirty="0"/>
              <a:t>DCN </a:t>
            </a:r>
            <a:r>
              <a:rPr lang="en-US" sz="1600" dirty="0" smtClean="0"/>
              <a:t>15-15-0805-01-0llc </a:t>
            </a:r>
            <a:r>
              <a:rPr lang="en-US" altLang="ja-JP" sz="1600" dirty="0" smtClean="0">
                <a:ea typeface="ＭＳ Ｐゴシック" charset="-128"/>
              </a:rPr>
              <a:t>IETF [</a:t>
            </a:r>
            <a:r>
              <a:rPr lang="en-US" altLang="ja-JP" sz="1600" dirty="0" err="1" smtClean="0"/>
              <a:t>intarea</a:t>
            </a:r>
            <a:r>
              <a:rPr lang="en-US" altLang="ja-JP" sz="1600" dirty="0" smtClean="0"/>
              <a:t>]</a:t>
            </a:r>
            <a:r>
              <a:rPr lang="en-US" sz="1600" dirty="0" smtClean="0"/>
              <a:t> </a:t>
            </a:r>
            <a:r>
              <a:rPr lang="en-US" altLang="ja-JP" sz="1600" dirty="0" smtClean="0">
                <a:ea typeface="ＭＳ Ｐゴシック" charset="-128"/>
              </a:rPr>
              <a:t>report introducing 802.15.llc</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a:t>
            </a:r>
            <a:r>
              <a:rPr lang="en-US" altLang="ja-JP" sz="1600" dirty="0">
                <a:ea typeface="ＭＳ Ｐゴシック" charset="-128"/>
              </a:rPr>
              <a:t>4</a:t>
            </a:r>
            <a:r>
              <a:rPr lang="en-US" altLang="ja-JP" sz="1600" dirty="0" smtClean="0">
                <a:ea typeface="ＭＳ Ｐゴシック" charset="-128"/>
              </a:rPr>
              <a:t> November</a:t>
            </a:r>
            <a:r>
              <a:rPr lang="en-US" altLang="ja-JP" sz="1600" dirty="0">
                <a:ea typeface="ＭＳ Ｐゴシック" charset="-128"/>
              </a:rPr>
              <a:t>, </a:t>
            </a:r>
            <a:r>
              <a:rPr lang="en-US" altLang="ja-JP" sz="1600" dirty="0" smtClean="0">
                <a:ea typeface="ＭＳ Ｐゴシック" charset="-128"/>
              </a:rPr>
              <a:t>2015</a:t>
            </a:r>
            <a:r>
              <a:rPr lang="en-US" altLang="ja-JP" sz="1600" dirty="0" smtClean="0">
                <a:solidFill>
                  <a:schemeClr val="tx2"/>
                </a:solidFill>
                <a:ea typeface="ＭＳ Ｐゴシック" charset="-128"/>
              </a:rPr>
              <a:t>]</a:t>
            </a:r>
          </a:p>
          <a:p>
            <a:r>
              <a:rPr lang="en-US" altLang="ja-JP" sz="1600" b="1" dirty="0" smtClean="0">
                <a:solidFill>
                  <a:schemeClr val="tx2"/>
                </a:solidFill>
                <a:ea typeface="ＭＳ Ｐゴシック" charset="-128"/>
              </a:rPr>
              <a:t>Source1:</a:t>
            </a:r>
            <a:r>
              <a:rPr lang="en-US" altLang="ja-JP" sz="1600" dirty="0" smtClean="0">
                <a:solidFill>
                  <a:schemeClr val="tx2"/>
                </a:solidFill>
                <a:ea typeface="ＭＳ Ｐゴシック" charset="-128"/>
              </a:rPr>
              <a:t> </a:t>
            </a:r>
            <a:r>
              <a:rPr lang="en-US" altLang="ja-JP" sz="1600" dirty="0" smtClean="0">
                <a:ea typeface="ＭＳ Ｐゴシック" charset="-128"/>
              </a:rPr>
              <a:t>[Charlie Perkins] Company [Futurewei]</a:t>
            </a:r>
            <a:endParaRPr lang="ja-JP" altLang="en-US" sz="1600" dirty="0" smtClean="0">
              <a:ea typeface="ＭＳ Ｐゴシック" charset="-128"/>
            </a:endParaRPr>
          </a:p>
          <a:p>
            <a:r>
              <a:rPr lang="en-US" altLang="ja-JP" sz="1600" dirty="0" smtClean="0">
                <a:solidFill>
                  <a:schemeClr val="tx2"/>
                </a:solidFill>
                <a:ea typeface="ＭＳ Ｐゴシック" charset="-128"/>
              </a:rPr>
              <a:t>Address [2330 Central, Santa Clara, CA  95050]</a:t>
            </a:r>
            <a:endParaRPr lang="en-US" altLang="ja-JP" sz="1600" dirty="0">
              <a:solidFill>
                <a:schemeClr val="tx2"/>
              </a:solidFill>
              <a:ea typeface="ＭＳ Ｐゴシック" charset="-128"/>
            </a:endParaRPr>
          </a:p>
          <a:p>
            <a:r>
              <a:rPr lang="en-US" altLang="ja-JP" sz="1600" dirty="0">
                <a:solidFill>
                  <a:schemeClr val="tx2"/>
                </a:solidFill>
                <a:ea typeface="ＭＳ Ｐゴシック" charset="-128"/>
              </a:rPr>
              <a:t>Voice</a:t>
            </a:r>
            <a:r>
              <a:rPr lang="en-US" altLang="ja-JP" sz="1600" dirty="0" smtClean="0">
                <a:solidFill>
                  <a:schemeClr val="tx2"/>
                </a:solidFill>
                <a:ea typeface="ＭＳ Ｐゴシック" charset="-128"/>
              </a:rPr>
              <a:t>:[+1-408-330-45860</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E-Mail:[</a:t>
            </a:r>
            <a:r>
              <a:rPr lang="en-US" altLang="ja-JP" sz="1600" dirty="0" smtClean="0">
                <a:ea typeface="ＭＳ Ｐゴシック" charset="-128"/>
              </a:rPr>
              <a:t>charles.perkins@earthlink.net</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charset="-128"/>
              </a:rPr>
              <a:t>15-15-0761-00-0llc-llc-proposal-for-802-15-4</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[802.15.llc study group is being chartered to simplify the use of 802.15.4 base and extensions]</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802.15.llc study group is relevant to IETF </a:t>
            </a:r>
            <a:r>
              <a:rPr lang="en-US" altLang="ja-JP" sz="1600" dirty="0" smtClean="0">
                <a:solidFill>
                  <a:schemeClr val="tx2"/>
                </a:solidFill>
                <a:ea typeface="ＭＳ Ｐゴシック" charset="-128"/>
              </a:rPr>
              <a:t>6TtiSCH, </a:t>
            </a:r>
            <a:r>
              <a:rPr lang="en-US" altLang="ja-JP" sz="1600" dirty="0">
                <a:solidFill>
                  <a:schemeClr val="tx2"/>
                </a:solidFill>
                <a:ea typeface="ＭＳ Ｐゴシック" charset="-128"/>
              </a:rPr>
              <a:t>and so should be introduced for discussion</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802.15.12 would also include</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45329982"/>
              </p:ext>
            </p:extLst>
          </p:nvPr>
        </p:nvGraphicFramePr>
        <p:xfrm>
          <a:off x="533400" y="1600200"/>
          <a:ext cx="7935843"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p:cNvSpPr>
            <a:spLocks noGrp="1"/>
          </p:cNvSpPr>
          <p:nvPr>
            <p:ph type="dt" sz="half" idx="10"/>
          </p:nvPr>
        </p:nvSpPr>
        <p:spPr/>
        <p:txBody>
          <a:bodyPr/>
          <a:lstStyle/>
          <a:p>
            <a:r>
              <a:rPr lang="en-US" smtClean="0"/>
              <a:t>15-15-0838-01-0llc</a:t>
            </a:r>
            <a:endParaRPr lang="en-US"/>
          </a:p>
        </p:txBody>
      </p:sp>
      <p:sp>
        <p:nvSpPr>
          <p:cNvPr id="5" name="Footer Placeholder 4"/>
          <p:cNvSpPr>
            <a:spLocks noGrp="1"/>
          </p:cNvSpPr>
          <p:nvPr>
            <p:ph type="ftr" sz="quarter" idx="11"/>
          </p:nvPr>
        </p:nvSpPr>
        <p:spPr/>
        <p:txBody>
          <a:body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10</a:t>
            </a:fld>
            <a:endParaRPr lang="en-US"/>
          </a:p>
        </p:txBody>
      </p:sp>
    </p:spTree>
    <p:extLst>
      <p:ext uri="{BB962C8B-B14F-4D97-AF65-F5344CB8AC3E}">
        <p14:creationId xmlns:p14="http://schemas.microsoft.com/office/powerpoint/2010/main" val="7929580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b="1" dirty="0" smtClean="0"/>
              <a:t>Background</a:t>
            </a:r>
            <a:endParaRPr lang="en-US" b="1" dirty="0"/>
          </a:p>
        </p:txBody>
      </p:sp>
      <p:sp>
        <p:nvSpPr>
          <p:cNvPr id="3" name="Content Placeholder 2"/>
          <p:cNvSpPr>
            <a:spLocks noGrp="1"/>
          </p:cNvSpPr>
          <p:nvPr>
            <p:ph idx="1"/>
          </p:nvPr>
        </p:nvSpPr>
        <p:spPr>
          <a:xfrm>
            <a:off x="141323" y="1417638"/>
            <a:ext cx="8649286" cy="5053840"/>
          </a:xfrm>
        </p:spPr>
        <p:txBody>
          <a:bodyPr>
            <a:normAutofit fontScale="85000" lnSpcReduction="10000"/>
          </a:bodyPr>
          <a:lstStyle/>
          <a:p>
            <a:r>
              <a:rPr lang="en-US" dirty="0" smtClean="0"/>
              <a:t>IEEE 802.15.4’s approach has been to </a:t>
            </a:r>
            <a:r>
              <a:rPr lang="en-US" dirty="0"/>
              <a:t>keep the MAC simple and the PHY simpler</a:t>
            </a:r>
            <a:r>
              <a:rPr lang="en-US" dirty="0" smtClean="0"/>
              <a:t>.  </a:t>
            </a:r>
          </a:p>
          <a:p>
            <a:r>
              <a:rPr lang="en-US" dirty="0" smtClean="0"/>
              <a:t>Complex decisions determining MAC behaviors were passed to the next higher layer.  For example: </a:t>
            </a:r>
          </a:p>
          <a:p>
            <a:pPr lvl="1"/>
            <a:r>
              <a:rPr lang="en-US" dirty="0"/>
              <a:t>S</a:t>
            </a:r>
            <a:r>
              <a:rPr lang="en-US" dirty="0" smtClean="0"/>
              <a:t>hould the node join a specific network?  </a:t>
            </a:r>
          </a:p>
          <a:p>
            <a:pPr lvl="1"/>
            <a:r>
              <a:rPr lang="en-US" dirty="0" smtClean="0"/>
              <a:t>What short address does coordinator allocate to a node? </a:t>
            </a:r>
          </a:p>
          <a:p>
            <a:pPr lvl="1"/>
            <a:r>
              <a:rPr lang="en-US" dirty="0" smtClean="0"/>
              <a:t>What data rates, modulations, et al. should be used? </a:t>
            </a:r>
          </a:p>
          <a:p>
            <a:r>
              <a:rPr lang="en-US" dirty="0" smtClean="0"/>
              <a:t>The above approach resulted in 802.15.4 not being </a:t>
            </a:r>
            <a:r>
              <a:rPr lang="en-US" dirty="0"/>
              <a:t>as easily used </a:t>
            </a:r>
            <a:r>
              <a:rPr lang="en-US" dirty="0" smtClean="0"/>
              <a:t>as 802.11 and 802.3, since </a:t>
            </a:r>
            <a:r>
              <a:rPr lang="en-US" dirty="0"/>
              <a:t>the </a:t>
            </a:r>
            <a:r>
              <a:rPr lang="en-US" dirty="0" smtClean="0"/>
              <a:t>802.15.4 higher layers must do many additional operations </a:t>
            </a:r>
            <a:r>
              <a:rPr lang="en-US" sz="2800" dirty="0" smtClean="0"/>
              <a:t>(which may be poorly described)</a:t>
            </a:r>
            <a:r>
              <a:rPr lang="en-US" dirty="0" smtClean="0"/>
              <a:t>.</a:t>
            </a:r>
            <a:endParaRPr lang="en-US" dirty="0"/>
          </a:p>
          <a:p>
            <a:endParaRPr lang="en-US" dirty="0"/>
          </a:p>
        </p:txBody>
      </p:sp>
      <p:sp>
        <p:nvSpPr>
          <p:cNvPr id="4" name="Date Placeholder 3"/>
          <p:cNvSpPr>
            <a:spLocks noGrp="1"/>
          </p:cNvSpPr>
          <p:nvPr>
            <p:ph type="dt" sz="half" idx="10"/>
          </p:nvPr>
        </p:nvSpPr>
        <p:spPr/>
        <p:txBody>
          <a:bodyPr/>
          <a:lstStyle/>
          <a:p>
            <a:r>
              <a:rPr lang="en-US" smtClean="0"/>
              <a:t>15-15-0838-01-0llc</a:t>
            </a:r>
            <a:endParaRPr lang="en-US"/>
          </a:p>
        </p:txBody>
      </p:sp>
      <p:sp>
        <p:nvSpPr>
          <p:cNvPr id="5" name="Footer Placeholder 4"/>
          <p:cNvSpPr>
            <a:spLocks noGrp="1"/>
          </p:cNvSpPr>
          <p:nvPr>
            <p:ph type="ftr" sz="quarter" idx="11"/>
          </p:nvPr>
        </p:nvSpPr>
        <p:spPr/>
        <p:txBody>
          <a:body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11</a:t>
            </a:fld>
            <a:endParaRPr lang="en-US"/>
          </a:p>
        </p:txBody>
      </p:sp>
    </p:spTree>
    <p:extLst>
      <p:ext uri="{BB962C8B-B14F-4D97-AF65-F5344CB8AC3E}">
        <p14:creationId xmlns:p14="http://schemas.microsoft.com/office/powerpoint/2010/main" val="39122236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7772400" cy="1066800"/>
          </a:xfrm>
        </p:spPr>
        <p:txBody>
          <a:bodyPr/>
          <a:lstStyle/>
          <a:p>
            <a:r>
              <a:rPr lang="en-US" b="1" dirty="0" smtClean="0"/>
              <a:t>Issues</a:t>
            </a:r>
            <a:endParaRPr lang="en-US" b="1" dirty="0"/>
          </a:p>
        </p:txBody>
      </p:sp>
      <p:sp>
        <p:nvSpPr>
          <p:cNvPr id="3" name="Content Placeholder 2"/>
          <p:cNvSpPr>
            <a:spLocks noGrp="1"/>
          </p:cNvSpPr>
          <p:nvPr>
            <p:ph idx="1"/>
          </p:nvPr>
        </p:nvSpPr>
        <p:spPr>
          <a:xfrm>
            <a:off x="309517" y="1417638"/>
            <a:ext cx="8624657" cy="4857863"/>
          </a:xfrm>
        </p:spPr>
        <p:txBody>
          <a:bodyPr>
            <a:normAutofit lnSpcReduction="10000"/>
          </a:bodyPr>
          <a:lstStyle/>
          <a:p>
            <a:r>
              <a:rPr lang="en-US" dirty="0" smtClean="0"/>
              <a:t>Although IEEE 802.15.4 is extremely popular with vendors and users, each user application needs a specific protocol stack</a:t>
            </a:r>
          </a:p>
          <a:p>
            <a:r>
              <a:rPr lang="en-US" dirty="0" smtClean="0"/>
              <a:t>Older versions of 802.15.4 didn’t address many of the new application needs, hence user application stacks added their own enhancements</a:t>
            </a:r>
          </a:p>
          <a:p>
            <a:r>
              <a:rPr lang="en-US" dirty="0" smtClean="0"/>
              <a:t>Security on older versions of 802.15.4 did not function correctly, hence user application stacks used their own security</a:t>
            </a:r>
            <a:endParaRPr lang="en-US" dirty="0"/>
          </a:p>
        </p:txBody>
      </p:sp>
      <p:sp>
        <p:nvSpPr>
          <p:cNvPr id="4" name="Date Placeholder 3"/>
          <p:cNvSpPr>
            <a:spLocks noGrp="1"/>
          </p:cNvSpPr>
          <p:nvPr>
            <p:ph type="dt" sz="half" idx="10"/>
          </p:nvPr>
        </p:nvSpPr>
        <p:spPr/>
        <p:txBody>
          <a:bodyPr/>
          <a:lstStyle/>
          <a:p>
            <a:r>
              <a:rPr lang="en-US" smtClean="0"/>
              <a:t>15-15-0838-01-0llc</a:t>
            </a:r>
            <a:endParaRPr lang="en-US"/>
          </a:p>
        </p:txBody>
      </p:sp>
      <p:sp>
        <p:nvSpPr>
          <p:cNvPr id="5" name="Footer Placeholder 4"/>
          <p:cNvSpPr>
            <a:spLocks noGrp="1"/>
          </p:cNvSpPr>
          <p:nvPr>
            <p:ph type="ftr" sz="quarter" idx="11"/>
          </p:nvPr>
        </p:nvSpPr>
        <p:spPr/>
        <p:txBody>
          <a:body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12</a:t>
            </a:fld>
            <a:endParaRPr lang="en-US"/>
          </a:p>
        </p:txBody>
      </p:sp>
    </p:spTree>
    <p:extLst>
      <p:ext uri="{BB962C8B-B14F-4D97-AF65-F5344CB8AC3E}">
        <p14:creationId xmlns:p14="http://schemas.microsoft.com/office/powerpoint/2010/main" val="14398657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7772400" cy="1066800"/>
          </a:xfrm>
        </p:spPr>
        <p:txBody>
          <a:bodyPr/>
          <a:lstStyle/>
          <a:p>
            <a:r>
              <a:rPr lang="en-US" b="1" dirty="0" smtClean="0"/>
              <a:t>Issues (continued)</a:t>
            </a:r>
            <a:endParaRPr lang="en-US" b="1" dirty="0"/>
          </a:p>
        </p:txBody>
      </p:sp>
      <p:sp>
        <p:nvSpPr>
          <p:cNvPr id="3" name="Content Placeholder 2"/>
          <p:cNvSpPr>
            <a:spLocks noGrp="1"/>
          </p:cNvSpPr>
          <p:nvPr>
            <p:ph idx="1"/>
          </p:nvPr>
        </p:nvSpPr>
        <p:spPr>
          <a:xfrm>
            <a:off x="309517" y="1417638"/>
            <a:ext cx="8529683" cy="4857863"/>
          </a:xfrm>
        </p:spPr>
        <p:txBody>
          <a:bodyPr>
            <a:normAutofit/>
          </a:bodyPr>
          <a:lstStyle/>
          <a:p>
            <a:r>
              <a:rPr lang="en-US" dirty="0" smtClean="0"/>
              <a:t>802.15.4 couldn’t serve multiple higher layer protocols</a:t>
            </a:r>
          </a:p>
          <a:p>
            <a:r>
              <a:rPr lang="en-US" dirty="0" smtClean="0"/>
              <a:t>Proprietary protocols such as </a:t>
            </a:r>
            <a:r>
              <a:rPr lang="en-US" dirty="0" err="1" smtClean="0"/>
              <a:t>LoRA</a:t>
            </a:r>
            <a:r>
              <a:rPr lang="en-US" dirty="0" smtClean="0"/>
              <a:t>™ and </a:t>
            </a:r>
            <a:r>
              <a:rPr lang="en-US" dirty="0" err="1"/>
              <a:t>SigFox</a:t>
            </a:r>
            <a:r>
              <a:rPr lang="en-US" dirty="0" smtClean="0"/>
              <a:t>™ have arisen due to the complexity of 802.15.4 protocols.  There has been misunderstanding about how to use specific 802.15.4 modes and the performance gains they can give.</a:t>
            </a:r>
          </a:p>
        </p:txBody>
      </p:sp>
      <p:sp>
        <p:nvSpPr>
          <p:cNvPr id="4" name="Date Placeholder 3"/>
          <p:cNvSpPr>
            <a:spLocks noGrp="1"/>
          </p:cNvSpPr>
          <p:nvPr>
            <p:ph type="dt" sz="half" idx="10"/>
          </p:nvPr>
        </p:nvSpPr>
        <p:spPr/>
        <p:txBody>
          <a:bodyPr/>
          <a:lstStyle/>
          <a:p>
            <a:r>
              <a:rPr lang="en-US" smtClean="0"/>
              <a:t>15-15-0838-01-0llc</a:t>
            </a:r>
            <a:endParaRPr lang="en-US" dirty="0"/>
          </a:p>
        </p:txBody>
      </p:sp>
      <p:sp>
        <p:nvSpPr>
          <p:cNvPr id="5" name="Footer Placeholder 4"/>
          <p:cNvSpPr>
            <a:spLocks noGrp="1"/>
          </p:cNvSpPr>
          <p:nvPr>
            <p:ph type="ftr" sz="quarter" idx="11"/>
          </p:nvPr>
        </p:nvSpPr>
        <p:spPr/>
        <p:txBody>
          <a:body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13</a:t>
            </a:fld>
            <a:endParaRPr lang="en-US"/>
          </a:p>
        </p:txBody>
      </p:sp>
    </p:spTree>
    <p:extLst>
      <p:ext uri="{BB962C8B-B14F-4D97-AF65-F5344CB8AC3E}">
        <p14:creationId xmlns:p14="http://schemas.microsoft.com/office/powerpoint/2010/main" val="3364585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7772400" cy="1066800"/>
          </a:xfrm>
        </p:spPr>
        <p:txBody>
          <a:bodyPr>
            <a:normAutofit/>
          </a:bodyPr>
          <a:lstStyle/>
          <a:p>
            <a:r>
              <a:rPr lang="en-US" b="1" dirty="0" smtClean="0"/>
              <a:t>802.15.12 Benefits</a:t>
            </a:r>
            <a:endParaRPr lang="en-US" b="1" dirty="0"/>
          </a:p>
        </p:txBody>
      </p:sp>
      <p:sp>
        <p:nvSpPr>
          <p:cNvPr id="3" name="Content Placeholder 2"/>
          <p:cNvSpPr>
            <a:spLocks noGrp="1"/>
          </p:cNvSpPr>
          <p:nvPr>
            <p:ph idx="1"/>
          </p:nvPr>
        </p:nvSpPr>
        <p:spPr>
          <a:xfrm>
            <a:off x="309517" y="1417638"/>
            <a:ext cx="8393897" cy="4857863"/>
          </a:xfrm>
        </p:spPr>
        <p:txBody>
          <a:bodyPr>
            <a:normAutofit fontScale="92500"/>
          </a:bodyPr>
          <a:lstStyle/>
          <a:p>
            <a:pPr marL="514350" indent="-514350">
              <a:buFont typeface="+mj-lt"/>
              <a:buAutoNum type="alphaLcParenR"/>
            </a:pPr>
            <a:r>
              <a:rPr lang="en-US" dirty="0" smtClean="0"/>
              <a:t>802.15.12 will be able to configure the 802.15.4 MAC and PHY with security, network, and channel settings via defaults or settings received using other protocols</a:t>
            </a:r>
          </a:p>
          <a:p>
            <a:pPr marL="514350" indent="-514350">
              <a:buFont typeface="+mj-lt"/>
              <a:buAutoNum type="alphaLcParenR"/>
            </a:pPr>
            <a:r>
              <a:rPr lang="en-US" dirty="0" smtClean="0"/>
              <a:t>Thanks to (a), IC or stack vendors will be able to provide consistent and standardized mechanisms to set up networks and links</a:t>
            </a:r>
          </a:p>
          <a:p>
            <a:pPr marL="514350" indent="-514350">
              <a:buFont typeface="+mj-lt"/>
              <a:buAutoNum type="alphaLcParenR"/>
            </a:pPr>
            <a:r>
              <a:rPr lang="en-US" dirty="0" smtClean="0"/>
              <a:t>Consequently, IEEE 802.15.4 will find use in new applications and will better address existing applications</a:t>
            </a:r>
          </a:p>
        </p:txBody>
      </p:sp>
      <p:sp>
        <p:nvSpPr>
          <p:cNvPr id="4" name="Date Placeholder 3"/>
          <p:cNvSpPr>
            <a:spLocks noGrp="1"/>
          </p:cNvSpPr>
          <p:nvPr>
            <p:ph type="dt" sz="half" idx="10"/>
          </p:nvPr>
        </p:nvSpPr>
        <p:spPr/>
        <p:txBody>
          <a:bodyPr/>
          <a:lstStyle/>
          <a:p>
            <a:r>
              <a:rPr lang="en-US" smtClean="0"/>
              <a:t>15-15-0838-01-0llc</a:t>
            </a:r>
            <a:endParaRPr lang="en-US"/>
          </a:p>
        </p:txBody>
      </p:sp>
      <p:sp>
        <p:nvSpPr>
          <p:cNvPr id="5" name="Footer Placeholder 4"/>
          <p:cNvSpPr>
            <a:spLocks noGrp="1"/>
          </p:cNvSpPr>
          <p:nvPr>
            <p:ph type="ftr" sz="quarter" idx="11"/>
          </p:nvPr>
        </p:nvSpPr>
        <p:spPr/>
        <p:txBody>
          <a:body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14</a:t>
            </a:fld>
            <a:endParaRPr lang="en-US"/>
          </a:p>
        </p:txBody>
      </p:sp>
    </p:spTree>
    <p:extLst>
      <p:ext uri="{BB962C8B-B14F-4D97-AF65-F5344CB8AC3E}">
        <p14:creationId xmlns:p14="http://schemas.microsoft.com/office/powerpoint/2010/main" val="42099442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PAR for 802.15.12</a:t>
            </a:r>
            <a:endParaRPr lang="en-US" dirty="0"/>
          </a:p>
        </p:txBody>
      </p:sp>
      <p:sp>
        <p:nvSpPr>
          <p:cNvPr id="3" name="Content Placeholder 2"/>
          <p:cNvSpPr>
            <a:spLocks noGrp="1"/>
          </p:cNvSpPr>
          <p:nvPr>
            <p:ph idx="1"/>
          </p:nvPr>
        </p:nvSpPr>
        <p:spPr>
          <a:xfrm>
            <a:off x="685800" y="1676400"/>
            <a:ext cx="7772400" cy="4495800"/>
          </a:xfrm>
        </p:spPr>
        <p:txBody>
          <a:bodyPr/>
          <a:lstStyle/>
          <a:p>
            <a:pPr marL="0" lvl="1">
              <a:spcBef>
                <a:spcPts val="600"/>
              </a:spcBef>
              <a:spcAft>
                <a:spcPts val="600"/>
              </a:spcAft>
            </a:pPr>
            <a:r>
              <a:rPr lang="en-US" sz="1600" b="1" dirty="0"/>
              <a:t>Expected Date of submission of draft </a:t>
            </a:r>
            <a:r>
              <a:rPr lang="en-US" sz="1600" b="1" dirty="0" smtClean="0"/>
              <a:t>for Sponsor </a:t>
            </a:r>
            <a:r>
              <a:rPr lang="en-US" sz="1600" b="1" dirty="0"/>
              <a:t>Ballot: </a:t>
            </a:r>
            <a:r>
              <a:rPr lang="en-US" sz="1600" dirty="0"/>
              <a:t>12/2017</a:t>
            </a:r>
            <a:endParaRPr lang="en-US" b="1" u="dbl" dirty="0"/>
          </a:p>
          <a:p>
            <a:pPr marL="0" lvl="1">
              <a:spcBef>
                <a:spcPts val="600"/>
              </a:spcBef>
              <a:spcAft>
                <a:spcPts val="600"/>
              </a:spcAft>
            </a:pPr>
            <a:r>
              <a:rPr lang="en-US" sz="1600" b="1" dirty="0"/>
              <a:t>Projected Completion Date for Submittal to RevCom: </a:t>
            </a:r>
            <a:r>
              <a:rPr lang="en-US" sz="1600" dirty="0"/>
              <a:t>08/2018</a:t>
            </a:r>
          </a:p>
          <a:p>
            <a:pPr marL="0" lvl="1">
              <a:spcBef>
                <a:spcPts val="600"/>
              </a:spcBef>
              <a:spcAft>
                <a:spcPts val="600"/>
              </a:spcAft>
            </a:pPr>
            <a:r>
              <a:rPr lang="en-US" sz="1600" b="1" dirty="0"/>
              <a:t>Approximate number of people </a:t>
            </a:r>
            <a:r>
              <a:rPr lang="en-US" sz="1600" b="1" dirty="0" smtClean="0"/>
              <a:t>… actively </a:t>
            </a:r>
            <a:r>
              <a:rPr lang="en-US" sz="1600" b="1" dirty="0"/>
              <a:t>involved </a:t>
            </a:r>
            <a:r>
              <a:rPr lang="en-US" sz="1600" b="1" dirty="0" smtClean="0"/>
              <a:t>in development: </a:t>
            </a:r>
            <a:r>
              <a:rPr lang="en-US" sz="1600" dirty="0"/>
              <a:t>100</a:t>
            </a:r>
          </a:p>
          <a:p>
            <a:pPr marL="0" lvl="1"/>
            <a:r>
              <a:rPr lang="en-US" sz="1600" b="1" dirty="0"/>
              <a:t>Scope: </a:t>
            </a:r>
            <a:r>
              <a:rPr lang="en-US" sz="1400" dirty="0"/>
              <a:t>Create a Logical Link Control (LLC) sublayer in the Data Link Layer (DLL), above the IEEE 802.15.4 MAC sublayer that </a:t>
            </a:r>
            <a:r>
              <a:rPr lang="en-US" sz="1400" dirty="0" smtClean="0"/>
              <a:t>… provides </a:t>
            </a:r>
            <a:r>
              <a:rPr lang="en-US" sz="1400" dirty="0"/>
              <a:t>operational configuration </a:t>
            </a:r>
            <a:r>
              <a:rPr lang="en-US" sz="1400" dirty="0" smtClean="0"/>
              <a:t>of </a:t>
            </a:r>
            <a:r>
              <a:rPr lang="en-US" sz="1400" dirty="0"/>
              <a:t>IEEE </a:t>
            </a:r>
            <a:r>
              <a:rPr lang="en-US" sz="1400" dirty="0" smtClean="0"/>
              <a:t>802.15.4</a:t>
            </a:r>
          </a:p>
          <a:p>
            <a:pPr marL="342900" lvl="2">
              <a:buFont typeface="+mj-lt"/>
              <a:buAutoNum type="arabicParenR"/>
            </a:pPr>
            <a:r>
              <a:rPr lang="en-US" sz="1050" dirty="0" smtClean="0"/>
              <a:t>Examples </a:t>
            </a:r>
            <a:r>
              <a:rPr lang="en-US" sz="1050" dirty="0"/>
              <a:t>of existing and soon to be released functionalities for IEEE 802.15.4 are 6LoWPAN, IEEE 802.15.9 </a:t>
            </a:r>
            <a:r>
              <a:rPr lang="en-US" sz="1050" dirty="0" smtClean="0"/>
              <a:t> Key </a:t>
            </a:r>
            <a:r>
              <a:rPr lang="en-US" sz="1050" dirty="0"/>
              <a:t>Management Protocol, IEEE 802.15.10 </a:t>
            </a:r>
            <a:r>
              <a:rPr lang="en-US" sz="1050" dirty="0" smtClean="0"/>
              <a:t> Layer </a:t>
            </a:r>
            <a:r>
              <a:rPr lang="en-US" sz="1050" dirty="0"/>
              <a:t>2 Routing Mesh, and IETF 6TiSCH 6top</a:t>
            </a:r>
          </a:p>
          <a:p>
            <a:pPr marL="342900" lvl="2">
              <a:buFont typeface="+mj-lt"/>
              <a:buAutoNum type="arabicParenR"/>
            </a:pPr>
            <a:r>
              <a:rPr lang="en-US" sz="1050" dirty="0" smtClean="0"/>
              <a:t>Examples </a:t>
            </a:r>
            <a:r>
              <a:rPr lang="en-US" sz="1050" dirty="0"/>
              <a:t>of configuration for regulation requirements include: PHY Configuration as per country of operation, Device class, Duty cycle constraints, CCA settings (e.g., time, threshold, and mode) </a:t>
            </a:r>
            <a:endParaRPr lang="en-US" sz="1050" dirty="0" smtClean="0"/>
          </a:p>
          <a:p>
            <a:pPr marL="0" lvl="1">
              <a:spcBef>
                <a:spcPts val="600"/>
              </a:spcBef>
            </a:pPr>
            <a:r>
              <a:rPr lang="en-US" sz="1600" b="1" dirty="0" smtClean="0"/>
              <a:t>Need </a:t>
            </a:r>
            <a:r>
              <a:rPr lang="en-US" sz="1600" b="1" dirty="0"/>
              <a:t>for the Project: </a:t>
            </a:r>
            <a:r>
              <a:rPr lang="en-US" sz="1400" dirty="0"/>
              <a:t>The 802.15.4 LLC is needed to provide to higher layer protocols a useful abstraction for 802.15.4 devices, </a:t>
            </a:r>
            <a:r>
              <a:rPr lang="en-US" sz="1400" dirty="0" smtClean="0"/>
              <a:t>… integrate DLL </a:t>
            </a:r>
            <a:r>
              <a:rPr lang="en-US" sz="1400" dirty="0"/>
              <a:t>protocols </a:t>
            </a:r>
            <a:r>
              <a:rPr lang="en-US" sz="1400" dirty="0" smtClean="0"/>
              <a:t>… such </a:t>
            </a:r>
            <a:r>
              <a:rPr lang="en-US" sz="1400" dirty="0"/>
              <a:t>as Key Management Protocol (KMP) and Layer 2 routing, and to fulfill 802.15.4 MAC configuration needs for operation such as network and channel configuration.</a:t>
            </a:r>
          </a:p>
          <a:p>
            <a:pPr marL="0" lvl="1">
              <a:spcBef>
                <a:spcPts val="600"/>
              </a:spcBef>
            </a:pPr>
            <a:r>
              <a:rPr lang="en-US" sz="1600" b="1" dirty="0"/>
              <a:t>Stakeholders for the Standard:</a:t>
            </a:r>
            <a:r>
              <a:rPr lang="en-US" sz="1600" dirty="0"/>
              <a:t> </a:t>
            </a:r>
            <a:r>
              <a:rPr lang="en-US" sz="1400" dirty="0"/>
              <a:t>The stakeholders include (</a:t>
            </a:r>
            <a:r>
              <a:rPr lang="en-US" sz="1400" dirty="0" err="1"/>
              <a:t>i</a:t>
            </a:r>
            <a:r>
              <a:rPr lang="en-US" sz="1400" dirty="0"/>
              <a:t>) chip vendors, (ii) manufacturers and users of telecom, medical, environmental, energy, and consumer electronics equipment and (iii) manufacturers and users of equipment involving the use of wireless sensor and control networks</a:t>
            </a:r>
            <a:r>
              <a:rPr lang="en-US" sz="1200" dirty="0"/>
              <a:t>.</a:t>
            </a:r>
          </a:p>
          <a:p>
            <a:endParaRPr lang="en-US" sz="1400" dirty="0"/>
          </a:p>
        </p:txBody>
      </p:sp>
      <p:sp>
        <p:nvSpPr>
          <p:cNvPr id="4" name="Date Placeholder 3"/>
          <p:cNvSpPr>
            <a:spLocks noGrp="1"/>
          </p:cNvSpPr>
          <p:nvPr>
            <p:ph type="dt" sz="half" idx="10"/>
          </p:nvPr>
        </p:nvSpPr>
        <p:spPr/>
        <p:txBody>
          <a:bodyPr/>
          <a:lstStyle/>
          <a:p>
            <a:r>
              <a:rPr lang="en-US" smtClean="0"/>
              <a:t>15-15-0838-01-0llc</a:t>
            </a:r>
            <a:endParaRPr lang="en-US"/>
          </a:p>
        </p:txBody>
      </p:sp>
      <p:sp>
        <p:nvSpPr>
          <p:cNvPr id="5" name="Footer Placeholder 4"/>
          <p:cNvSpPr>
            <a:spLocks noGrp="1"/>
          </p:cNvSpPr>
          <p:nvPr>
            <p:ph type="ftr" sz="quarter" idx="11"/>
          </p:nvPr>
        </p:nvSpPr>
        <p:spPr/>
        <p:txBody>
          <a:body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CSD for 802.15.12</a:t>
            </a:r>
            <a:endParaRPr lang="en-US" dirty="0"/>
          </a:p>
        </p:txBody>
      </p:sp>
      <p:sp>
        <p:nvSpPr>
          <p:cNvPr id="3" name="Content Placeholder 2"/>
          <p:cNvSpPr>
            <a:spLocks noGrp="1"/>
          </p:cNvSpPr>
          <p:nvPr>
            <p:ph idx="1"/>
          </p:nvPr>
        </p:nvSpPr>
        <p:spPr/>
        <p:txBody>
          <a:bodyPr/>
          <a:lstStyle/>
          <a:p>
            <a:pPr marL="0" indent="0">
              <a:buNone/>
            </a:pPr>
            <a:r>
              <a:rPr lang="en-US" sz="2400" dirty="0"/>
              <a:t>CRITERIA FOR STANDARDS </a:t>
            </a:r>
            <a:r>
              <a:rPr lang="en-US" sz="2400" dirty="0" smtClean="0"/>
              <a:t>DEVELOPMENT (CSD)</a:t>
            </a:r>
          </a:p>
          <a:p>
            <a:r>
              <a:rPr lang="en-US" sz="2000" dirty="0"/>
              <a:t>Project process </a:t>
            </a:r>
            <a:r>
              <a:rPr lang="en-US" sz="2000" dirty="0" smtClean="0"/>
              <a:t>requirements</a:t>
            </a:r>
          </a:p>
          <a:p>
            <a:pPr lvl="1"/>
            <a:r>
              <a:rPr lang="en-US" sz="1600" dirty="0"/>
              <a:t>Managed </a:t>
            </a:r>
            <a:r>
              <a:rPr lang="en-US" sz="1600" dirty="0" smtClean="0"/>
              <a:t>objects &lt;none&gt;</a:t>
            </a:r>
          </a:p>
          <a:p>
            <a:pPr lvl="1"/>
            <a:r>
              <a:rPr lang="en-US" sz="1600" dirty="0" smtClean="0"/>
              <a:t>Coexistence &lt;no changes to MAC or PHY&gt;</a:t>
            </a:r>
          </a:p>
          <a:p>
            <a:pPr marL="342900" lvl="1" indent="-342900">
              <a:buFontTx/>
              <a:buChar char="•"/>
            </a:pPr>
            <a:r>
              <a:rPr lang="en-US" sz="2000" u="wavy" dirty="0"/>
              <a:t>5C requirements</a:t>
            </a:r>
          </a:p>
          <a:p>
            <a:pPr lvl="1"/>
            <a:r>
              <a:rPr lang="en-US" sz="1800" dirty="0"/>
              <a:t>Broad market </a:t>
            </a:r>
            <a:r>
              <a:rPr lang="en-US" sz="1800" dirty="0" smtClean="0"/>
              <a:t>potential &lt;IoT&gt;</a:t>
            </a:r>
          </a:p>
          <a:p>
            <a:pPr lvl="2"/>
            <a:r>
              <a:rPr lang="en-US" sz="1400" dirty="0"/>
              <a:t>Multiple vendors and numerous </a:t>
            </a:r>
            <a:r>
              <a:rPr lang="en-US" sz="1400" dirty="0" smtClean="0"/>
              <a:t>users</a:t>
            </a:r>
          </a:p>
          <a:p>
            <a:pPr lvl="1"/>
            <a:r>
              <a:rPr lang="en-US" sz="1800" dirty="0" smtClean="0"/>
              <a:t>Compatibility &lt;Already broad acceptance of 802.15.4&gt;</a:t>
            </a:r>
          </a:p>
          <a:p>
            <a:pPr lvl="1"/>
            <a:r>
              <a:rPr lang="en-US" sz="1800" dirty="0"/>
              <a:t>Distinct </a:t>
            </a:r>
            <a:r>
              <a:rPr lang="en-US" sz="1800" dirty="0" smtClean="0"/>
              <a:t>Identity &lt;802.15.4 does not encroach on other efforts&gt;</a:t>
            </a:r>
          </a:p>
          <a:p>
            <a:pPr lvl="1"/>
            <a:r>
              <a:rPr lang="en-US" sz="1800" dirty="0"/>
              <a:t>Technical </a:t>
            </a:r>
            <a:r>
              <a:rPr lang="en-US" sz="1800" dirty="0" smtClean="0"/>
              <a:t>Feasibility &lt;Proprietary solutions exist&gt;</a:t>
            </a:r>
          </a:p>
          <a:p>
            <a:pPr lvl="1"/>
            <a:r>
              <a:rPr lang="en-US" sz="1800" dirty="0"/>
              <a:t>Economic </a:t>
            </a:r>
            <a:r>
              <a:rPr lang="en-US" sz="1800" dirty="0" smtClean="0"/>
              <a:t>Feasibility &lt;IoT&gt;</a:t>
            </a:r>
            <a:endParaRPr lang="en-US" sz="1800" dirty="0"/>
          </a:p>
        </p:txBody>
      </p:sp>
      <p:sp>
        <p:nvSpPr>
          <p:cNvPr id="4" name="Date Placeholder 3"/>
          <p:cNvSpPr>
            <a:spLocks noGrp="1"/>
          </p:cNvSpPr>
          <p:nvPr>
            <p:ph type="dt" sz="half" idx="10"/>
          </p:nvPr>
        </p:nvSpPr>
        <p:spPr/>
        <p:txBody>
          <a:bodyPr/>
          <a:lstStyle/>
          <a:p>
            <a:r>
              <a:rPr lang="en-US" smtClean="0"/>
              <a:t>15-15-0838-01-0llc</a:t>
            </a:r>
            <a:endParaRPr lang="en-US"/>
          </a:p>
        </p:txBody>
      </p:sp>
      <p:sp>
        <p:nvSpPr>
          <p:cNvPr id="5" name="Footer Placeholder 4"/>
          <p:cNvSpPr>
            <a:spLocks noGrp="1"/>
          </p:cNvSpPr>
          <p:nvPr>
            <p:ph type="ftr" sz="quarter" idx="11"/>
          </p:nvPr>
        </p:nvSpPr>
        <p:spPr/>
        <p:txBody>
          <a:body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8534400" cy="1143000"/>
          </a:xfrm>
        </p:spPr>
        <p:txBody>
          <a:bodyPr>
            <a:normAutofit fontScale="90000"/>
          </a:bodyPr>
          <a:lstStyle/>
          <a:p>
            <a:pPr algn="ctr"/>
            <a:r>
              <a:rPr lang="en-US" b="1" dirty="0"/>
              <a:t>Network Discovery and Selection </a:t>
            </a:r>
            <a:r>
              <a:rPr lang="en-US" b="1" dirty="0" smtClean="0"/>
              <a:t>Support</a:t>
            </a:r>
            <a:endParaRPr lang="en-US" dirty="0"/>
          </a:p>
        </p:txBody>
      </p:sp>
      <p:sp>
        <p:nvSpPr>
          <p:cNvPr id="3" name="Content Placeholder 2"/>
          <p:cNvSpPr>
            <a:spLocks noGrp="1"/>
          </p:cNvSpPr>
          <p:nvPr>
            <p:ph idx="1"/>
          </p:nvPr>
        </p:nvSpPr>
        <p:spPr>
          <a:xfrm>
            <a:off x="457200" y="2072742"/>
            <a:ext cx="8334824" cy="4251858"/>
          </a:xfrm>
        </p:spPr>
        <p:txBody>
          <a:bodyPr/>
          <a:lstStyle/>
          <a:p>
            <a:r>
              <a:rPr lang="en-US" dirty="0" smtClean="0"/>
              <a:t>The functionality of Generic Advertisement Service </a:t>
            </a:r>
            <a:r>
              <a:rPr lang="en-US" dirty="0"/>
              <a:t>(GAS</a:t>
            </a:r>
            <a:r>
              <a:rPr lang="en-US" dirty="0" smtClean="0"/>
              <a:t>)</a:t>
            </a:r>
            <a:r>
              <a:rPr lang="en-US" dirty="0"/>
              <a:t> </a:t>
            </a:r>
            <a:r>
              <a:rPr lang="en-US" dirty="0" smtClean="0"/>
              <a:t>(as specified for 802.11</a:t>
            </a:r>
            <a:r>
              <a:rPr lang="en-US" dirty="0"/>
              <a:t>) </a:t>
            </a:r>
            <a:r>
              <a:rPr lang="en-US" dirty="0" smtClean="0"/>
              <a:t>enables </a:t>
            </a:r>
            <a:r>
              <a:rPr lang="en-US" dirty="0"/>
              <a:t>nodes to discover </a:t>
            </a:r>
            <a:r>
              <a:rPr lang="en-US" dirty="0" smtClean="0"/>
              <a:t>information </a:t>
            </a:r>
            <a:r>
              <a:rPr lang="en-US" dirty="0"/>
              <a:t>related to desired network </a:t>
            </a:r>
            <a:r>
              <a:rPr lang="en-US" dirty="0" smtClean="0"/>
              <a:t>services in a standardized fashion</a:t>
            </a:r>
          </a:p>
          <a:p>
            <a:pPr lvl="1"/>
            <a:r>
              <a:rPr lang="en-US" dirty="0" smtClean="0"/>
              <a:t>e.g</a:t>
            </a:r>
            <a:r>
              <a:rPr lang="en-US" dirty="0"/>
              <a:t>., information about services </a:t>
            </a:r>
            <a:r>
              <a:rPr lang="en-US" dirty="0" smtClean="0"/>
              <a:t>that are provided </a:t>
            </a:r>
            <a:r>
              <a:rPr lang="en-US" dirty="0"/>
              <a:t>in a WPAN, local access services, or other external networks</a:t>
            </a:r>
          </a:p>
        </p:txBody>
      </p:sp>
      <p:sp>
        <p:nvSpPr>
          <p:cNvPr id="4" name="Date Placeholder 3"/>
          <p:cNvSpPr>
            <a:spLocks noGrp="1"/>
          </p:cNvSpPr>
          <p:nvPr>
            <p:ph type="dt" sz="half" idx="10"/>
          </p:nvPr>
        </p:nvSpPr>
        <p:spPr/>
        <p:txBody>
          <a:bodyPr/>
          <a:lstStyle/>
          <a:p>
            <a:r>
              <a:rPr lang="en-US" smtClean="0"/>
              <a:t>15-15-0838-01-0llc</a:t>
            </a:r>
            <a:endParaRPr lang="en-US"/>
          </a:p>
        </p:txBody>
      </p:sp>
      <p:sp>
        <p:nvSpPr>
          <p:cNvPr id="5" name="Footer Placeholder 4"/>
          <p:cNvSpPr>
            <a:spLocks noGrp="1"/>
          </p:cNvSpPr>
          <p:nvPr>
            <p:ph type="ftr" sz="quarter" idx="11"/>
          </p:nvPr>
        </p:nvSpPr>
        <p:spPr/>
        <p:txBody>
          <a:body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17</a:t>
            </a:fld>
            <a:endParaRPr lang="en-US"/>
          </a:p>
        </p:txBody>
      </p:sp>
    </p:spTree>
    <p:extLst>
      <p:ext uri="{BB962C8B-B14F-4D97-AF65-F5344CB8AC3E}">
        <p14:creationId xmlns:p14="http://schemas.microsoft.com/office/powerpoint/2010/main" val="25467215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066800"/>
          </a:xfrm>
        </p:spPr>
        <p:txBody>
          <a:bodyPr/>
          <a:lstStyle/>
          <a:p>
            <a:r>
              <a:rPr lang="en-US" b="1" dirty="0" smtClean="0"/>
              <a:t>Network Setup</a:t>
            </a:r>
            <a:endParaRPr lang="en-US" b="1" dirty="0"/>
          </a:p>
        </p:txBody>
      </p:sp>
      <p:sp>
        <p:nvSpPr>
          <p:cNvPr id="3" name="Content Placeholder 2"/>
          <p:cNvSpPr>
            <a:spLocks noGrp="1"/>
          </p:cNvSpPr>
          <p:nvPr>
            <p:ph idx="1"/>
          </p:nvPr>
        </p:nvSpPr>
        <p:spPr>
          <a:xfrm>
            <a:off x="304800" y="1295400"/>
            <a:ext cx="8610498" cy="4876800"/>
          </a:xfrm>
        </p:spPr>
        <p:txBody>
          <a:bodyPr>
            <a:normAutofit fontScale="77500" lnSpcReduction="20000"/>
          </a:bodyPr>
          <a:lstStyle/>
          <a:p>
            <a:r>
              <a:rPr lang="en-US" dirty="0"/>
              <a:t>PAN Coordinator default parameters</a:t>
            </a:r>
          </a:p>
          <a:p>
            <a:pPr lvl="1"/>
            <a:r>
              <a:rPr lang="en-US" dirty="0"/>
              <a:t>Addressing</a:t>
            </a:r>
          </a:p>
          <a:p>
            <a:pPr lvl="1"/>
            <a:r>
              <a:rPr lang="en-US" dirty="0" smtClean="0"/>
              <a:t>PAN </a:t>
            </a:r>
            <a:r>
              <a:rPr lang="en-US" dirty="0"/>
              <a:t>ID (or no PAN ID)</a:t>
            </a:r>
          </a:p>
          <a:p>
            <a:pPr lvl="1"/>
            <a:r>
              <a:rPr lang="en-US" dirty="0" smtClean="0"/>
              <a:t>Mode: Beacon-enabled </a:t>
            </a:r>
            <a:r>
              <a:rPr lang="en-US" sz="2200" dirty="0" smtClean="0"/>
              <a:t> </a:t>
            </a:r>
            <a:r>
              <a:rPr lang="en-US" sz="3100" dirty="0" smtClean="0"/>
              <a:t>/</a:t>
            </a:r>
            <a:r>
              <a:rPr lang="en-US" sz="2200" dirty="0" smtClean="0"/>
              <a:t>  </a:t>
            </a:r>
            <a:r>
              <a:rPr lang="en-US" dirty="0" err="1" smtClean="0"/>
              <a:t>Nonbeacon</a:t>
            </a:r>
            <a:r>
              <a:rPr lang="en-US" dirty="0" smtClean="0"/>
              <a:t>-enabled</a:t>
            </a:r>
            <a:endParaRPr lang="en-US" dirty="0"/>
          </a:p>
          <a:p>
            <a:r>
              <a:rPr lang="en-US" sz="3200" dirty="0"/>
              <a:t>Topology</a:t>
            </a:r>
          </a:p>
          <a:p>
            <a:pPr lvl="1"/>
            <a:r>
              <a:rPr lang="en-US" dirty="0" smtClean="0"/>
              <a:t>Mesh or Star</a:t>
            </a:r>
            <a:endParaRPr lang="en-US" sz="2200" dirty="0"/>
          </a:p>
          <a:p>
            <a:r>
              <a:rPr lang="en-US" sz="3200" dirty="0" smtClean="0"/>
              <a:t>Link </a:t>
            </a:r>
            <a:r>
              <a:rPr lang="en-US" sz="3200" dirty="0"/>
              <a:t>set up</a:t>
            </a:r>
          </a:p>
          <a:p>
            <a:pPr lvl="1"/>
            <a:r>
              <a:rPr lang="en-US" dirty="0"/>
              <a:t>channel(s), modulation parameters, data rate(s), transmit power(s), Low Energy mode(s), FCS size, CSMA </a:t>
            </a:r>
            <a:r>
              <a:rPr lang="en-US" dirty="0" smtClean="0"/>
              <a:t>settings</a:t>
            </a:r>
          </a:p>
          <a:p>
            <a:r>
              <a:rPr lang="en-US" dirty="0" smtClean="0"/>
              <a:t>Channel Hopping Network </a:t>
            </a:r>
            <a:endParaRPr lang="en-US" dirty="0"/>
          </a:p>
          <a:p>
            <a:pPr lvl="1"/>
            <a:r>
              <a:rPr lang="en-US" dirty="0" smtClean="0"/>
              <a:t>changing frequencies periodically</a:t>
            </a:r>
          </a:p>
          <a:p>
            <a:r>
              <a:rPr lang="en-US" sz="3200" dirty="0" smtClean="0"/>
              <a:t>Asymmetric Network</a:t>
            </a:r>
            <a:endParaRPr lang="en-US" dirty="0"/>
          </a:p>
          <a:p>
            <a:pPr lvl="1"/>
            <a:r>
              <a:rPr lang="en-US" dirty="0" smtClean="0"/>
              <a:t>802.15.4 devices are either high or low capability  </a:t>
            </a:r>
            <a:endParaRPr lang="en-US" dirty="0"/>
          </a:p>
        </p:txBody>
      </p:sp>
      <p:sp>
        <p:nvSpPr>
          <p:cNvPr id="4" name="Date Placeholder 3"/>
          <p:cNvSpPr>
            <a:spLocks noGrp="1"/>
          </p:cNvSpPr>
          <p:nvPr>
            <p:ph type="dt" sz="half" idx="10"/>
          </p:nvPr>
        </p:nvSpPr>
        <p:spPr/>
        <p:txBody>
          <a:bodyPr/>
          <a:lstStyle/>
          <a:p>
            <a:r>
              <a:rPr lang="en-US" smtClean="0"/>
              <a:t>15-15-0838-01-0llc</a:t>
            </a:r>
            <a:endParaRPr lang="en-US"/>
          </a:p>
        </p:txBody>
      </p:sp>
      <p:sp>
        <p:nvSpPr>
          <p:cNvPr id="5" name="Footer Placeholder 4"/>
          <p:cNvSpPr>
            <a:spLocks noGrp="1"/>
          </p:cNvSpPr>
          <p:nvPr>
            <p:ph type="ftr" sz="quarter" idx="11"/>
          </p:nvPr>
        </p:nvSpPr>
        <p:spPr/>
        <p:txBody>
          <a:body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18</a:t>
            </a:fld>
            <a:endParaRPr lang="en-US"/>
          </a:p>
        </p:txBody>
      </p:sp>
    </p:spTree>
    <p:extLst>
      <p:ext uri="{BB962C8B-B14F-4D97-AF65-F5344CB8AC3E}">
        <p14:creationId xmlns:p14="http://schemas.microsoft.com/office/powerpoint/2010/main" val="7488428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Security Set-up</a:t>
            </a:r>
            <a:endParaRPr lang="en-US" b="1" dirty="0"/>
          </a:p>
        </p:txBody>
      </p:sp>
      <p:sp>
        <p:nvSpPr>
          <p:cNvPr id="3" name="Content Placeholder 2"/>
          <p:cNvSpPr>
            <a:spLocks noGrp="1"/>
          </p:cNvSpPr>
          <p:nvPr>
            <p:ph idx="1"/>
          </p:nvPr>
        </p:nvSpPr>
        <p:spPr>
          <a:xfrm>
            <a:off x="457199" y="1600200"/>
            <a:ext cx="7813013" cy="4525963"/>
          </a:xfrm>
        </p:spPr>
        <p:txBody>
          <a:bodyPr/>
          <a:lstStyle/>
          <a:p>
            <a:r>
              <a:rPr lang="en-US" sz="3200" dirty="0"/>
              <a:t>Authentication and encryption</a:t>
            </a:r>
            <a:endParaRPr lang="en-US" sz="2800" dirty="0"/>
          </a:p>
          <a:p>
            <a:r>
              <a:rPr lang="en-US" sz="3200" dirty="0"/>
              <a:t>Policy settings (network keys only or link keys, security level by frame type, by IE type, etc.)</a:t>
            </a:r>
            <a:endParaRPr lang="en-US" sz="2800" dirty="0"/>
          </a:p>
          <a:p>
            <a:r>
              <a:rPr lang="en-US" sz="3200" dirty="0"/>
              <a:t>Key </a:t>
            </a:r>
            <a:r>
              <a:rPr lang="en-US" sz="3200" dirty="0" smtClean="0"/>
              <a:t>management protocol, such as 802.15.9</a:t>
            </a:r>
            <a:endParaRPr lang="en-US" sz="2800" dirty="0"/>
          </a:p>
          <a:p>
            <a:r>
              <a:rPr lang="en-US" sz="3200" dirty="0" smtClean="0"/>
              <a:t>Authorization</a:t>
            </a:r>
            <a:endParaRPr lang="en-US" sz="2800" dirty="0"/>
          </a:p>
        </p:txBody>
      </p:sp>
      <p:sp>
        <p:nvSpPr>
          <p:cNvPr id="4" name="Date Placeholder 3"/>
          <p:cNvSpPr>
            <a:spLocks noGrp="1"/>
          </p:cNvSpPr>
          <p:nvPr>
            <p:ph type="dt" sz="half" idx="10"/>
          </p:nvPr>
        </p:nvSpPr>
        <p:spPr/>
        <p:txBody>
          <a:bodyPr/>
          <a:lstStyle/>
          <a:p>
            <a:r>
              <a:rPr lang="en-US" smtClean="0"/>
              <a:t>15-15-0838-01-0llc</a:t>
            </a:r>
            <a:endParaRPr lang="en-US"/>
          </a:p>
        </p:txBody>
      </p:sp>
      <p:sp>
        <p:nvSpPr>
          <p:cNvPr id="5" name="Footer Placeholder 4"/>
          <p:cNvSpPr>
            <a:spLocks noGrp="1"/>
          </p:cNvSpPr>
          <p:nvPr>
            <p:ph type="ftr" sz="quarter" idx="11"/>
          </p:nvPr>
        </p:nvSpPr>
        <p:spPr/>
        <p:txBody>
          <a:body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19</a:t>
            </a:fld>
            <a:endParaRPr lang="en-US"/>
          </a:p>
        </p:txBody>
      </p:sp>
    </p:spTree>
    <p:extLst>
      <p:ext uri="{BB962C8B-B14F-4D97-AF65-F5344CB8AC3E}">
        <p14:creationId xmlns:p14="http://schemas.microsoft.com/office/powerpoint/2010/main" val="25663769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Outline of Presentation</a:t>
            </a:r>
            <a:endParaRPr lang="en-US" dirty="0"/>
          </a:p>
        </p:txBody>
      </p:sp>
      <p:sp>
        <p:nvSpPr>
          <p:cNvPr id="3" name="Content Placeholder 2"/>
          <p:cNvSpPr>
            <a:spLocks noGrp="1"/>
          </p:cNvSpPr>
          <p:nvPr>
            <p:ph idx="1"/>
          </p:nvPr>
        </p:nvSpPr>
        <p:spPr>
          <a:xfrm>
            <a:off x="609600" y="1524000"/>
            <a:ext cx="8001000" cy="4572000"/>
          </a:xfrm>
        </p:spPr>
        <p:txBody>
          <a:bodyPr/>
          <a:lstStyle/>
          <a:p>
            <a:r>
              <a:rPr lang="en-US" sz="3600" dirty="0" smtClean="0"/>
              <a:t>Introduction</a:t>
            </a:r>
          </a:p>
          <a:p>
            <a:r>
              <a:rPr lang="en-US" sz="3600" dirty="0" smtClean="0"/>
              <a:t>Relevant IEEE 802.1, 802.15 efforts</a:t>
            </a:r>
          </a:p>
          <a:p>
            <a:r>
              <a:rPr lang="en-US" sz="3600" dirty="0"/>
              <a:t>802.15.llc background and description</a:t>
            </a:r>
          </a:p>
          <a:p>
            <a:r>
              <a:rPr lang="en-US" sz="3600" dirty="0" smtClean="0"/>
              <a:t>802.15.llc scope of intended effort</a:t>
            </a:r>
          </a:p>
          <a:p>
            <a:r>
              <a:rPr lang="en-US" sz="3600" dirty="0" smtClean="0"/>
              <a:t>802.15.llc priority and timeline</a:t>
            </a:r>
            <a:endParaRPr lang="en-US" sz="3600" dirty="0"/>
          </a:p>
        </p:txBody>
      </p:sp>
      <p:sp>
        <p:nvSpPr>
          <p:cNvPr id="4" name="Date Placeholder 3"/>
          <p:cNvSpPr>
            <a:spLocks noGrp="1"/>
          </p:cNvSpPr>
          <p:nvPr>
            <p:ph type="dt" sz="half" idx="10"/>
          </p:nvPr>
        </p:nvSpPr>
        <p:spPr/>
        <p:txBody>
          <a:bodyPr/>
          <a:lstStyle/>
          <a:p>
            <a:r>
              <a:rPr lang="en-US" smtClean="0"/>
              <a:t>15-15-0838-01-0llc</a:t>
            </a:r>
            <a:endParaRPr lang="en-US" dirty="0"/>
          </a:p>
        </p:txBody>
      </p:sp>
      <p:sp>
        <p:nvSpPr>
          <p:cNvPr id="5" name="Footer Placeholder 4"/>
          <p:cNvSpPr>
            <a:spLocks noGrp="1"/>
          </p:cNvSpPr>
          <p:nvPr>
            <p:ph type="ftr" sz="quarter" idx="11"/>
          </p:nvPr>
        </p:nvSpPr>
        <p:spPr/>
        <p:txBody>
          <a:bodyPr/>
          <a:lstStyle/>
          <a:p>
            <a:r>
              <a:rPr lang="en-US" smtClean="0"/>
              <a:t>Charles Perkins [acknowledge Pat Kinney]</a:t>
            </a:r>
            <a:endParaRPr lang="en-US" dirty="0"/>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b="1" dirty="0" smtClean="0"/>
              <a:t>Management / Measurement</a:t>
            </a:r>
            <a:endParaRPr lang="en-US" b="1" dirty="0"/>
          </a:p>
        </p:txBody>
      </p:sp>
      <p:sp>
        <p:nvSpPr>
          <p:cNvPr id="3" name="Content Placeholder 2"/>
          <p:cNvSpPr>
            <a:spLocks noGrp="1"/>
          </p:cNvSpPr>
          <p:nvPr>
            <p:ph idx="1"/>
          </p:nvPr>
        </p:nvSpPr>
        <p:spPr>
          <a:xfrm>
            <a:off x="457199" y="1600200"/>
            <a:ext cx="7970541" cy="4525963"/>
          </a:xfrm>
        </p:spPr>
        <p:txBody>
          <a:bodyPr>
            <a:normAutofit/>
          </a:bodyPr>
          <a:lstStyle/>
          <a:p>
            <a:r>
              <a:rPr lang="en-US" sz="3200" dirty="0"/>
              <a:t>Collection of network metrics</a:t>
            </a:r>
            <a:endParaRPr lang="en-US" sz="2800" dirty="0"/>
          </a:p>
          <a:p>
            <a:r>
              <a:rPr lang="en-US" sz="3200" dirty="0"/>
              <a:t>Neighbor tables</a:t>
            </a:r>
            <a:endParaRPr lang="en-US" sz="2800" dirty="0"/>
          </a:p>
          <a:p>
            <a:r>
              <a:rPr lang="en-US" sz="3200" dirty="0" smtClean="0"/>
              <a:t>Information Elements (IEs)</a:t>
            </a:r>
            <a:endParaRPr lang="en-US" sz="2800" dirty="0"/>
          </a:p>
          <a:p>
            <a:pPr lvl="1"/>
            <a:r>
              <a:rPr lang="en-US" dirty="0"/>
              <a:t>Build </a:t>
            </a:r>
            <a:r>
              <a:rPr lang="en-US" dirty="0" smtClean="0"/>
              <a:t>IEs for transmission to other devices</a:t>
            </a:r>
          </a:p>
          <a:p>
            <a:pPr lvl="1"/>
            <a:r>
              <a:rPr lang="en-US" dirty="0" smtClean="0"/>
              <a:t>Decode IEs received from other devices</a:t>
            </a:r>
            <a:endParaRPr lang="en-US" sz="2200" dirty="0"/>
          </a:p>
          <a:p>
            <a:pPr lvl="1"/>
            <a:r>
              <a:rPr lang="en-US" dirty="0" smtClean="0"/>
              <a:t>Prepare </a:t>
            </a:r>
            <a:r>
              <a:rPr lang="en-US" dirty="0"/>
              <a:t>IEs such as ESDUs intended for other device’s higher </a:t>
            </a:r>
            <a:r>
              <a:rPr lang="en-US" dirty="0" smtClean="0"/>
              <a:t>layers</a:t>
            </a:r>
            <a:endParaRPr lang="en-US" dirty="0"/>
          </a:p>
        </p:txBody>
      </p:sp>
      <p:sp>
        <p:nvSpPr>
          <p:cNvPr id="4" name="Date Placeholder 3"/>
          <p:cNvSpPr>
            <a:spLocks noGrp="1"/>
          </p:cNvSpPr>
          <p:nvPr>
            <p:ph type="dt" sz="half" idx="10"/>
          </p:nvPr>
        </p:nvSpPr>
        <p:spPr/>
        <p:txBody>
          <a:bodyPr/>
          <a:lstStyle/>
          <a:p>
            <a:r>
              <a:rPr lang="en-US" smtClean="0"/>
              <a:t>15-15-0838-01-0llc</a:t>
            </a:r>
            <a:endParaRPr lang="en-US"/>
          </a:p>
        </p:txBody>
      </p:sp>
      <p:sp>
        <p:nvSpPr>
          <p:cNvPr id="5" name="Footer Placeholder 4"/>
          <p:cNvSpPr>
            <a:spLocks noGrp="1"/>
          </p:cNvSpPr>
          <p:nvPr>
            <p:ph type="ftr" sz="quarter" idx="11"/>
          </p:nvPr>
        </p:nvSpPr>
        <p:spPr/>
        <p:txBody>
          <a:body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20</a:t>
            </a:fld>
            <a:endParaRPr lang="en-US"/>
          </a:p>
        </p:txBody>
      </p:sp>
    </p:spTree>
    <p:extLst>
      <p:ext uri="{BB962C8B-B14F-4D97-AF65-F5344CB8AC3E}">
        <p14:creationId xmlns:p14="http://schemas.microsoft.com/office/powerpoint/2010/main" val="38786211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Regulatory Matters</a:t>
            </a:r>
            <a:endParaRPr lang="en-US" b="1" dirty="0"/>
          </a:p>
        </p:txBody>
      </p:sp>
      <p:sp>
        <p:nvSpPr>
          <p:cNvPr id="3" name="Content Placeholder 2"/>
          <p:cNvSpPr>
            <a:spLocks noGrp="1"/>
          </p:cNvSpPr>
          <p:nvPr>
            <p:ph idx="1"/>
          </p:nvPr>
        </p:nvSpPr>
        <p:spPr/>
        <p:txBody>
          <a:bodyPr/>
          <a:lstStyle/>
          <a:p>
            <a:r>
              <a:rPr lang="en-US" sz="3200" dirty="0"/>
              <a:t>Country of operation</a:t>
            </a:r>
            <a:endParaRPr lang="en-US" sz="2800" dirty="0"/>
          </a:p>
          <a:p>
            <a:r>
              <a:rPr lang="en-US" sz="3200" dirty="0"/>
              <a:t>Device class</a:t>
            </a:r>
            <a:endParaRPr lang="en-US" sz="2800" dirty="0"/>
          </a:p>
          <a:p>
            <a:pPr lvl="1"/>
            <a:r>
              <a:rPr lang="en-US" dirty="0"/>
              <a:t>Duty cycle constraints</a:t>
            </a:r>
            <a:endParaRPr lang="en-US" sz="2200" dirty="0"/>
          </a:p>
          <a:p>
            <a:r>
              <a:rPr lang="en-US" sz="3200" dirty="0"/>
              <a:t>CCA settings (time, threshold, mode</a:t>
            </a:r>
            <a:r>
              <a:rPr lang="en-US" sz="3200" dirty="0" smtClean="0"/>
              <a:t>)</a:t>
            </a:r>
            <a:endParaRPr lang="en-US" sz="2800" dirty="0"/>
          </a:p>
        </p:txBody>
      </p:sp>
      <p:sp>
        <p:nvSpPr>
          <p:cNvPr id="4" name="Date Placeholder 3"/>
          <p:cNvSpPr>
            <a:spLocks noGrp="1"/>
          </p:cNvSpPr>
          <p:nvPr>
            <p:ph type="dt" sz="half" idx="10"/>
          </p:nvPr>
        </p:nvSpPr>
        <p:spPr/>
        <p:txBody>
          <a:bodyPr/>
          <a:lstStyle/>
          <a:p>
            <a:r>
              <a:rPr lang="en-US" smtClean="0"/>
              <a:t>15-15-0838-01-0llc</a:t>
            </a:r>
            <a:endParaRPr lang="en-US"/>
          </a:p>
        </p:txBody>
      </p:sp>
      <p:sp>
        <p:nvSpPr>
          <p:cNvPr id="5" name="Footer Placeholder 4"/>
          <p:cNvSpPr>
            <a:spLocks noGrp="1"/>
          </p:cNvSpPr>
          <p:nvPr>
            <p:ph type="ftr" sz="quarter" idx="11"/>
          </p:nvPr>
        </p:nvSpPr>
        <p:spPr/>
        <p:txBody>
          <a:body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21</a:t>
            </a:fld>
            <a:endParaRPr lang="en-US"/>
          </a:p>
        </p:txBody>
      </p:sp>
    </p:spTree>
    <p:extLst>
      <p:ext uri="{BB962C8B-B14F-4D97-AF65-F5344CB8AC3E}">
        <p14:creationId xmlns:p14="http://schemas.microsoft.com/office/powerpoint/2010/main" val="40395867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7467600" cy="1143000"/>
          </a:xfrm>
        </p:spPr>
        <p:txBody>
          <a:bodyPr/>
          <a:lstStyle/>
          <a:p>
            <a:r>
              <a:rPr lang="en-US" b="1" dirty="0" smtClean="0"/>
              <a:t>Dynamic Behaviors</a:t>
            </a:r>
            <a:endParaRPr lang="en-US" b="1" dirty="0"/>
          </a:p>
        </p:txBody>
      </p:sp>
      <p:sp>
        <p:nvSpPr>
          <p:cNvPr id="3" name="Content Placeholder 2"/>
          <p:cNvSpPr>
            <a:spLocks noGrp="1"/>
          </p:cNvSpPr>
          <p:nvPr>
            <p:ph idx="1"/>
          </p:nvPr>
        </p:nvSpPr>
        <p:spPr>
          <a:xfrm>
            <a:off x="152400" y="1371600"/>
            <a:ext cx="8883711" cy="5334752"/>
          </a:xfrm>
        </p:spPr>
        <p:txBody>
          <a:bodyPr>
            <a:normAutofit fontScale="55000" lnSpcReduction="20000"/>
          </a:bodyPr>
          <a:lstStyle/>
          <a:p>
            <a:pPr marL="36576" indent="0">
              <a:buNone/>
            </a:pPr>
            <a:r>
              <a:rPr lang="en-US" sz="3200" b="1" dirty="0" smtClean="0"/>
              <a:t>Dynamic behaviors allow a network/device to adapt to changing conditions and maintain performance.  IEEE 802.15.12 proposed dynamic behaviors include:</a:t>
            </a:r>
          </a:p>
          <a:p>
            <a:pPr>
              <a:spcBef>
                <a:spcPts val="1032"/>
              </a:spcBef>
            </a:pPr>
            <a:r>
              <a:rPr lang="en-US" sz="3200" b="1" u="sng" dirty="0" smtClean="0"/>
              <a:t>Dynamic </a:t>
            </a:r>
            <a:r>
              <a:rPr lang="en-US" sz="3200" b="1" u="sng" dirty="0"/>
              <a:t>Data Rate Selection</a:t>
            </a:r>
          </a:p>
          <a:p>
            <a:pPr marL="796925" lvl="1" indent="0">
              <a:buNone/>
            </a:pPr>
            <a:r>
              <a:rPr lang="en-US" sz="2900" dirty="0" smtClean="0"/>
              <a:t>For those PHYs with multiple </a:t>
            </a:r>
            <a:r>
              <a:rPr lang="en-US" sz="2900" dirty="0"/>
              <a:t>data </a:t>
            </a:r>
            <a:r>
              <a:rPr lang="en-US" sz="2900" dirty="0" smtClean="0"/>
              <a:t>rates, data </a:t>
            </a:r>
            <a:r>
              <a:rPr lang="en-US" sz="2900" dirty="0"/>
              <a:t>rates could be better set by </a:t>
            </a:r>
            <a:r>
              <a:rPr lang="en-US" sz="2900" dirty="0" smtClean="0"/>
              <a:t>802.15.12 on </a:t>
            </a:r>
            <a:r>
              <a:rPr lang="en-US" sz="2900" dirty="0"/>
              <a:t>a link-by-link </a:t>
            </a:r>
            <a:r>
              <a:rPr lang="en-US" sz="2900" dirty="0" smtClean="0"/>
              <a:t>basis</a:t>
            </a:r>
            <a:endParaRPr lang="en-US" sz="2900" dirty="0"/>
          </a:p>
          <a:p>
            <a:pPr>
              <a:spcBef>
                <a:spcPts val="1032"/>
              </a:spcBef>
            </a:pPr>
            <a:r>
              <a:rPr lang="en-US" sz="3200" b="1" u="sng" dirty="0" smtClean="0"/>
              <a:t>Dynamic </a:t>
            </a:r>
            <a:r>
              <a:rPr lang="en-US" sz="3200" b="1" u="sng" dirty="0"/>
              <a:t>Transmit Power Selection</a:t>
            </a:r>
          </a:p>
          <a:p>
            <a:pPr marL="796925" lvl="1" indent="0">
              <a:buNone/>
            </a:pPr>
            <a:r>
              <a:rPr lang="en-US" sz="2900" dirty="0"/>
              <a:t>For PHYs with defined multiple transmit power levels, 802.15.12 could set transmit power level on a link-by-link basis considering CSMA impact, PHY Preambles, PHY FEC, signal strength, failed packets</a:t>
            </a:r>
          </a:p>
          <a:p>
            <a:pPr>
              <a:spcBef>
                <a:spcPts val="1032"/>
              </a:spcBef>
            </a:pPr>
            <a:r>
              <a:rPr lang="en-US" sz="3200" b="1" u="sng" dirty="0" smtClean="0"/>
              <a:t>Dynamic </a:t>
            </a:r>
            <a:r>
              <a:rPr lang="en-US" sz="3200" b="1" u="sng" dirty="0"/>
              <a:t>Channel Selection</a:t>
            </a:r>
          </a:p>
          <a:p>
            <a:pPr marL="796925" lvl="1" indent="0">
              <a:buNone/>
            </a:pPr>
            <a:r>
              <a:rPr lang="en-US" sz="2900" dirty="0"/>
              <a:t>For fixed frequency operation maintain current channel status such as coexistence issues and interferers and periodically search other channels for better link quality conditions and change to another channel if advantageous</a:t>
            </a:r>
          </a:p>
          <a:p>
            <a:pPr>
              <a:spcBef>
                <a:spcPts val="1032"/>
              </a:spcBef>
            </a:pPr>
            <a:r>
              <a:rPr lang="en-US" sz="3300" b="1" u="sng" dirty="0"/>
              <a:t>Dynamic Preamble Selection</a:t>
            </a:r>
          </a:p>
          <a:p>
            <a:pPr marL="796925" lvl="1" indent="0">
              <a:buNone/>
            </a:pPr>
            <a:r>
              <a:rPr lang="en-US" sz="2900" dirty="0"/>
              <a:t>For PHYs with multiple preamble, 802.15.12 will configure the MAC to verify the preamble’s effect on the link and then configure the MAC for the best preamble</a:t>
            </a:r>
          </a:p>
          <a:p>
            <a:pPr>
              <a:spcBef>
                <a:spcPts val="1032"/>
              </a:spcBef>
            </a:pPr>
            <a:r>
              <a:rPr lang="en-US" sz="3300" b="1" u="sng" dirty="0"/>
              <a:t>Dynamic Modulation Selection</a:t>
            </a:r>
          </a:p>
          <a:p>
            <a:pPr marL="796925" lvl="1" indent="0">
              <a:buNone/>
            </a:pPr>
            <a:r>
              <a:rPr lang="en-US" sz="2900" dirty="0"/>
              <a:t>For PHYs with multiple modulation options 802.15.12 will configure the MAC to test modulation effectiveness and then configure the MAC for the best modulation</a:t>
            </a:r>
          </a:p>
        </p:txBody>
      </p:sp>
      <p:sp>
        <p:nvSpPr>
          <p:cNvPr id="4" name="Date Placeholder 3"/>
          <p:cNvSpPr>
            <a:spLocks noGrp="1"/>
          </p:cNvSpPr>
          <p:nvPr>
            <p:ph type="dt" sz="half" idx="10"/>
          </p:nvPr>
        </p:nvSpPr>
        <p:spPr/>
        <p:txBody>
          <a:bodyPr/>
          <a:lstStyle/>
          <a:p>
            <a:r>
              <a:rPr lang="en-US" smtClean="0"/>
              <a:t>15-15-0838-01-0llc</a:t>
            </a:r>
            <a:endParaRPr lang="en-US"/>
          </a:p>
        </p:txBody>
      </p:sp>
      <p:sp>
        <p:nvSpPr>
          <p:cNvPr id="5" name="Footer Placeholder 4"/>
          <p:cNvSpPr>
            <a:spLocks noGrp="1"/>
          </p:cNvSpPr>
          <p:nvPr>
            <p:ph type="ftr" sz="quarter" idx="11"/>
          </p:nvPr>
        </p:nvSpPr>
        <p:spPr/>
        <p:txBody>
          <a:body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22</a:t>
            </a:fld>
            <a:endParaRPr lang="en-US"/>
          </a:p>
        </p:txBody>
      </p:sp>
    </p:spTree>
    <p:extLst>
      <p:ext uri="{BB962C8B-B14F-4D97-AF65-F5344CB8AC3E}">
        <p14:creationId xmlns:p14="http://schemas.microsoft.com/office/powerpoint/2010/main" val="3513091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7772400" cy="1066800"/>
          </a:xfrm>
        </p:spPr>
        <p:txBody>
          <a:bodyPr/>
          <a:lstStyle/>
          <a:p>
            <a:r>
              <a:rPr lang="en-US" b="1" dirty="0" smtClean="0"/>
              <a:t>Emulation of standard </a:t>
            </a:r>
            <a:br>
              <a:rPr lang="en-US" b="1" dirty="0" smtClean="0"/>
            </a:br>
            <a:r>
              <a:rPr lang="en-US" b="1" dirty="0" smtClean="0"/>
              <a:t>L2 protocols based upon 802.15.4</a:t>
            </a:r>
            <a:endParaRPr lang="en-US" b="1" dirty="0"/>
          </a:p>
        </p:txBody>
      </p:sp>
      <p:sp>
        <p:nvSpPr>
          <p:cNvPr id="3" name="Content Placeholder 2"/>
          <p:cNvSpPr>
            <a:spLocks noGrp="1"/>
          </p:cNvSpPr>
          <p:nvPr>
            <p:ph idx="1"/>
          </p:nvPr>
        </p:nvSpPr>
        <p:spPr>
          <a:xfrm>
            <a:off x="152400" y="2209800"/>
            <a:ext cx="8630189" cy="2895600"/>
          </a:xfrm>
        </p:spPr>
        <p:txBody>
          <a:bodyPr/>
          <a:lstStyle/>
          <a:p>
            <a:pPr>
              <a:spcBef>
                <a:spcPts val="1320"/>
              </a:spcBef>
            </a:pPr>
            <a:r>
              <a:rPr lang="en-US" dirty="0" smtClean="0"/>
              <a:t>802.15.12 could be enhanced with further ISA100.11a behaviors building on TSCH</a:t>
            </a:r>
          </a:p>
          <a:p>
            <a:pPr>
              <a:spcBef>
                <a:spcPts val="1320"/>
              </a:spcBef>
            </a:pPr>
            <a:r>
              <a:rPr lang="en-US" dirty="0" smtClean="0"/>
              <a:t>IETF 6top is already in development</a:t>
            </a:r>
          </a:p>
          <a:p>
            <a:pPr>
              <a:spcBef>
                <a:spcPts val="1320"/>
              </a:spcBef>
            </a:pPr>
            <a:r>
              <a:rPr lang="en-US" dirty="0" smtClean="0"/>
              <a:t>Others?</a:t>
            </a:r>
            <a:endParaRPr lang="en-US" dirty="0"/>
          </a:p>
        </p:txBody>
      </p:sp>
      <p:sp>
        <p:nvSpPr>
          <p:cNvPr id="4" name="Date Placeholder 3"/>
          <p:cNvSpPr>
            <a:spLocks noGrp="1"/>
          </p:cNvSpPr>
          <p:nvPr>
            <p:ph type="dt" sz="half" idx="10"/>
          </p:nvPr>
        </p:nvSpPr>
        <p:spPr/>
        <p:txBody>
          <a:bodyPr/>
          <a:lstStyle/>
          <a:p>
            <a:r>
              <a:rPr lang="en-US" smtClean="0"/>
              <a:t>15-15-0838-01-0llc</a:t>
            </a:r>
            <a:endParaRPr lang="en-US"/>
          </a:p>
        </p:txBody>
      </p:sp>
      <p:sp>
        <p:nvSpPr>
          <p:cNvPr id="5" name="Footer Placeholder 4"/>
          <p:cNvSpPr>
            <a:spLocks noGrp="1"/>
          </p:cNvSpPr>
          <p:nvPr>
            <p:ph type="ftr" sz="quarter" idx="11"/>
          </p:nvPr>
        </p:nvSpPr>
        <p:spPr/>
        <p:txBody>
          <a:body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23</a:t>
            </a:fld>
            <a:endParaRPr lang="en-US"/>
          </a:p>
        </p:txBody>
      </p:sp>
    </p:spTree>
    <p:extLst>
      <p:ext uri="{BB962C8B-B14F-4D97-AF65-F5344CB8AC3E}">
        <p14:creationId xmlns:p14="http://schemas.microsoft.com/office/powerpoint/2010/main" val="33068035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10600" cy="1066800"/>
          </a:xfrm>
        </p:spPr>
        <p:txBody>
          <a:bodyPr/>
          <a:lstStyle/>
          <a:p>
            <a:r>
              <a:rPr lang="en-US" b="1" dirty="0" smtClean="0"/>
              <a:t>Prioritized Functionality (first release)</a:t>
            </a:r>
            <a:endParaRPr lang="en-US" b="1" dirty="0"/>
          </a:p>
        </p:txBody>
      </p:sp>
      <p:sp>
        <p:nvSpPr>
          <p:cNvPr id="3" name="Content Placeholder 2"/>
          <p:cNvSpPr>
            <a:spLocks noGrp="1"/>
          </p:cNvSpPr>
          <p:nvPr>
            <p:ph idx="1"/>
          </p:nvPr>
        </p:nvSpPr>
        <p:spPr>
          <a:xfrm>
            <a:off x="152400" y="1524000"/>
            <a:ext cx="8630189" cy="4724400"/>
          </a:xfrm>
        </p:spPr>
        <p:txBody>
          <a:bodyPr/>
          <a:lstStyle/>
          <a:p>
            <a:pPr marL="514350" indent="-514350">
              <a:spcBef>
                <a:spcPts val="1320"/>
              </a:spcBef>
              <a:buFont typeface="+mj-lt"/>
              <a:buAutoNum type="arabicPeriod"/>
            </a:pPr>
            <a:r>
              <a:rPr lang="en-US" sz="2800" dirty="0" smtClean="0"/>
              <a:t>Protocol differentiation (dispatch)</a:t>
            </a:r>
          </a:p>
          <a:p>
            <a:pPr marL="514350" indent="-514350">
              <a:spcBef>
                <a:spcPts val="1320"/>
              </a:spcBef>
              <a:buFont typeface="+mj-lt"/>
              <a:buAutoNum type="arabicPeriod"/>
            </a:pPr>
            <a:r>
              <a:rPr lang="en-US" sz="2800" dirty="0" smtClean="0"/>
              <a:t>Align 802.15.9 and 802.15.10 with LLC</a:t>
            </a:r>
          </a:p>
          <a:p>
            <a:pPr marL="514350" indent="-514350">
              <a:spcBef>
                <a:spcPts val="1320"/>
              </a:spcBef>
              <a:buFont typeface="+mj-lt"/>
              <a:buAutoNum type="arabicPeriod"/>
            </a:pPr>
            <a:r>
              <a:rPr lang="en-US" sz="2800" dirty="0" smtClean="0"/>
              <a:t>Architecture to provide extensibility</a:t>
            </a:r>
          </a:p>
          <a:p>
            <a:pPr marL="514350" indent="-514350">
              <a:buFont typeface="+mj-lt"/>
              <a:buAutoNum type="arabicPeriod"/>
            </a:pPr>
            <a:r>
              <a:rPr lang="en-US" sz="2800" dirty="0" smtClean="0"/>
              <a:t>Regulatory configuration, e.g.</a:t>
            </a:r>
            <a:r>
              <a:rPr lang="en-US" sz="2800" dirty="0"/>
              <a:t> </a:t>
            </a:r>
            <a:r>
              <a:rPr lang="en-US" sz="2800" dirty="0" smtClean="0"/>
              <a:t>PHY Configuration as per country </a:t>
            </a:r>
            <a:r>
              <a:rPr lang="en-US" sz="2800" dirty="0"/>
              <a:t>of </a:t>
            </a:r>
            <a:r>
              <a:rPr lang="en-US" sz="2800" dirty="0" smtClean="0"/>
              <a:t>operation</a:t>
            </a:r>
            <a:r>
              <a:rPr lang="en-US" sz="2400" dirty="0" smtClean="0"/>
              <a:t>, </a:t>
            </a:r>
            <a:r>
              <a:rPr lang="en-US" sz="2800" dirty="0" smtClean="0"/>
              <a:t>Device class</a:t>
            </a:r>
            <a:r>
              <a:rPr lang="en-US" sz="2400" dirty="0" smtClean="0"/>
              <a:t>, </a:t>
            </a:r>
            <a:r>
              <a:rPr lang="en-US" sz="2800" dirty="0" smtClean="0"/>
              <a:t>Duty </a:t>
            </a:r>
            <a:r>
              <a:rPr lang="en-US" sz="2800" dirty="0"/>
              <a:t>cycle </a:t>
            </a:r>
            <a:r>
              <a:rPr lang="en-US" sz="2800" dirty="0" smtClean="0"/>
              <a:t>constraints</a:t>
            </a:r>
            <a:r>
              <a:rPr lang="en-US" sz="2000" dirty="0" smtClean="0"/>
              <a:t>, </a:t>
            </a:r>
            <a:r>
              <a:rPr lang="en-US" sz="2800" dirty="0" smtClean="0"/>
              <a:t>CCA </a:t>
            </a:r>
            <a:r>
              <a:rPr lang="en-US" sz="2800" dirty="0"/>
              <a:t>settings (time, threshold, mode</a:t>
            </a:r>
            <a:r>
              <a:rPr lang="en-US" sz="2800" dirty="0" smtClean="0"/>
              <a:t>)</a:t>
            </a:r>
            <a:endParaRPr lang="en-US" sz="2800" dirty="0"/>
          </a:p>
          <a:p>
            <a:pPr marL="514350" lvl="0" indent="-514350">
              <a:spcBef>
                <a:spcPts val="1320"/>
              </a:spcBef>
              <a:buFont typeface="+mj-lt"/>
              <a:buAutoNum type="arabicPeriod"/>
            </a:pPr>
            <a:r>
              <a:rPr lang="en-US" sz="2800" dirty="0" smtClean="0"/>
              <a:t>L2 protocol extensions from other organizations, e.g. IETF </a:t>
            </a:r>
            <a:r>
              <a:rPr lang="en-US" sz="2800" dirty="0"/>
              <a:t>6TiSCH 6top</a:t>
            </a:r>
            <a:r>
              <a:rPr lang="en-US" sz="2800" dirty="0" smtClean="0"/>
              <a:t>, Thread™</a:t>
            </a:r>
          </a:p>
        </p:txBody>
      </p:sp>
      <p:sp>
        <p:nvSpPr>
          <p:cNvPr id="4" name="Date Placeholder 3"/>
          <p:cNvSpPr>
            <a:spLocks noGrp="1"/>
          </p:cNvSpPr>
          <p:nvPr>
            <p:ph type="dt" sz="half" idx="10"/>
          </p:nvPr>
        </p:nvSpPr>
        <p:spPr/>
        <p:txBody>
          <a:bodyPr/>
          <a:lstStyle/>
          <a:p>
            <a:r>
              <a:rPr lang="en-US" smtClean="0"/>
              <a:t>15-15-0838-01-0llc</a:t>
            </a:r>
            <a:endParaRPr lang="en-US"/>
          </a:p>
        </p:txBody>
      </p:sp>
      <p:sp>
        <p:nvSpPr>
          <p:cNvPr id="5" name="Footer Placeholder 4"/>
          <p:cNvSpPr>
            <a:spLocks noGrp="1"/>
          </p:cNvSpPr>
          <p:nvPr>
            <p:ph type="ftr" sz="quarter" idx="11"/>
          </p:nvPr>
        </p:nvSpPr>
        <p:spPr/>
        <p:txBody>
          <a:body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24</a:t>
            </a:fld>
            <a:endParaRPr lang="en-US"/>
          </a:p>
        </p:txBody>
      </p:sp>
    </p:spTree>
    <p:extLst>
      <p:ext uri="{BB962C8B-B14F-4D97-AF65-F5344CB8AC3E}">
        <p14:creationId xmlns:p14="http://schemas.microsoft.com/office/powerpoint/2010/main" val="16936688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38200"/>
          </a:xfrm>
        </p:spPr>
        <p:txBody>
          <a:bodyPr/>
          <a:lstStyle/>
          <a:p>
            <a:r>
              <a:rPr lang="en-US" dirty="0" smtClean="0"/>
              <a:t>Proposed Timeline</a:t>
            </a:r>
            <a:endParaRPr lang="en-US" dirty="0"/>
          </a:p>
        </p:txBody>
      </p:sp>
      <p:sp>
        <p:nvSpPr>
          <p:cNvPr id="3" name="Content Placeholder 2"/>
          <p:cNvSpPr>
            <a:spLocks noGrp="1"/>
          </p:cNvSpPr>
          <p:nvPr>
            <p:ph idx="1"/>
          </p:nvPr>
        </p:nvSpPr>
        <p:spPr>
          <a:xfrm>
            <a:off x="381000" y="1600200"/>
            <a:ext cx="8153400" cy="4495800"/>
          </a:xfrm>
        </p:spPr>
        <p:txBody>
          <a:bodyPr/>
          <a:lstStyle/>
          <a:p>
            <a:r>
              <a:rPr lang="en-US" dirty="0" smtClean="0"/>
              <a:t>Next Week: Study Group (SG) discuss input from IETF, review PAR and CSD</a:t>
            </a:r>
          </a:p>
          <a:p>
            <a:r>
              <a:rPr lang="en-US" dirty="0" smtClean="0"/>
              <a:t>January Interim: SG Submit PAR &amp; CSD</a:t>
            </a:r>
          </a:p>
          <a:p>
            <a:r>
              <a:rPr lang="en-US" dirty="0" smtClean="0"/>
              <a:t>March Plenary: EC approval</a:t>
            </a:r>
          </a:p>
          <a:p>
            <a:pPr lvl="1">
              <a:buFont typeface="Wingdings" panose="05000000000000000000" pitchFamily="2" charset="2"/>
              <a:buChar char="Ø"/>
            </a:pPr>
            <a:r>
              <a:rPr lang="en-US" dirty="0" smtClean="0"/>
              <a:t> If not in March, then not until July</a:t>
            </a:r>
          </a:p>
          <a:p>
            <a:r>
              <a:rPr lang="en-US" dirty="0" smtClean="0"/>
              <a:t>Projected </a:t>
            </a:r>
            <a:r>
              <a:rPr lang="en-US" dirty="0"/>
              <a:t>Date </a:t>
            </a:r>
            <a:r>
              <a:rPr lang="en-US" dirty="0" smtClean="0"/>
              <a:t>for </a:t>
            </a:r>
            <a:r>
              <a:rPr lang="en-US" dirty="0"/>
              <a:t>Sponsor </a:t>
            </a:r>
            <a:r>
              <a:rPr lang="en-US" dirty="0" smtClean="0"/>
              <a:t>Ballot:12/2017</a:t>
            </a:r>
            <a:endParaRPr lang="en-US" dirty="0"/>
          </a:p>
          <a:p>
            <a:r>
              <a:rPr lang="en-US" dirty="0"/>
              <a:t>Projected </a:t>
            </a:r>
            <a:r>
              <a:rPr lang="en-US" dirty="0" smtClean="0"/>
              <a:t>Completion: 08/2018</a:t>
            </a:r>
            <a:endParaRPr lang="en-US" dirty="0"/>
          </a:p>
        </p:txBody>
      </p:sp>
      <p:sp>
        <p:nvSpPr>
          <p:cNvPr id="4" name="Date Placeholder 3"/>
          <p:cNvSpPr>
            <a:spLocks noGrp="1"/>
          </p:cNvSpPr>
          <p:nvPr>
            <p:ph type="dt" sz="half" idx="10"/>
          </p:nvPr>
        </p:nvSpPr>
        <p:spPr/>
        <p:txBody>
          <a:bodyPr/>
          <a:lstStyle/>
          <a:p>
            <a:r>
              <a:rPr lang="en-US" smtClean="0"/>
              <a:t>15-15-0838-01-0llc</a:t>
            </a:r>
            <a:endParaRPr lang="en-US"/>
          </a:p>
        </p:txBody>
      </p:sp>
      <p:sp>
        <p:nvSpPr>
          <p:cNvPr id="5" name="Footer Placeholder 4"/>
          <p:cNvSpPr>
            <a:spLocks noGrp="1"/>
          </p:cNvSpPr>
          <p:nvPr>
            <p:ph type="ftr" sz="quarter" idx="11"/>
          </p:nvPr>
        </p:nvSpPr>
        <p:spPr/>
        <p:txBody>
          <a:body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25</a:t>
            </a:fld>
            <a:endParaRPr lang="en-US"/>
          </a:p>
        </p:txBody>
      </p:sp>
    </p:spTree>
    <p:extLst>
      <p:ext uri="{BB962C8B-B14F-4D97-AF65-F5344CB8AC3E}">
        <p14:creationId xmlns:p14="http://schemas.microsoft.com/office/powerpoint/2010/main" val="23083555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802.1AS </a:t>
            </a:r>
            <a:r>
              <a:rPr lang="en-US" dirty="0" err="1" smtClean="0"/>
              <a:t>OmniRAN</a:t>
            </a:r>
            <a:endParaRPr lang="en-US" dirty="0"/>
          </a:p>
        </p:txBody>
      </p:sp>
      <p:sp>
        <p:nvSpPr>
          <p:cNvPr id="3" name="Content Placeholder 2"/>
          <p:cNvSpPr>
            <a:spLocks noGrp="1"/>
          </p:cNvSpPr>
          <p:nvPr>
            <p:ph idx="1"/>
          </p:nvPr>
        </p:nvSpPr>
        <p:spPr/>
        <p:txBody>
          <a:bodyPr/>
          <a:lstStyle/>
          <a:p>
            <a:r>
              <a:rPr lang="en-US" sz="2400" dirty="0" smtClean="0"/>
              <a:t>OmniRAN is another project within IEEE 802 Wireless that aims to provide a broadly applicable LLC to higher level protocols</a:t>
            </a:r>
          </a:p>
          <a:p>
            <a:r>
              <a:rPr lang="en-US" sz="2400" dirty="0" smtClean="0"/>
              <a:t>Originally intended to bridge between 802.16 and 802.11 (and of course to 802.15, 802.21, etc.)</a:t>
            </a:r>
          </a:p>
          <a:p>
            <a:r>
              <a:rPr lang="en-US" sz="2400" dirty="0" smtClean="0"/>
              <a:t>May be considered to reside at a broader level than 802.15.12, which aims mainly to produce convenient interface just for 802.15.4 MAC and PHY layers</a:t>
            </a:r>
          </a:p>
          <a:p>
            <a:r>
              <a:rPr lang="en-US" sz="2400" dirty="0" smtClean="0"/>
              <a:t>Has gotten new interest from 802.11, which also has a number of variations (data rate, MIMO, etc.)</a:t>
            </a:r>
            <a:endParaRPr lang="en-US" sz="2400" dirty="0"/>
          </a:p>
        </p:txBody>
      </p:sp>
      <p:sp>
        <p:nvSpPr>
          <p:cNvPr id="4" name="Date Placeholder 3"/>
          <p:cNvSpPr>
            <a:spLocks noGrp="1"/>
          </p:cNvSpPr>
          <p:nvPr>
            <p:ph type="dt" sz="half" idx="10"/>
          </p:nvPr>
        </p:nvSpPr>
        <p:spPr/>
        <p:txBody>
          <a:bodyPr/>
          <a:lstStyle/>
          <a:p>
            <a:r>
              <a:rPr lang="en-US" smtClean="0"/>
              <a:t>15-15-0838-01-0llc</a:t>
            </a:r>
            <a:endParaRPr lang="en-US"/>
          </a:p>
        </p:txBody>
      </p:sp>
      <p:sp>
        <p:nvSpPr>
          <p:cNvPr id="5" name="Footer Placeholder 4"/>
          <p:cNvSpPr>
            <a:spLocks noGrp="1"/>
          </p:cNvSpPr>
          <p:nvPr>
            <p:ph type="ftr" sz="quarter" idx="11"/>
          </p:nvPr>
        </p:nvSpPr>
        <p:spPr/>
        <p:txBody>
          <a:body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26</a:t>
            </a:fld>
            <a:endParaRPr lang="en-US"/>
          </a:p>
        </p:txBody>
      </p:sp>
    </p:spTree>
    <p:extLst>
      <p:ext uri="{BB962C8B-B14F-4D97-AF65-F5344CB8AC3E}">
        <p14:creationId xmlns:p14="http://schemas.microsoft.com/office/powerpoint/2010/main" val="6725077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802.1CF TSN </a:t>
            </a:r>
            <a:r>
              <a:rPr lang="en-US" sz="2400" dirty="0" smtClean="0"/>
              <a:t>(time sensitive network)</a:t>
            </a:r>
            <a:endParaRPr lang="en-US" sz="2400" dirty="0"/>
          </a:p>
        </p:txBody>
      </p:sp>
      <p:sp>
        <p:nvSpPr>
          <p:cNvPr id="3" name="Content Placeholder 2"/>
          <p:cNvSpPr>
            <a:spLocks noGrp="1"/>
          </p:cNvSpPr>
          <p:nvPr>
            <p:ph idx="1"/>
          </p:nvPr>
        </p:nvSpPr>
        <p:spPr/>
        <p:txBody>
          <a:bodyPr/>
          <a:lstStyle/>
          <a:p>
            <a:r>
              <a:rPr lang="en-US" sz="2400" dirty="0"/>
              <a:t>R</a:t>
            </a:r>
            <a:r>
              <a:rPr lang="en-US" sz="2400" dirty="0" smtClean="0"/>
              <a:t>esponsible </a:t>
            </a:r>
            <a:r>
              <a:rPr lang="en-US" sz="2400" dirty="0"/>
              <a:t>for Layer 2 operations, to define a common architecture for both Layer 2 and Layer 3</a:t>
            </a:r>
            <a:r>
              <a:rPr lang="en-US" sz="2400" dirty="0" smtClean="0"/>
              <a:t>.</a:t>
            </a:r>
          </a:p>
          <a:p>
            <a:r>
              <a:rPr lang="en-US" sz="2400" dirty="0" smtClean="0"/>
              <a:t>Deterministic network applications </a:t>
            </a:r>
            <a:r>
              <a:rPr lang="en-US" sz="2400" dirty="0"/>
              <a:t>include professional and home audio/video, multimedia in transportation, engine control systems, and other general industrial and vehicular </a:t>
            </a:r>
            <a:r>
              <a:rPr lang="en-US" sz="2400" dirty="0" smtClean="0"/>
              <a:t>applications.</a:t>
            </a:r>
          </a:p>
          <a:p>
            <a:r>
              <a:rPr lang="en-US" sz="2400" dirty="0" smtClean="0"/>
              <a:t>Collaborates with </a:t>
            </a:r>
            <a:r>
              <a:rPr lang="en-US" sz="2400" dirty="0" err="1" smtClean="0"/>
              <a:t>Detnet</a:t>
            </a:r>
            <a:r>
              <a:rPr lang="en-US" sz="2400" dirty="0" smtClean="0"/>
              <a:t> that focuses </a:t>
            </a:r>
            <a:r>
              <a:rPr lang="en-US" sz="2400" dirty="0"/>
              <a:t>on deterministic data paths that operate over Layer 2 bridged and Layer 3 routed </a:t>
            </a:r>
            <a:r>
              <a:rPr lang="en-US" sz="2400" dirty="0" smtClean="0"/>
              <a:t>segments.</a:t>
            </a:r>
          </a:p>
        </p:txBody>
      </p:sp>
      <p:sp>
        <p:nvSpPr>
          <p:cNvPr id="4" name="Date Placeholder 3"/>
          <p:cNvSpPr>
            <a:spLocks noGrp="1"/>
          </p:cNvSpPr>
          <p:nvPr>
            <p:ph type="dt" sz="half" idx="10"/>
          </p:nvPr>
        </p:nvSpPr>
        <p:spPr/>
        <p:txBody>
          <a:bodyPr/>
          <a:lstStyle/>
          <a:p>
            <a:r>
              <a:rPr lang="en-US" smtClean="0"/>
              <a:t>15-15-0838-01-0llc</a:t>
            </a:r>
            <a:endParaRPr lang="en-US"/>
          </a:p>
        </p:txBody>
      </p:sp>
      <p:sp>
        <p:nvSpPr>
          <p:cNvPr id="5" name="Footer Placeholder 4"/>
          <p:cNvSpPr>
            <a:spLocks noGrp="1"/>
          </p:cNvSpPr>
          <p:nvPr>
            <p:ph type="ftr" sz="quarter" idx="11"/>
          </p:nvPr>
        </p:nvSpPr>
        <p:spPr/>
        <p:txBody>
          <a:body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27</a:t>
            </a:fld>
            <a:endParaRPr lang="en-US"/>
          </a:p>
        </p:txBody>
      </p:sp>
    </p:spTree>
    <p:extLst>
      <p:ext uri="{BB962C8B-B14F-4D97-AF65-F5344CB8AC3E}">
        <p14:creationId xmlns:p14="http://schemas.microsoft.com/office/powerpoint/2010/main" val="17702270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Minimal presentation slides</a:t>
            </a:r>
            <a:endParaRPr lang="en-US" dirty="0"/>
          </a:p>
        </p:txBody>
      </p:sp>
      <p:sp>
        <p:nvSpPr>
          <p:cNvPr id="3" name="Content Placeholder 2"/>
          <p:cNvSpPr>
            <a:spLocks noGrp="1"/>
          </p:cNvSpPr>
          <p:nvPr>
            <p:ph idx="1"/>
          </p:nvPr>
        </p:nvSpPr>
        <p:spPr/>
        <p:txBody>
          <a:bodyPr/>
          <a:lstStyle/>
          <a:p>
            <a:r>
              <a:rPr lang="en-US" dirty="0" smtClean="0"/>
              <a:t>The following slides are an abbreviated version of the foregoing, for the purposes of discussion within 6TiSCH, 6lo, and roll.</a:t>
            </a:r>
            <a:endParaRPr lang="en-US" dirty="0"/>
          </a:p>
        </p:txBody>
      </p:sp>
      <p:sp>
        <p:nvSpPr>
          <p:cNvPr id="4" name="Date Placeholder 3"/>
          <p:cNvSpPr>
            <a:spLocks noGrp="1"/>
          </p:cNvSpPr>
          <p:nvPr>
            <p:ph type="dt" sz="half" idx="10"/>
          </p:nvPr>
        </p:nvSpPr>
        <p:spPr/>
        <p:txBody>
          <a:bodyPr/>
          <a:lstStyle/>
          <a:p>
            <a:r>
              <a:rPr lang="en-US" smtClean="0"/>
              <a:t>15-15-0838-01-0llc</a:t>
            </a:r>
            <a:endParaRPr lang="en-US"/>
          </a:p>
        </p:txBody>
      </p:sp>
      <p:sp>
        <p:nvSpPr>
          <p:cNvPr id="5" name="Footer Placeholder 4"/>
          <p:cNvSpPr>
            <a:spLocks noGrp="1"/>
          </p:cNvSpPr>
          <p:nvPr>
            <p:ph type="ftr" sz="quarter" idx="11"/>
          </p:nvPr>
        </p:nvSpPr>
        <p:spPr/>
        <p:txBody>
          <a:body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28</a:t>
            </a:fld>
            <a:endParaRPr lang="en-US"/>
          </a:p>
        </p:txBody>
      </p:sp>
    </p:spTree>
    <p:extLst>
      <p:ext uri="{BB962C8B-B14F-4D97-AF65-F5344CB8AC3E}">
        <p14:creationId xmlns:p14="http://schemas.microsoft.com/office/powerpoint/2010/main" val="496426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077200" cy="914400"/>
          </a:xfrm>
        </p:spPr>
        <p:txBody>
          <a:bodyPr>
            <a:normAutofit fontScale="90000"/>
          </a:bodyPr>
          <a:lstStyle/>
          <a:p>
            <a:pPr algn="ctr"/>
            <a:r>
              <a:rPr lang="en-US" b="1" dirty="0" smtClean="0"/>
              <a:t>IEEE 802.15.llc</a:t>
            </a:r>
            <a:br>
              <a:rPr lang="en-US" b="1" dirty="0" smtClean="0"/>
            </a:br>
            <a:r>
              <a:rPr lang="en-US" b="1" dirty="0" smtClean="0"/>
              <a:t>(Proposed work on Logical Link Control)</a:t>
            </a:r>
            <a:endParaRPr lang="en-US" b="1" dirty="0"/>
          </a:p>
        </p:txBody>
      </p:sp>
      <p:sp>
        <p:nvSpPr>
          <p:cNvPr id="3" name="Content Placeholder 2"/>
          <p:cNvSpPr>
            <a:spLocks noGrp="1"/>
          </p:cNvSpPr>
          <p:nvPr>
            <p:ph idx="1"/>
          </p:nvPr>
        </p:nvSpPr>
        <p:spPr>
          <a:xfrm>
            <a:off x="304800" y="1676400"/>
            <a:ext cx="8601888" cy="4782930"/>
          </a:xfrm>
        </p:spPr>
        <p:txBody>
          <a:bodyPr>
            <a:normAutofit/>
          </a:bodyPr>
          <a:lstStyle/>
          <a:p>
            <a:r>
              <a:rPr lang="en-US" dirty="0" smtClean="0"/>
              <a:t>Study Group meets next week; target acceptance of PAR / CSD in March</a:t>
            </a:r>
          </a:p>
          <a:p>
            <a:pPr lvl="1"/>
            <a:r>
              <a:rPr lang="en-US" dirty="0" smtClean="0"/>
              <a:t>Want input from IETF for the SG meeting</a:t>
            </a:r>
          </a:p>
          <a:p>
            <a:r>
              <a:rPr lang="en-US" dirty="0" smtClean="0"/>
              <a:t>For 802.15.4 to make it as easy to use as 802.11 (WiFi) and 802.3 (Ethernet)</a:t>
            </a:r>
          </a:p>
          <a:p>
            <a:pPr lvl="1"/>
            <a:r>
              <a:rPr lang="en-US" dirty="0" smtClean="0"/>
              <a:t>Enable use of the higher layer protocols used by IEEE 802.11 and IEEE 802.3 without changes</a:t>
            </a:r>
          </a:p>
          <a:p>
            <a:pPr lvl="1"/>
            <a:r>
              <a:rPr lang="en-US" dirty="0"/>
              <a:t>N</a:t>
            </a:r>
            <a:r>
              <a:rPr lang="en-US" dirty="0" smtClean="0"/>
              <a:t>ew applications &amp; backward compatibility</a:t>
            </a:r>
          </a:p>
          <a:p>
            <a:r>
              <a:rPr lang="en-US" dirty="0" smtClean="0"/>
              <a:t>Provide </a:t>
            </a:r>
            <a:r>
              <a:rPr lang="en-US" dirty="0"/>
              <a:t>LLC for KMP, </a:t>
            </a:r>
            <a:r>
              <a:rPr lang="en-US" dirty="0" smtClean="0"/>
              <a:t>L2R</a:t>
            </a:r>
            <a:endParaRPr lang="en-US" dirty="0"/>
          </a:p>
        </p:txBody>
      </p:sp>
      <p:sp>
        <p:nvSpPr>
          <p:cNvPr id="4" name="Date Placeholder 3"/>
          <p:cNvSpPr>
            <a:spLocks noGrp="1"/>
          </p:cNvSpPr>
          <p:nvPr>
            <p:ph type="dt" sz="half" idx="10"/>
          </p:nvPr>
        </p:nvSpPr>
        <p:spPr/>
        <p:txBody>
          <a:bodyPr/>
          <a:lstStyle/>
          <a:p>
            <a:r>
              <a:rPr lang="en-US" smtClean="0"/>
              <a:t>IETF 94, Nov 2015</a:t>
            </a:r>
            <a:endParaRPr lang="en-US" dirty="0"/>
          </a:p>
        </p:txBody>
      </p:sp>
      <p:sp>
        <p:nvSpPr>
          <p:cNvPr id="5" name="Footer Placeholder 4"/>
          <p:cNvSpPr>
            <a:spLocks noGrp="1"/>
          </p:cNvSpPr>
          <p:nvPr>
            <p:ph type="ftr" sz="quarter" idx="11"/>
          </p:nvPr>
        </p:nvSpPr>
        <p:spPr/>
        <p:txBody>
          <a:bodyPr/>
          <a:lstStyle/>
          <a:p>
            <a:r>
              <a:rPr lang="en-US" dirty="0" smtClean="0"/>
              <a:t>Charles Perkins [acknowledge Pat Kinney]</a:t>
            </a:r>
            <a:endParaRPr lang="en-US" dirty="0"/>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29</a:t>
            </a:fld>
            <a:endParaRPr lang="en-US"/>
          </a:p>
        </p:txBody>
      </p:sp>
    </p:spTree>
    <p:extLst>
      <p:ext uri="{BB962C8B-B14F-4D97-AF65-F5344CB8AC3E}">
        <p14:creationId xmlns:p14="http://schemas.microsoft.com/office/powerpoint/2010/main" val="18483191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077200" cy="1066800"/>
          </a:xfrm>
        </p:spPr>
        <p:txBody>
          <a:bodyPr>
            <a:normAutofit fontScale="90000"/>
          </a:bodyPr>
          <a:lstStyle/>
          <a:p>
            <a:pPr algn="ctr"/>
            <a:r>
              <a:rPr lang="en-US" b="1" dirty="0" smtClean="0"/>
              <a:t>IEEE 802.15.llc </a:t>
            </a:r>
            <a:br>
              <a:rPr lang="en-US" b="1" dirty="0" smtClean="0"/>
            </a:br>
            <a:r>
              <a:rPr lang="en-US" b="1" dirty="0" smtClean="0"/>
              <a:t>(Logical Link Control)</a:t>
            </a:r>
            <a:endParaRPr lang="en-US" b="1" dirty="0"/>
          </a:p>
        </p:txBody>
      </p:sp>
      <p:sp>
        <p:nvSpPr>
          <p:cNvPr id="3" name="Content Placeholder 2"/>
          <p:cNvSpPr>
            <a:spLocks noGrp="1"/>
          </p:cNvSpPr>
          <p:nvPr>
            <p:ph idx="1"/>
          </p:nvPr>
        </p:nvSpPr>
        <p:spPr>
          <a:xfrm>
            <a:off x="209827" y="1600200"/>
            <a:ext cx="8601888" cy="4782930"/>
          </a:xfrm>
        </p:spPr>
        <p:txBody>
          <a:bodyPr>
            <a:normAutofit/>
          </a:bodyPr>
          <a:lstStyle/>
          <a:p>
            <a:r>
              <a:rPr lang="en-US" dirty="0" smtClean="0"/>
              <a:t>A new IEEE 802.15 project is being considered to: </a:t>
            </a:r>
          </a:p>
          <a:p>
            <a:pPr lvl="1"/>
            <a:r>
              <a:rPr lang="en-US" dirty="0" smtClean="0"/>
              <a:t>Make IEEE 802.15.4 easier to use, similar to IEEE 802.11 (WiFi) and IEEE 802.3 (Ethernet)</a:t>
            </a:r>
          </a:p>
          <a:p>
            <a:pPr lvl="1"/>
            <a:r>
              <a:rPr lang="en-US" dirty="0" smtClean="0"/>
              <a:t>Enable IEEE 802.15.4 to use many of the higher layer protocol stacks used by IEEE 802.11 and IEEE 802.3 without changes</a:t>
            </a:r>
          </a:p>
          <a:p>
            <a:pPr lvl="1"/>
            <a:r>
              <a:rPr lang="en-US" dirty="0" smtClean="0"/>
              <a:t>Allow IEEE 802.15.4 to address new applications yet maintain backward compatibility with existing devices and applications</a:t>
            </a:r>
            <a:endParaRPr lang="en-US" dirty="0"/>
          </a:p>
        </p:txBody>
      </p:sp>
      <p:sp>
        <p:nvSpPr>
          <p:cNvPr id="4" name="Date Placeholder 3"/>
          <p:cNvSpPr>
            <a:spLocks noGrp="1"/>
          </p:cNvSpPr>
          <p:nvPr>
            <p:ph type="dt" sz="half" idx="10"/>
          </p:nvPr>
        </p:nvSpPr>
        <p:spPr/>
        <p:txBody>
          <a:bodyPr/>
          <a:lstStyle/>
          <a:p>
            <a:r>
              <a:rPr lang="en-US" smtClean="0"/>
              <a:t>15-15-0838-01-0llc</a:t>
            </a:r>
            <a:endParaRPr lang="en-US"/>
          </a:p>
        </p:txBody>
      </p:sp>
      <p:sp>
        <p:nvSpPr>
          <p:cNvPr id="5" name="Footer Placeholder 4"/>
          <p:cNvSpPr>
            <a:spLocks noGrp="1"/>
          </p:cNvSpPr>
          <p:nvPr>
            <p:ph type="ftr" sz="quarter" idx="11"/>
          </p:nvPr>
        </p:nvSpPr>
        <p:spPr/>
        <p:txBody>
          <a:bodyPr/>
          <a:lstStyle/>
          <a:p>
            <a:r>
              <a:rPr lang="en-US" dirty="0" smtClean="0"/>
              <a:t>Charles Perkins [acknowledge Pat Kinney]</a:t>
            </a:r>
            <a:endParaRPr lang="en-US" dirty="0"/>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3</a:t>
            </a:fld>
            <a:endParaRPr lang="en-US"/>
          </a:p>
        </p:txBody>
      </p:sp>
    </p:spTree>
    <p:extLst>
      <p:ext uri="{BB962C8B-B14F-4D97-AF65-F5344CB8AC3E}">
        <p14:creationId xmlns:p14="http://schemas.microsoft.com/office/powerpoint/2010/main" val="184831915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234528" y="4887028"/>
            <a:ext cx="8584861" cy="8567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dirty="0" smtClean="0"/>
              <a:t>IEEE 802.15.4 MAC</a:t>
            </a:r>
            <a:endParaRPr lang="en-US" sz="3600" dirty="0"/>
          </a:p>
        </p:txBody>
      </p:sp>
      <p:sp>
        <p:nvSpPr>
          <p:cNvPr id="6" name="Rectangle 5"/>
          <p:cNvSpPr/>
          <p:nvPr/>
        </p:nvSpPr>
        <p:spPr>
          <a:xfrm>
            <a:off x="8102364" y="5014751"/>
            <a:ext cx="651819" cy="481913"/>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a:t>
            </a:r>
            <a:endParaRPr lang="en-US" sz="2800" dirty="0"/>
          </a:p>
        </p:txBody>
      </p:sp>
      <p:sp>
        <p:nvSpPr>
          <p:cNvPr id="7" name="Rectangle 6"/>
          <p:cNvSpPr/>
          <p:nvPr/>
        </p:nvSpPr>
        <p:spPr>
          <a:xfrm>
            <a:off x="6720975" y="5014751"/>
            <a:ext cx="1303637" cy="481913"/>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TSCH</a:t>
            </a:r>
            <a:endParaRPr lang="en-US" sz="2800" dirty="0"/>
          </a:p>
        </p:txBody>
      </p:sp>
      <p:sp>
        <p:nvSpPr>
          <p:cNvPr id="8" name="Rectangle 7"/>
          <p:cNvSpPr/>
          <p:nvPr/>
        </p:nvSpPr>
        <p:spPr>
          <a:xfrm>
            <a:off x="5397769" y="5014751"/>
            <a:ext cx="1303637" cy="481913"/>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CSMA</a:t>
            </a:r>
            <a:endParaRPr lang="en-US" sz="2800" dirty="0"/>
          </a:p>
        </p:txBody>
      </p:sp>
      <p:sp>
        <p:nvSpPr>
          <p:cNvPr id="9" name="Rectangle 8"/>
          <p:cNvSpPr/>
          <p:nvPr/>
        </p:nvSpPr>
        <p:spPr>
          <a:xfrm>
            <a:off x="237864" y="5953362"/>
            <a:ext cx="8584861" cy="8567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dirty="0" smtClean="0"/>
              <a:t>IEEE 802.15.4 PHY</a:t>
            </a:r>
            <a:endParaRPr lang="en-US" sz="3600" dirty="0"/>
          </a:p>
        </p:txBody>
      </p:sp>
      <p:sp>
        <p:nvSpPr>
          <p:cNvPr id="10" name="Rectangle 9"/>
          <p:cNvSpPr/>
          <p:nvPr/>
        </p:nvSpPr>
        <p:spPr>
          <a:xfrm>
            <a:off x="8104779" y="6140772"/>
            <a:ext cx="654906" cy="481913"/>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a:t>
            </a:r>
            <a:endParaRPr lang="en-US" sz="2800" dirty="0"/>
          </a:p>
        </p:txBody>
      </p:sp>
      <p:sp>
        <p:nvSpPr>
          <p:cNvPr id="11" name="Rectangle 10"/>
          <p:cNvSpPr/>
          <p:nvPr/>
        </p:nvSpPr>
        <p:spPr>
          <a:xfrm>
            <a:off x="7372794" y="6140771"/>
            <a:ext cx="600474" cy="481913"/>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4k</a:t>
            </a:r>
            <a:endParaRPr lang="en-US" sz="2800" dirty="0"/>
          </a:p>
        </p:txBody>
      </p:sp>
      <p:sp>
        <p:nvSpPr>
          <p:cNvPr id="12" name="Rectangle 11"/>
          <p:cNvSpPr/>
          <p:nvPr/>
        </p:nvSpPr>
        <p:spPr>
          <a:xfrm>
            <a:off x="5191064" y="6140772"/>
            <a:ext cx="1164627" cy="481913"/>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2003</a:t>
            </a:r>
            <a:endParaRPr lang="en-US" sz="2800" dirty="0"/>
          </a:p>
        </p:txBody>
      </p:sp>
      <p:sp>
        <p:nvSpPr>
          <p:cNvPr id="17" name="Rectangle 16"/>
          <p:cNvSpPr/>
          <p:nvPr/>
        </p:nvSpPr>
        <p:spPr>
          <a:xfrm>
            <a:off x="6519416" y="6140771"/>
            <a:ext cx="688890" cy="481913"/>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4g</a:t>
            </a:r>
            <a:endParaRPr lang="en-US" sz="2800" dirty="0"/>
          </a:p>
        </p:txBody>
      </p:sp>
      <p:sp>
        <p:nvSpPr>
          <p:cNvPr id="5" name="Rectangle 4"/>
          <p:cNvSpPr/>
          <p:nvPr/>
        </p:nvSpPr>
        <p:spPr>
          <a:xfrm>
            <a:off x="5129600" y="175729"/>
            <a:ext cx="1300553" cy="30859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t>LPWA:</a:t>
            </a:r>
          </a:p>
          <a:p>
            <a:r>
              <a:rPr lang="en-US" sz="2800" dirty="0"/>
              <a:t>L</a:t>
            </a:r>
            <a:r>
              <a:rPr lang="en-US" sz="2800" dirty="0" smtClean="0"/>
              <a:t>ECIM</a:t>
            </a:r>
            <a:endParaRPr lang="en-US" sz="4400" dirty="0"/>
          </a:p>
        </p:txBody>
      </p:sp>
      <p:sp>
        <p:nvSpPr>
          <p:cNvPr id="19" name="Rectangle 18"/>
          <p:cNvSpPr/>
          <p:nvPr/>
        </p:nvSpPr>
        <p:spPr>
          <a:xfrm>
            <a:off x="7540869" y="175728"/>
            <a:ext cx="1272748" cy="30859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t>other non-IP</a:t>
            </a:r>
          </a:p>
        </p:txBody>
      </p:sp>
      <p:sp>
        <p:nvSpPr>
          <p:cNvPr id="20" name="Rectangle 19"/>
          <p:cNvSpPr/>
          <p:nvPr/>
        </p:nvSpPr>
        <p:spPr>
          <a:xfrm>
            <a:off x="6551139" y="175729"/>
            <a:ext cx="898956" cy="30859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t>IPv4</a:t>
            </a:r>
          </a:p>
        </p:txBody>
      </p:sp>
      <p:sp>
        <p:nvSpPr>
          <p:cNvPr id="31" name="Rectangle 30"/>
          <p:cNvSpPr/>
          <p:nvPr/>
        </p:nvSpPr>
        <p:spPr>
          <a:xfrm>
            <a:off x="254856" y="3537078"/>
            <a:ext cx="8564533" cy="1114708"/>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t>New LLC work</a:t>
            </a:r>
            <a:endParaRPr lang="en-US" sz="3600" dirty="0"/>
          </a:p>
        </p:txBody>
      </p:sp>
      <p:grpSp>
        <p:nvGrpSpPr>
          <p:cNvPr id="36" name="Group 35"/>
          <p:cNvGrpSpPr/>
          <p:nvPr/>
        </p:nvGrpSpPr>
        <p:grpSpPr>
          <a:xfrm>
            <a:off x="254856" y="175729"/>
            <a:ext cx="4791332" cy="3085995"/>
            <a:chOff x="5375189" y="222418"/>
            <a:chExt cx="6388443" cy="3085995"/>
          </a:xfrm>
        </p:grpSpPr>
        <p:sp>
          <p:nvSpPr>
            <p:cNvPr id="32" name="Rectangle 31"/>
            <p:cNvSpPr/>
            <p:nvPr/>
          </p:nvSpPr>
          <p:spPr>
            <a:xfrm>
              <a:off x="5375190" y="2682149"/>
              <a:ext cx="6388442" cy="626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8399496" y="222418"/>
              <a:ext cx="3364136" cy="23521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t>Deterministic</a:t>
              </a:r>
              <a:endParaRPr lang="en-US" sz="4400" dirty="0" smtClean="0"/>
            </a:p>
            <a:p>
              <a:endParaRPr lang="en-US" sz="4400" dirty="0"/>
            </a:p>
            <a:p>
              <a:endParaRPr lang="en-US" sz="4400" dirty="0" smtClean="0"/>
            </a:p>
            <a:p>
              <a:endParaRPr lang="en-US" sz="4400" dirty="0" smtClean="0"/>
            </a:p>
          </p:txBody>
        </p:sp>
        <p:sp>
          <p:nvSpPr>
            <p:cNvPr id="21" name="Rectangle 20"/>
            <p:cNvSpPr/>
            <p:nvPr/>
          </p:nvSpPr>
          <p:spPr>
            <a:xfrm>
              <a:off x="5375189" y="222419"/>
              <a:ext cx="2913091" cy="23521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t>Best Effort</a:t>
              </a:r>
            </a:p>
            <a:p>
              <a:endParaRPr lang="en-US" sz="4400" dirty="0"/>
            </a:p>
            <a:p>
              <a:endParaRPr lang="en-US" sz="4400" dirty="0" smtClean="0"/>
            </a:p>
            <a:p>
              <a:endParaRPr lang="en-US" sz="4400" dirty="0" smtClean="0"/>
            </a:p>
          </p:txBody>
        </p:sp>
        <p:sp>
          <p:nvSpPr>
            <p:cNvPr id="24" name="Rectangle 23"/>
            <p:cNvSpPr/>
            <p:nvPr/>
          </p:nvSpPr>
          <p:spPr>
            <a:xfrm>
              <a:off x="10132356" y="1398498"/>
              <a:ext cx="1355000" cy="650816"/>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smtClean="0"/>
                <a:t>6TiSCH</a:t>
              </a:r>
              <a:endParaRPr lang="en-US" sz="2800" dirty="0"/>
            </a:p>
          </p:txBody>
        </p:sp>
        <p:sp>
          <p:nvSpPr>
            <p:cNvPr id="25" name="Rectangle 24"/>
            <p:cNvSpPr/>
            <p:nvPr/>
          </p:nvSpPr>
          <p:spPr>
            <a:xfrm>
              <a:off x="8507614" y="808689"/>
              <a:ext cx="2211023" cy="490903"/>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ISA100.11a</a:t>
              </a:r>
              <a:endParaRPr lang="en-US" sz="2000" dirty="0"/>
            </a:p>
          </p:txBody>
        </p:sp>
        <p:sp>
          <p:nvSpPr>
            <p:cNvPr id="27" name="Rectangle 26"/>
            <p:cNvSpPr/>
            <p:nvPr/>
          </p:nvSpPr>
          <p:spPr>
            <a:xfrm>
              <a:off x="7546886" y="2784180"/>
              <a:ext cx="1686704" cy="422201"/>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smtClean="0"/>
                <a:t>6LoWPAN</a:t>
              </a:r>
              <a:endParaRPr lang="en-US" sz="1800" dirty="0"/>
            </a:p>
          </p:txBody>
        </p:sp>
        <p:sp>
          <p:nvSpPr>
            <p:cNvPr id="28" name="Rectangle 27"/>
            <p:cNvSpPr/>
            <p:nvPr/>
          </p:nvSpPr>
          <p:spPr>
            <a:xfrm>
              <a:off x="5731473" y="1799289"/>
              <a:ext cx="1418969" cy="479494"/>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err="1" smtClean="0"/>
                <a:t>WiSUN</a:t>
              </a:r>
              <a:endParaRPr lang="en-US" sz="2000" dirty="0"/>
            </a:p>
          </p:txBody>
        </p:sp>
        <p:sp>
          <p:nvSpPr>
            <p:cNvPr id="29" name="Rectangle 28"/>
            <p:cNvSpPr/>
            <p:nvPr/>
          </p:nvSpPr>
          <p:spPr>
            <a:xfrm>
              <a:off x="6708169" y="766449"/>
              <a:ext cx="1380861" cy="675168"/>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err="1" smtClean="0"/>
                <a:t>Zigbee</a:t>
              </a:r>
              <a:endParaRPr lang="en-US" sz="2000" dirty="0" smtClean="0"/>
            </a:p>
            <a:p>
              <a:pPr algn="ctr"/>
              <a:r>
                <a:rPr lang="en-US" sz="2400" dirty="0" smtClean="0"/>
                <a:t>IP</a:t>
              </a:r>
              <a:endParaRPr lang="en-US" sz="2400" dirty="0"/>
            </a:p>
          </p:txBody>
        </p:sp>
        <p:sp>
          <p:nvSpPr>
            <p:cNvPr id="30" name="Rectangle 29"/>
            <p:cNvSpPr/>
            <p:nvPr/>
          </p:nvSpPr>
          <p:spPr>
            <a:xfrm>
              <a:off x="9558300" y="2784179"/>
              <a:ext cx="776077" cy="422201"/>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OTF</a:t>
              </a:r>
              <a:endParaRPr lang="en-US" sz="1400" dirty="0"/>
            </a:p>
          </p:txBody>
        </p:sp>
        <p:sp>
          <p:nvSpPr>
            <p:cNvPr id="33" name="Rectangle 32"/>
            <p:cNvSpPr/>
            <p:nvPr/>
          </p:nvSpPr>
          <p:spPr>
            <a:xfrm>
              <a:off x="10542713" y="2769770"/>
              <a:ext cx="776077" cy="422201"/>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a:t>
              </a:r>
              <a:endParaRPr lang="en-US" sz="2800" dirty="0"/>
            </a:p>
          </p:txBody>
        </p:sp>
        <p:sp>
          <p:nvSpPr>
            <p:cNvPr id="34" name="Rectangle 33"/>
            <p:cNvSpPr/>
            <p:nvPr/>
          </p:nvSpPr>
          <p:spPr>
            <a:xfrm>
              <a:off x="7381791" y="1945176"/>
              <a:ext cx="776077" cy="422201"/>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a:t>
              </a:r>
              <a:endParaRPr lang="en-US" sz="2800" dirty="0"/>
            </a:p>
          </p:txBody>
        </p:sp>
        <p:sp>
          <p:nvSpPr>
            <p:cNvPr id="35" name="Rectangle 34"/>
            <p:cNvSpPr/>
            <p:nvPr/>
          </p:nvSpPr>
          <p:spPr>
            <a:xfrm>
              <a:off x="8769006" y="1945176"/>
              <a:ext cx="776077" cy="422201"/>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a:t>
              </a:r>
              <a:endParaRPr lang="en-US" sz="2800" dirty="0"/>
            </a:p>
          </p:txBody>
        </p:sp>
      </p:grpSp>
      <p:sp>
        <p:nvSpPr>
          <p:cNvPr id="2" name="Date Placeholder 1"/>
          <p:cNvSpPr>
            <a:spLocks noGrp="1"/>
          </p:cNvSpPr>
          <p:nvPr>
            <p:ph type="dt" sz="half" idx="10"/>
          </p:nvPr>
        </p:nvSpPr>
        <p:spPr/>
        <p:txBody>
          <a:bodyPr/>
          <a:lstStyle/>
          <a:p>
            <a:r>
              <a:rPr lang="en-US" smtClean="0"/>
              <a:t>IETF 94, Nov 2015</a:t>
            </a:r>
            <a:endParaRPr lang="en-US"/>
          </a:p>
        </p:txBody>
      </p:sp>
      <p:sp>
        <p:nvSpPr>
          <p:cNvPr id="3" name="Footer Placeholder 2"/>
          <p:cNvSpPr>
            <a:spLocks noGrp="1"/>
          </p:cNvSpPr>
          <p:nvPr>
            <p:ph type="ftr" sz="quarter" idx="11"/>
          </p:nvPr>
        </p:nvSpPr>
        <p:spPr/>
        <p:txBody>
          <a:bodyPr/>
          <a:lstStyle/>
          <a:p>
            <a:r>
              <a:rPr lang="en-US" smtClean="0"/>
              <a:t>Charles Perkins [acknowledge Pat Kinney]</a:t>
            </a:r>
            <a:endParaRPr lang="en-US"/>
          </a:p>
        </p:txBody>
      </p:sp>
      <p:sp>
        <p:nvSpPr>
          <p:cNvPr id="4" name="Slide Number Placeholder 3"/>
          <p:cNvSpPr>
            <a:spLocks noGrp="1"/>
          </p:cNvSpPr>
          <p:nvPr>
            <p:ph type="sldNum" sz="quarter" idx="12"/>
          </p:nvPr>
        </p:nvSpPr>
        <p:spPr/>
        <p:txBody>
          <a:bodyPr/>
          <a:lstStyle/>
          <a:p>
            <a:r>
              <a:rPr lang="en-US" smtClean="0"/>
              <a:t>Slide </a:t>
            </a:r>
            <a:fld id="{BEA1CB58-4D52-0449-BE91-2C27EAEF9D94}" type="slidenum">
              <a:rPr lang="en-US" smtClean="0"/>
              <a:pPr/>
              <a:t>30</a:t>
            </a:fld>
            <a:endParaRPr lang="en-US"/>
          </a:p>
        </p:txBody>
      </p:sp>
    </p:spTree>
    <p:extLst>
      <p:ext uri="{BB962C8B-B14F-4D97-AF65-F5344CB8AC3E}">
        <p14:creationId xmlns:p14="http://schemas.microsoft.com/office/powerpoint/2010/main" val="33661946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10600" cy="1066800"/>
          </a:xfrm>
        </p:spPr>
        <p:txBody>
          <a:bodyPr/>
          <a:lstStyle/>
          <a:p>
            <a:r>
              <a:rPr lang="en-US" b="1" dirty="0" smtClean="0"/>
              <a:t>Prioritized Functionality (first release)</a:t>
            </a:r>
            <a:endParaRPr lang="en-US" b="1" dirty="0"/>
          </a:p>
        </p:txBody>
      </p:sp>
      <p:sp>
        <p:nvSpPr>
          <p:cNvPr id="3" name="Content Placeholder 2"/>
          <p:cNvSpPr>
            <a:spLocks noGrp="1"/>
          </p:cNvSpPr>
          <p:nvPr>
            <p:ph idx="1"/>
          </p:nvPr>
        </p:nvSpPr>
        <p:spPr>
          <a:xfrm>
            <a:off x="152400" y="1524000"/>
            <a:ext cx="8630189" cy="4724400"/>
          </a:xfrm>
        </p:spPr>
        <p:txBody>
          <a:bodyPr/>
          <a:lstStyle/>
          <a:p>
            <a:pPr marL="514350" indent="-514350">
              <a:spcBef>
                <a:spcPts val="1320"/>
              </a:spcBef>
              <a:buFont typeface="+mj-lt"/>
              <a:buAutoNum type="arabicPeriod"/>
            </a:pPr>
            <a:r>
              <a:rPr lang="en-US" sz="2800" dirty="0" smtClean="0"/>
              <a:t>Protocol differentiation (dispatch)</a:t>
            </a:r>
          </a:p>
          <a:p>
            <a:pPr marL="514350" indent="-514350">
              <a:spcBef>
                <a:spcPts val="1320"/>
              </a:spcBef>
              <a:buFont typeface="+mj-lt"/>
              <a:buAutoNum type="arabicPeriod"/>
            </a:pPr>
            <a:r>
              <a:rPr lang="en-US" sz="2800" dirty="0" smtClean="0"/>
              <a:t>Align 802.15.9 and 802.15.10 with LLC</a:t>
            </a:r>
          </a:p>
          <a:p>
            <a:pPr marL="514350" indent="-514350">
              <a:spcBef>
                <a:spcPts val="1320"/>
              </a:spcBef>
              <a:buFont typeface="+mj-lt"/>
              <a:buAutoNum type="arabicPeriod"/>
            </a:pPr>
            <a:r>
              <a:rPr lang="en-US" sz="2800" dirty="0" smtClean="0"/>
              <a:t>Architecture to provide extendibility</a:t>
            </a:r>
          </a:p>
          <a:p>
            <a:pPr marL="514350" indent="-514350">
              <a:buFont typeface="+mj-lt"/>
              <a:buAutoNum type="arabicPeriod"/>
            </a:pPr>
            <a:r>
              <a:rPr lang="en-US" sz="2800" dirty="0" smtClean="0"/>
              <a:t>Regulatory configuration, e.g.</a:t>
            </a:r>
            <a:r>
              <a:rPr lang="en-US" sz="2800" dirty="0"/>
              <a:t> </a:t>
            </a:r>
            <a:r>
              <a:rPr lang="en-US" sz="2800" dirty="0" smtClean="0"/>
              <a:t>PHY Configuration as per country </a:t>
            </a:r>
            <a:r>
              <a:rPr lang="en-US" sz="2800" dirty="0"/>
              <a:t>of </a:t>
            </a:r>
            <a:r>
              <a:rPr lang="en-US" sz="2800" dirty="0" smtClean="0"/>
              <a:t>operation</a:t>
            </a:r>
            <a:r>
              <a:rPr lang="en-US" sz="2400" dirty="0" smtClean="0"/>
              <a:t>, </a:t>
            </a:r>
            <a:r>
              <a:rPr lang="en-US" sz="2800" dirty="0" smtClean="0"/>
              <a:t>Device class</a:t>
            </a:r>
            <a:r>
              <a:rPr lang="en-US" sz="2400" dirty="0" smtClean="0"/>
              <a:t>, </a:t>
            </a:r>
            <a:r>
              <a:rPr lang="en-US" sz="2800" dirty="0" smtClean="0"/>
              <a:t>Duty </a:t>
            </a:r>
            <a:r>
              <a:rPr lang="en-US" sz="2800" dirty="0"/>
              <a:t>cycle </a:t>
            </a:r>
            <a:r>
              <a:rPr lang="en-US" sz="2800" dirty="0" smtClean="0"/>
              <a:t>constraints</a:t>
            </a:r>
            <a:r>
              <a:rPr lang="en-US" sz="2000" dirty="0" smtClean="0"/>
              <a:t>, </a:t>
            </a:r>
            <a:r>
              <a:rPr lang="en-US" sz="2800" dirty="0" smtClean="0"/>
              <a:t>CCA </a:t>
            </a:r>
            <a:r>
              <a:rPr lang="en-US" sz="2800" dirty="0"/>
              <a:t>settings (time, threshold, mode</a:t>
            </a:r>
            <a:r>
              <a:rPr lang="en-US" sz="2800" dirty="0" smtClean="0"/>
              <a:t>)</a:t>
            </a:r>
            <a:endParaRPr lang="en-US" sz="2800" dirty="0"/>
          </a:p>
          <a:p>
            <a:pPr marL="514350" lvl="0" indent="-514350">
              <a:spcBef>
                <a:spcPts val="1320"/>
              </a:spcBef>
              <a:buFont typeface="+mj-lt"/>
              <a:buAutoNum type="arabicPeriod"/>
            </a:pPr>
            <a:r>
              <a:rPr lang="en-US" sz="2800" dirty="0" smtClean="0"/>
              <a:t>L2 protocol extensions from other organizations, e.g. IETF 6TiSCH 6top, Thread™</a:t>
            </a:r>
          </a:p>
        </p:txBody>
      </p:sp>
      <p:sp>
        <p:nvSpPr>
          <p:cNvPr id="4" name="Date Placeholder 3"/>
          <p:cNvSpPr>
            <a:spLocks noGrp="1"/>
          </p:cNvSpPr>
          <p:nvPr>
            <p:ph type="dt" sz="half" idx="10"/>
          </p:nvPr>
        </p:nvSpPr>
        <p:spPr/>
        <p:txBody>
          <a:bodyPr/>
          <a:lstStyle/>
          <a:p>
            <a:r>
              <a:rPr lang="en-US" smtClean="0"/>
              <a:t>IETF 94, Nov 2015</a:t>
            </a:r>
            <a:endParaRPr lang="en-US"/>
          </a:p>
        </p:txBody>
      </p:sp>
      <p:sp>
        <p:nvSpPr>
          <p:cNvPr id="5" name="Footer Placeholder 4"/>
          <p:cNvSpPr>
            <a:spLocks noGrp="1"/>
          </p:cNvSpPr>
          <p:nvPr>
            <p:ph type="ftr" sz="quarter" idx="11"/>
          </p:nvPr>
        </p:nvSpPr>
        <p:spPr/>
        <p:txBody>
          <a:body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31</a:t>
            </a:fld>
            <a:endParaRPr lang="en-US"/>
          </a:p>
        </p:txBody>
      </p:sp>
    </p:spTree>
    <p:extLst>
      <p:ext uri="{BB962C8B-B14F-4D97-AF65-F5344CB8AC3E}">
        <p14:creationId xmlns:p14="http://schemas.microsoft.com/office/powerpoint/2010/main" val="169366889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dirty="0" smtClean="0"/>
              <a:t>Links for LLC information;</a:t>
            </a:r>
            <a:br>
              <a:rPr lang="en-US" dirty="0" smtClean="0"/>
            </a:br>
            <a:r>
              <a:rPr lang="en-US" dirty="0" smtClean="0"/>
              <a:t>Proposed Timeline</a:t>
            </a:r>
            <a:endParaRPr lang="en-US" dirty="0"/>
          </a:p>
        </p:txBody>
      </p:sp>
      <p:sp>
        <p:nvSpPr>
          <p:cNvPr id="3" name="Content Placeholder 2"/>
          <p:cNvSpPr>
            <a:spLocks noGrp="1"/>
          </p:cNvSpPr>
          <p:nvPr>
            <p:ph idx="1"/>
          </p:nvPr>
        </p:nvSpPr>
        <p:spPr>
          <a:xfrm>
            <a:off x="381000" y="1752600"/>
            <a:ext cx="8153400" cy="4419600"/>
          </a:xfrm>
        </p:spPr>
        <p:txBody>
          <a:bodyPr/>
          <a:lstStyle/>
          <a:p>
            <a:pPr>
              <a:buSzPct val="200000"/>
            </a:pPr>
            <a:r>
              <a:rPr lang="en-US" sz="1600" dirty="0"/>
              <a:t>https://mentor.ieee.org/802.15/dcn/15/15-15-0838-00-0llc-ietf-intarea-presentation-introducing-802-15-llc.pptx</a:t>
            </a:r>
          </a:p>
          <a:p>
            <a:pPr>
              <a:buSzPct val="200000"/>
            </a:pPr>
            <a:r>
              <a:rPr lang="en-US" sz="1600" dirty="0" smtClean="0">
                <a:hlinkClick r:id="rId2"/>
              </a:rPr>
              <a:t>https://mentor.ieee.org/802.15/dcn/15/</a:t>
            </a:r>
            <a:r>
              <a:rPr lang="en-US" sz="1600" dirty="0" smtClean="0"/>
              <a:t> - pick SG LLC for all LLC documents</a:t>
            </a:r>
          </a:p>
          <a:p>
            <a:r>
              <a:rPr lang="en-US" sz="2800" dirty="0" smtClean="0"/>
              <a:t>Next Week: Study Group (SG) discuss input from IETF, review PAR and CSD</a:t>
            </a:r>
          </a:p>
          <a:p>
            <a:r>
              <a:rPr lang="en-US" sz="2800" dirty="0" smtClean="0"/>
              <a:t>January Interim: SG Submit PAR &amp; CSD</a:t>
            </a:r>
          </a:p>
          <a:p>
            <a:r>
              <a:rPr lang="en-US" sz="2800" dirty="0" smtClean="0"/>
              <a:t>March Plenary: EC approval</a:t>
            </a:r>
          </a:p>
          <a:p>
            <a:pPr lvl="1">
              <a:buFont typeface="Wingdings" panose="05000000000000000000" pitchFamily="2" charset="2"/>
              <a:buChar char="Ø"/>
            </a:pPr>
            <a:r>
              <a:rPr lang="en-US" sz="2400" dirty="0" smtClean="0"/>
              <a:t> If not in March, then not until July</a:t>
            </a:r>
          </a:p>
          <a:p>
            <a:r>
              <a:rPr lang="en-US" sz="2800" dirty="0" smtClean="0"/>
              <a:t>Projected </a:t>
            </a:r>
            <a:r>
              <a:rPr lang="en-US" sz="2800" dirty="0"/>
              <a:t>Date </a:t>
            </a:r>
            <a:r>
              <a:rPr lang="en-US" sz="2800" dirty="0" smtClean="0"/>
              <a:t>for </a:t>
            </a:r>
            <a:r>
              <a:rPr lang="en-US" sz="2800" dirty="0"/>
              <a:t>Sponsor </a:t>
            </a:r>
            <a:r>
              <a:rPr lang="en-US" sz="2800" dirty="0" smtClean="0"/>
              <a:t>Ballot:12/2017</a:t>
            </a:r>
            <a:endParaRPr lang="en-US" sz="2800" dirty="0"/>
          </a:p>
          <a:p>
            <a:r>
              <a:rPr lang="en-US" sz="2800" dirty="0"/>
              <a:t>Projected </a:t>
            </a:r>
            <a:r>
              <a:rPr lang="en-US" sz="2800" dirty="0" smtClean="0"/>
              <a:t>Completion: 08/2018</a:t>
            </a:r>
          </a:p>
        </p:txBody>
      </p:sp>
      <p:sp>
        <p:nvSpPr>
          <p:cNvPr id="4" name="Date Placeholder 3"/>
          <p:cNvSpPr>
            <a:spLocks noGrp="1"/>
          </p:cNvSpPr>
          <p:nvPr>
            <p:ph type="dt" sz="half" idx="10"/>
          </p:nvPr>
        </p:nvSpPr>
        <p:spPr/>
        <p:txBody>
          <a:bodyPr/>
          <a:lstStyle/>
          <a:p>
            <a:r>
              <a:rPr lang="en-US" smtClean="0"/>
              <a:t>IETF 94, Nov 2015</a:t>
            </a:r>
            <a:endParaRPr lang="en-US" dirty="0"/>
          </a:p>
        </p:txBody>
      </p:sp>
      <p:sp>
        <p:nvSpPr>
          <p:cNvPr id="5" name="Footer Placeholder 4"/>
          <p:cNvSpPr>
            <a:spLocks noGrp="1"/>
          </p:cNvSpPr>
          <p:nvPr>
            <p:ph type="ftr" sz="quarter" idx="11"/>
          </p:nvPr>
        </p:nvSpPr>
        <p:spPr/>
        <p:txBody>
          <a:body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32</a:t>
            </a:fld>
            <a:endParaRPr lang="en-US"/>
          </a:p>
        </p:txBody>
      </p:sp>
    </p:spTree>
    <p:extLst>
      <p:ext uri="{BB962C8B-B14F-4D97-AF65-F5344CB8AC3E}">
        <p14:creationId xmlns:p14="http://schemas.microsoft.com/office/powerpoint/2010/main" val="23083555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305800" cy="914400"/>
          </a:xfrm>
        </p:spPr>
        <p:txBody>
          <a:bodyPr/>
          <a:lstStyle/>
          <a:p>
            <a:r>
              <a:rPr lang="en-US" dirty="0"/>
              <a:t>Other relevant </a:t>
            </a:r>
            <a:r>
              <a:rPr lang="en-US" dirty="0" smtClean="0"/>
              <a:t>802.15 </a:t>
            </a:r>
            <a:r>
              <a:rPr lang="en-US" dirty="0"/>
              <a:t>and </a:t>
            </a:r>
            <a:r>
              <a:rPr lang="en-US" dirty="0" smtClean="0"/>
              <a:t>802.1 </a:t>
            </a:r>
            <a:r>
              <a:rPr lang="en-US" dirty="0"/>
              <a:t>efforts</a:t>
            </a:r>
          </a:p>
        </p:txBody>
      </p:sp>
      <p:sp>
        <p:nvSpPr>
          <p:cNvPr id="3" name="Content Placeholder 2"/>
          <p:cNvSpPr>
            <a:spLocks noGrp="1"/>
          </p:cNvSpPr>
          <p:nvPr>
            <p:ph idx="1"/>
          </p:nvPr>
        </p:nvSpPr>
        <p:spPr>
          <a:xfrm>
            <a:off x="685800" y="1828800"/>
            <a:ext cx="7772400" cy="4267200"/>
          </a:xfrm>
        </p:spPr>
        <p:txBody>
          <a:bodyPr/>
          <a:lstStyle/>
          <a:p>
            <a:r>
              <a:rPr lang="en-US" sz="2800" dirty="0"/>
              <a:t>802.15.9 – KMP (Key Management Protocol)</a:t>
            </a:r>
          </a:p>
          <a:p>
            <a:r>
              <a:rPr lang="en-US" sz="2800" dirty="0"/>
              <a:t>802.15.10 – L2R (Layer 2 Routing Mesh)</a:t>
            </a:r>
          </a:p>
          <a:p>
            <a:r>
              <a:rPr lang="en-US" sz="2800" dirty="0" smtClean="0"/>
              <a:t>802.15.4mc </a:t>
            </a:r>
            <a:r>
              <a:rPr lang="en-US" sz="2800" dirty="0"/>
              <a:t>– Revision</a:t>
            </a:r>
          </a:p>
          <a:p>
            <a:pPr lvl="1">
              <a:buClr>
                <a:schemeClr val="accent2">
                  <a:lumMod val="75000"/>
                </a:schemeClr>
              </a:buClr>
              <a:buFont typeface="Wingdings" pitchFamily="2" charset="2"/>
              <a:buChar char="Ø"/>
            </a:pPr>
            <a:r>
              <a:rPr lang="en-US" sz="2400" dirty="0" smtClean="0"/>
              <a:t> Completed </a:t>
            </a:r>
            <a:r>
              <a:rPr lang="en-US" sz="2400" dirty="0"/>
              <a:t>Sponsor Ballot revision</a:t>
            </a:r>
          </a:p>
          <a:p>
            <a:r>
              <a:rPr lang="en-US" sz="2800" dirty="0"/>
              <a:t>802.15.4t – a new 2.4 GHz PHY</a:t>
            </a:r>
          </a:p>
          <a:p>
            <a:pPr lvl="1">
              <a:buClr>
                <a:schemeClr val="accent2">
                  <a:lumMod val="75000"/>
                </a:schemeClr>
              </a:buClr>
              <a:buFont typeface="Wingdings" pitchFamily="2" charset="2"/>
              <a:buChar char="Ø"/>
            </a:pPr>
            <a:r>
              <a:rPr lang="en-US" sz="2000" dirty="0" smtClean="0"/>
              <a:t> 2.5 </a:t>
            </a:r>
            <a:r>
              <a:rPr lang="en-US" sz="2000" dirty="0"/>
              <a:t>GHz </a:t>
            </a:r>
            <a:r>
              <a:rPr lang="en-US" sz="2000" dirty="0" smtClean="0"/>
              <a:t>band; 2 </a:t>
            </a:r>
            <a:r>
              <a:rPr lang="en-US" sz="2000" dirty="0"/>
              <a:t>Mb/s data rate</a:t>
            </a:r>
          </a:p>
          <a:p>
            <a:pPr lvl="1">
              <a:buClr>
                <a:schemeClr val="accent2">
                  <a:lumMod val="75000"/>
                </a:schemeClr>
              </a:buClr>
              <a:buFont typeface="Wingdings" pitchFamily="2" charset="2"/>
              <a:buChar char="Ø"/>
            </a:pPr>
            <a:r>
              <a:rPr lang="en-US" sz="2000" dirty="0" smtClean="0"/>
              <a:t> backward </a:t>
            </a:r>
            <a:r>
              <a:rPr lang="en-US" sz="2000" dirty="0"/>
              <a:t>compatible to original 250 kb/s data rate</a:t>
            </a:r>
          </a:p>
          <a:p>
            <a:r>
              <a:rPr lang="en-US" sz="2800" dirty="0" smtClean="0"/>
              <a:t>802.1CF </a:t>
            </a:r>
            <a:r>
              <a:rPr lang="en-US" sz="2800" dirty="0"/>
              <a:t>– OmniRAN Task Group</a:t>
            </a:r>
          </a:p>
          <a:p>
            <a:r>
              <a:rPr lang="en-US" sz="2800" dirty="0"/>
              <a:t>802.1AS – TSN Task </a:t>
            </a:r>
            <a:r>
              <a:rPr lang="en-US" sz="2800" dirty="0" smtClean="0"/>
              <a:t>Group</a:t>
            </a:r>
            <a:endParaRPr lang="en-US" sz="2800" dirty="0"/>
          </a:p>
        </p:txBody>
      </p:sp>
      <p:sp>
        <p:nvSpPr>
          <p:cNvPr id="4" name="Date Placeholder 3"/>
          <p:cNvSpPr>
            <a:spLocks noGrp="1"/>
          </p:cNvSpPr>
          <p:nvPr>
            <p:ph type="dt" sz="half" idx="10"/>
          </p:nvPr>
        </p:nvSpPr>
        <p:spPr/>
        <p:txBody>
          <a:bodyPr/>
          <a:lstStyle/>
          <a:p>
            <a:r>
              <a:rPr lang="en-US" smtClean="0"/>
              <a:t>15-15-0838-01-0llc</a:t>
            </a:r>
            <a:endParaRPr lang="en-US" dirty="0"/>
          </a:p>
        </p:txBody>
      </p:sp>
      <p:sp>
        <p:nvSpPr>
          <p:cNvPr id="5" name="Footer Placeholder 4"/>
          <p:cNvSpPr>
            <a:spLocks noGrp="1"/>
          </p:cNvSpPr>
          <p:nvPr>
            <p:ph type="ftr" sz="quarter" idx="11"/>
          </p:nvPr>
        </p:nvSpPr>
        <p:spPr/>
        <p:txBody>
          <a:bodyPr/>
          <a:lstStyle/>
          <a:p>
            <a:r>
              <a:rPr lang="en-US" smtClean="0"/>
              <a:t>Charles Perkins [acknowledge Pat Kinney]</a:t>
            </a:r>
            <a:endParaRPr lang="en-US" dirty="0"/>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4</a:t>
            </a:fld>
            <a:endParaRPr lang="en-US"/>
          </a:p>
        </p:txBody>
      </p:sp>
    </p:spTree>
    <p:extLst>
      <p:ext uri="{BB962C8B-B14F-4D97-AF65-F5344CB8AC3E}">
        <p14:creationId xmlns:p14="http://schemas.microsoft.com/office/powerpoint/2010/main" val="1457438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normAutofit/>
          </a:bodyPr>
          <a:lstStyle/>
          <a:p>
            <a:r>
              <a:rPr lang="en-US" b="1" dirty="0" smtClean="0"/>
              <a:t>Target Applications for 802.15.12</a:t>
            </a:r>
            <a:endParaRPr lang="en-US" b="1" dirty="0"/>
          </a:p>
        </p:txBody>
      </p:sp>
      <p:sp>
        <p:nvSpPr>
          <p:cNvPr id="3" name="Content Placeholder 2"/>
          <p:cNvSpPr>
            <a:spLocks noGrp="1"/>
          </p:cNvSpPr>
          <p:nvPr>
            <p:ph idx="1"/>
          </p:nvPr>
        </p:nvSpPr>
        <p:spPr>
          <a:xfrm>
            <a:off x="533400" y="1371600"/>
            <a:ext cx="8077200" cy="4876800"/>
          </a:xfrm>
        </p:spPr>
        <p:txBody>
          <a:bodyPr/>
          <a:lstStyle/>
          <a:p>
            <a:r>
              <a:rPr lang="en-US" dirty="0" smtClean="0"/>
              <a:t>Deterministic</a:t>
            </a:r>
          </a:p>
          <a:p>
            <a:pPr lvl="1"/>
            <a:r>
              <a:rPr lang="en-US" dirty="0" smtClean="0"/>
              <a:t>ISA100.11a</a:t>
            </a:r>
          </a:p>
          <a:p>
            <a:pPr lvl="1"/>
            <a:r>
              <a:rPr lang="en-US" dirty="0" smtClean="0"/>
              <a:t>IETF 6TiSCH</a:t>
            </a:r>
          </a:p>
          <a:p>
            <a:pPr lvl="1"/>
            <a:r>
              <a:rPr lang="en-US" dirty="0" smtClean="0"/>
              <a:t>Industrial Internet of Things (</a:t>
            </a:r>
            <a:r>
              <a:rPr lang="en-US" dirty="0" err="1" smtClean="0"/>
              <a:t>IIoT</a:t>
            </a:r>
            <a:r>
              <a:rPr lang="en-US" dirty="0" smtClean="0"/>
              <a:t>)</a:t>
            </a:r>
          </a:p>
          <a:p>
            <a:r>
              <a:rPr lang="en-US" dirty="0" smtClean="0"/>
              <a:t>Non-Deterministic (best effort)</a:t>
            </a:r>
          </a:p>
          <a:p>
            <a:pPr lvl="1"/>
            <a:r>
              <a:rPr lang="en-US" dirty="0" smtClean="0"/>
              <a:t>Smart Grid (e.g. </a:t>
            </a:r>
            <a:r>
              <a:rPr lang="en-US" dirty="0" err="1" smtClean="0"/>
              <a:t>WiSUN</a:t>
            </a:r>
            <a:r>
              <a:rPr lang="en-US" dirty="0" smtClean="0"/>
              <a:t>™)</a:t>
            </a:r>
          </a:p>
          <a:p>
            <a:pPr lvl="1"/>
            <a:r>
              <a:rPr lang="en-US" dirty="0" smtClean="0"/>
              <a:t>Internet of Things (IoT)</a:t>
            </a:r>
          </a:p>
          <a:p>
            <a:pPr lvl="1"/>
            <a:r>
              <a:rPr lang="en-US" dirty="0" smtClean="0"/>
              <a:t>Long Range Infrastructure</a:t>
            </a:r>
          </a:p>
          <a:p>
            <a:pPr lvl="2"/>
            <a:r>
              <a:rPr lang="en-US" sz="2000" dirty="0" smtClean="0"/>
              <a:t>e.g., LECIM (Low </a:t>
            </a:r>
            <a:r>
              <a:rPr lang="en-US" sz="2000" dirty="0"/>
              <a:t>energy critical infrastructure </a:t>
            </a:r>
            <a:r>
              <a:rPr lang="en-US" sz="2000" dirty="0" smtClean="0"/>
              <a:t>monitoring)</a:t>
            </a:r>
            <a:endParaRPr lang="en-US" sz="2000" dirty="0"/>
          </a:p>
        </p:txBody>
      </p:sp>
      <p:sp>
        <p:nvSpPr>
          <p:cNvPr id="4" name="Date Placeholder 3"/>
          <p:cNvSpPr>
            <a:spLocks noGrp="1"/>
          </p:cNvSpPr>
          <p:nvPr>
            <p:ph type="dt" sz="half" idx="10"/>
          </p:nvPr>
        </p:nvSpPr>
        <p:spPr/>
        <p:txBody>
          <a:bodyPr/>
          <a:lstStyle/>
          <a:p>
            <a:r>
              <a:rPr lang="en-US" smtClean="0"/>
              <a:t>15-15-0838-01-0llc</a:t>
            </a:r>
            <a:endParaRPr lang="en-US"/>
          </a:p>
        </p:txBody>
      </p:sp>
      <p:sp>
        <p:nvSpPr>
          <p:cNvPr id="5" name="Footer Placeholder 4"/>
          <p:cNvSpPr>
            <a:spLocks noGrp="1"/>
          </p:cNvSpPr>
          <p:nvPr>
            <p:ph type="ftr" sz="quarter" idx="11"/>
          </p:nvPr>
        </p:nvSpPr>
        <p:spPr/>
        <p:txBody>
          <a:body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5</a:t>
            </a:fld>
            <a:endParaRPr lang="en-US"/>
          </a:p>
        </p:txBody>
      </p:sp>
    </p:spTree>
    <p:extLst>
      <p:ext uri="{BB962C8B-B14F-4D97-AF65-F5344CB8AC3E}">
        <p14:creationId xmlns:p14="http://schemas.microsoft.com/office/powerpoint/2010/main" val="15495941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General Concept</a:t>
            </a:r>
            <a:endParaRPr lang="en-US" b="1" dirty="0"/>
          </a:p>
        </p:txBody>
      </p:sp>
      <p:sp>
        <p:nvSpPr>
          <p:cNvPr id="3" name="Content Placeholder 2"/>
          <p:cNvSpPr>
            <a:spLocks noGrp="1"/>
          </p:cNvSpPr>
          <p:nvPr>
            <p:ph idx="1"/>
          </p:nvPr>
        </p:nvSpPr>
        <p:spPr>
          <a:xfrm>
            <a:off x="228600" y="1752600"/>
            <a:ext cx="8476975" cy="3733800"/>
          </a:xfrm>
        </p:spPr>
        <p:txBody>
          <a:bodyPr>
            <a:normAutofit/>
          </a:bodyPr>
          <a:lstStyle/>
          <a:p>
            <a:pPr marL="36576" lvl="1" indent="0">
              <a:buNone/>
            </a:pPr>
            <a:r>
              <a:rPr lang="en-US" dirty="0" smtClean="0"/>
              <a:t>Create a Data Link sublayer above the MAC that adapts and configures the 802.15.4 MAC for desired operation, and contains existing and soon to be released sub-layers for 802.15.4 such as 6LoWPAN, Key Management Protocol (KMP), Layer 2 Routing Mesh (L2R), 6top (IETF 6TiSCH)</a:t>
            </a:r>
          </a:p>
        </p:txBody>
      </p:sp>
      <p:sp>
        <p:nvSpPr>
          <p:cNvPr id="4" name="Date Placeholder 3"/>
          <p:cNvSpPr>
            <a:spLocks noGrp="1"/>
          </p:cNvSpPr>
          <p:nvPr>
            <p:ph type="dt" sz="half" idx="10"/>
          </p:nvPr>
        </p:nvSpPr>
        <p:spPr/>
        <p:txBody>
          <a:bodyPr/>
          <a:lstStyle/>
          <a:p>
            <a:r>
              <a:rPr lang="en-US" smtClean="0"/>
              <a:t>15-15-0838-01-0llc</a:t>
            </a:r>
            <a:endParaRPr lang="en-US"/>
          </a:p>
        </p:txBody>
      </p:sp>
      <p:sp>
        <p:nvSpPr>
          <p:cNvPr id="5" name="Footer Placeholder 4"/>
          <p:cNvSpPr>
            <a:spLocks noGrp="1"/>
          </p:cNvSpPr>
          <p:nvPr>
            <p:ph type="ftr" sz="quarter" idx="11"/>
          </p:nvPr>
        </p:nvSpPr>
        <p:spPr/>
        <p:txBody>
          <a:body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6</a:t>
            </a:fld>
            <a:endParaRPr lang="en-US"/>
          </a:p>
        </p:txBody>
      </p:sp>
    </p:spTree>
    <p:extLst>
      <p:ext uri="{BB962C8B-B14F-4D97-AF65-F5344CB8AC3E}">
        <p14:creationId xmlns:p14="http://schemas.microsoft.com/office/powerpoint/2010/main" val="14753261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7772400" cy="838200"/>
          </a:xfrm>
        </p:spPr>
        <p:txBody>
          <a:bodyPr/>
          <a:lstStyle/>
          <a:p>
            <a:r>
              <a:rPr lang="en-US" b="1" dirty="0" smtClean="0"/>
              <a:t>Protocol Layers</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04224315"/>
              </p:ext>
            </p:extLst>
          </p:nvPr>
        </p:nvGraphicFramePr>
        <p:xfrm>
          <a:off x="390939" y="1390374"/>
          <a:ext cx="7467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p:cNvSpPr>
            <a:spLocks noGrp="1"/>
          </p:cNvSpPr>
          <p:nvPr>
            <p:ph type="dt" sz="half" idx="10"/>
          </p:nvPr>
        </p:nvSpPr>
        <p:spPr/>
        <p:txBody>
          <a:bodyPr/>
          <a:lstStyle/>
          <a:p>
            <a:r>
              <a:rPr lang="en-US" smtClean="0"/>
              <a:t>15-15-0838-01-0llc</a:t>
            </a:r>
            <a:endParaRPr lang="en-US"/>
          </a:p>
        </p:txBody>
      </p:sp>
      <p:sp>
        <p:nvSpPr>
          <p:cNvPr id="5" name="Footer Placeholder 4"/>
          <p:cNvSpPr>
            <a:spLocks noGrp="1"/>
          </p:cNvSpPr>
          <p:nvPr>
            <p:ph type="ftr" sz="quarter" idx="11"/>
          </p:nvPr>
        </p:nvSpPr>
        <p:spPr/>
        <p:txBody>
          <a:body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7</a:t>
            </a:fld>
            <a:endParaRPr lang="en-US"/>
          </a:p>
        </p:txBody>
      </p:sp>
    </p:spTree>
    <p:extLst>
      <p:ext uri="{BB962C8B-B14F-4D97-AF65-F5344CB8AC3E}">
        <p14:creationId xmlns:p14="http://schemas.microsoft.com/office/powerpoint/2010/main" val="42472472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234528" y="4887028"/>
            <a:ext cx="8584861" cy="8567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dirty="0" smtClean="0"/>
              <a:t>IEEE 802.15.4 MAC</a:t>
            </a:r>
            <a:endParaRPr lang="en-US" sz="3600" dirty="0"/>
          </a:p>
        </p:txBody>
      </p:sp>
      <p:sp>
        <p:nvSpPr>
          <p:cNvPr id="6" name="Rectangle 5"/>
          <p:cNvSpPr/>
          <p:nvPr/>
        </p:nvSpPr>
        <p:spPr>
          <a:xfrm>
            <a:off x="8102364" y="5014751"/>
            <a:ext cx="651819" cy="481913"/>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a:t>
            </a:r>
            <a:endParaRPr lang="en-US" sz="2800" dirty="0"/>
          </a:p>
        </p:txBody>
      </p:sp>
      <p:sp>
        <p:nvSpPr>
          <p:cNvPr id="7" name="Rectangle 6"/>
          <p:cNvSpPr/>
          <p:nvPr/>
        </p:nvSpPr>
        <p:spPr>
          <a:xfrm>
            <a:off x="6720975" y="5014751"/>
            <a:ext cx="1303637" cy="481913"/>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TSCH</a:t>
            </a:r>
            <a:endParaRPr lang="en-US" sz="2800" dirty="0"/>
          </a:p>
        </p:txBody>
      </p:sp>
      <p:sp>
        <p:nvSpPr>
          <p:cNvPr id="8" name="Rectangle 7"/>
          <p:cNvSpPr/>
          <p:nvPr/>
        </p:nvSpPr>
        <p:spPr>
          <a:xfrm>
            <a:off x="5397769" y="5014751"/>
            <a:ext cx="1303637" cy="481913"/>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CSMA</a:t>
            </a:r>
            <a:endParaRPr lang="en-US" sz="2800" dirty="0"/>
          </a:p>
        </p:txBody>
      </p:sp>
      <p:sp>
        <p:nvSpPr>
          <p:cNvPr id="9" name="Rectangle 8"/>
          <p:cNvSpPr/>
          <p:nvPr/>
        </p:nvSpPr>
        <p:spPr>
          <a:xfrm>
            <a:off x="237864" y="5953362"/>
            <a:ext cx="8584861" cy="8567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dirty="0" smtClean="0"/>
              <a:t>IEEE 802.15.4 PHY</a:t>
            </a:r>
            <a:endParaRPr lang="en-US" sz="3600" dirty="0"/>
          </a:p>
        </p:txBody>
      </p:sp>
      <p:sp>
        <p:nvSpPr>
          <p:cNvPr id="10" name="Rectangle 9"/>
          <p:cNvSpPr/>
          <p:nvPr/>
        </p:nvSpPr>
        <p:spPr>
          <a:xfrm>
            <a:off x="8104779" y="6140772"/>
            <a:ext cx="654906" cy="481913"/>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a:t>
            </a:r>
            <a:endParaRPr lang="en-US" sz="2800" dirty="0"/>
          </a:p>
        </p:txBody>
      </p:sp>
      <p:sp>
        <p:nvSpPr>
          <p:cNvPr id="11" name="Rectangle 10"/>
          <p:cNvSpPr/>
          <p:nvPr/>
        </p:nvSpPr>
        <p:spPr>
          <a:xfrm>
            <a:off x="7372794" y="6140771"/>
            <a:ext cx="600474" cy="481913"/>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4k</a:t>
            </a:r>
            <a:endParaRPr lang="en-US" sz="2800" dirty="0"/>
          </a:p>
        </p:txBody>
      </p:sp>
      <p:sp>
        <p:nvSpPr>
          <p:cNvPr id="12" name="Rectangle 11"/>
          <p:cNvSpPr/>
          <p:nvPr/>
        </p:nvSpPr>
        <p:spPr>
          <a:xfrm>
            <a:off x="5191064" y="6140772"/>
            <a:ext cx="1164627" cy="481913"/>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2003</a:t>
            </a:r>
            <a:endParaRPr lang="en-US" sz="2800" dirty="0"/>
          </a:p>
        </p:txBody>
      </p:sp>
      <p:sp>
        <p:nvSpPr>
          <p:cNvPr id="17" name="Rectangle 16"/>
          <p:cNvSpPr/>
          <p:nvPr/>
        </p:nvSpPr>
        <p:spPr>
          <a:xfrm>
            <a:off x="6519416" y="6140771"/>
            <a:ext cx="688890" cy="481913"/>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4g</a:t>
            </a:r>
            <a:endParaRPr lang="en-US" sz="2800" dirty="0"/>
          </a:p>
        </p:txBody>
      </p:sp>
      <p:sp>
        <p:nvSpPr>
          <p:cNvPr id="5" name="Rectangle 4"/>
          <p:cNvSpPr/>
          <p:nvPr/>
        </p:nvSpPr>
        <p:spPr>
          <a:xfrm>
            <a:off x="5129600" y="175729"/>
            <a:ext cx="1300553" cy="30859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t>LPWA:</a:t>
            </a:r>
          </a:p>
          <a:p>
            <a:r>
              <a:rPr lang="en-US" sz="2800" dirty="0"/>
              <a:t>L</a:t>
            </a:r>
            <a:r>
              <a:rPr lang="en-US" sz="2800" dirty="0" smtClean="0"/>
              <a:t>ECIM</a:t>
            </a:r>
            <a:endParaRPr lang="en-US" sz="4400" dirty="0"/>
          </a:p>
        </p:txBody>
      </p:sp>
      <p:sp>
        <p:nvSpPr>
          <p:cNvPr id="19" name="Rectangle 18"/>
          <p:cNvSpPr/>
          <p:nvPr/>
        </p:nvSpPr>
        <p:spPr>
          <a:xfrm>
            <a:off x="7540869" y="175728"/>
            <a:ext cx="1272748" cy="30859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t>other non-IP</a:t>
            </a:r>
          </a:p>
        </p:txBody>
      </p:sp>
      <p:sp>
        <p:nvSpPr>
          <p:cNvPr id="20" name="Rectangle 19"/>
          <p:cNvSpPr/>
          <p:nvPr/>
        </p:nvSpPr>
        <p:spPr>
          <a:xfrm>
            <a:off x="6551139" y="175729"/>
            <a:ext cx="898956" cy="30859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t>IPv4</a:t>
            </a:r>
          </a:p>
        </p:txBody>
      </p:sp>
      <p:sp>
        <p:nvSpPr>
          <p:cNvPr id="31" name="Rectangle 30"/>
          <p:cNvSpPr/>
          <p:nvPr/>
        </p:nvSpPr>
        <p:spPr>
          <a:xfrm>
            <a:off x="254856" y="3537078"/>
            <a:ext cx="8564533" cy="1114708"/>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t>New LLC work</a:t>
            </a:r>
            <a:endParaRPr lang="en-US" sz="3600" dirty="0"/>
          </a:p>
        </p:txBody>
      </p:sp>
      <p:grpSp>
        <p:nvGrpSpPr>
          <p:cNvPr id="36" name="Group 35"/>
          <p:cNvGrpSpPr/>
          <p:nvPr/>
        </p:nvGrpSpPr>
        <p:grpSpPr>
          <a:xfrm>
            <a:off x="254856" y="175729"/>
            <a:ext cx="4791332" cy="3085995"/>
            <a:chOff x="5375189" y="222418"/>
            <a:chExt cx="6388443" cy="3085995"/>
          </a:xfrm>
        </p:grpSpPr>
        <p:sp>
          <p:nvSpPr>
            <p:cNvPr id="32" name="Rectangle 31"/>
            <p:cNvSpPr/>
            <p:nvPr/>
          </p:nvSpPr>
          <p:spPr>
            <a:xfrm>
              <a:off x="5375190" y="2682149"/>
              <a:ext cx="6388442" cy="626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8399496" y="222418"/>
              <a:ext cx="3364136" cy="23521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t>Deterministic</a:t>
              </a:r>
              <a:endParaRPr lang="en-US" sz="4400" dirty="0" smtClean="0"/>
            </a:p>
            <a:p>
              <a:endParaRPr lang="en-US" sz="4400" dirty="0"/>
            </a:p>
            <a:p>
              <a:endParaRPr lang="en-US" sz="4400" dirty="0" smtClean="0"/>
            </a:p>
            <a:p>
              <a:endParaRPr lang="en-US" sz="4400" dirty="0" smtClean="0"/>
            </a:p>
          </p:txBody>
        </p:sp>
        <p:sp>
          <p:nvSpPr>
            <p:cNvPr id="21" name="Rectangle 20"/>
            <p:cNvSpPr/>
            <p:nvPr/>
          </p:nvSpPr>
          <p:spPr>
            <a:xfrm>
              <a:off x="5375189" y="222419"/>
              <a:ext cx="2913091" cy="23521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t>Best Effort</a:t>
              </a:r>
            </a:p>
            <a:p>
              <a:endParaRPr lang="en-US" sz="4400" dirty="0"/>
            </a:p>
            <a:p>
              <a:endParaRPr lang="en-US" sz="4400" dirty="0" smtClean="0"/>
            </a:p>
            <a:p>
              <a:endParaRPr lang="en-US" sz="4400" dirty="0" smtClean="0"/>
            </a:p>
          </p:txBody>
        </p:sp>
        <p:sp>
          <p:nvSpPr>
            <p:cNvPr id="24" name="Rectangle 23"/>
            <p:cNvSpPr/>
            <p:nvPr/>
          </p:nvSpPr>
          <p:spPr>
            <a:xfrm>
              <a:off x="10132356" y="1398498"/>
              <a:ext cx="1355000" cy="650816"/>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smtClean="0"/>
                <a:t>6TiSCH</a:t>
              </a:r>
              <a:endParaRPr lang="en-US" sz="2800" dirty="0"/>
            </a:p>
          </p:txBody>
        </p:sp>
        <p:sp>
          <p:nvSpPr>
            <p:cNvPr id="25" name="Rectangle 24"/>
            <p:cNvSpPr/>
            <p:nvPr/>
          </p:nvSpPr>
          <p:spPr>
            <a:xfrm>
              <a:off x="8507614" y="808689"/>
              <a:ext cx="2211023" cy="490903"/>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ISA100.11a</a:t>
              </a:r>
              <a:endParaRPr lang="en-US" sz="2000" dirty="0"/>
            </a:p>
          </p:txBody>
        </p:sp>
        <p:sp>
          <p:nvSpPr>
            <p:cNvPr id="27" name="Rectangle 26"/>
            <p:cNvSpPr/>
            <p:nvPr/>
          </p:nvSpPr>
          <p:spPr>
            <a:xfrm>
              <a:off x="7546886" y="2784180"/>
              <a:ext cx="1686704" cy="422201"/>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smtClean="0"/>
                <a:t>6LoWPAN</a:t>
              </a:r>
              <a:endParaRPr lang="en-US" sz="1800" dirty="0"/>
            </a:p>
          </p:txBody>
        </p:sp>
        <p:sp>
          <p:nvSpPr>
            <p:cNvPr id="28" name="Rectangle 27"/>
            <p:cNvSpPr/>
            <p:nvPr/>
          </p:nvSpPr>
          <p:spPr>
            <a:xfrm>
              <a:off x="5731473" y="1799289"/>
              <a:ext cx="1418969" cy="479494"/>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err="1" smtClean="0"/>
                <a:t>WiSUN</a:t>
              </a:r>
              <a:endParaRPr lang="en-US" sz="2000" dirty="0"/>
            </a:p>
          </p:txBody>
        </p:sp>
        <p:sp>
          <p:nvSpPr>
            <p:cNvPr id="29" name="Rectangle 28"/>
            <p:cNvSpPr/>
            <p:nvPr/>
          </p:nvSpPr>
          <p:spPr>
            <a:xfrm>
              <a:off x="6708169" y="766449"/>
              <a:ext cx="1380861" cy="675168"/>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err="1" smtClean="0"/>
                <a:t>Zigbee</a:t>
              </a:r>
              <a:endParaRPr lang="en-US" sz="2000" dirty="0" smtClean="0"/>
            </a:p>
            <a:p>
              <a:pPr algn="ctr"/>
              <a:r>
                <a:rPr lang="en-US" sz="2400" dirty="0" smtClean="0"/>
                <a:t>IP</a:t>
              </a:r>
              <a:endParaRPr lang="en-US" sz="2400" dirty="0"/>
            </a:p>
          </p:txBody>
        </p:sp>
        <p:sp>
          <p:nvSpPr>
            <p:cNvPr id="30" name="Rectangle 29"/>
            <p:cNvSpPr/>
            <p:nvPr/>
          </p:nvSpPr>
          <p:spPr>
            <a:xfrm>
              <a:off x="9558300" y="2784179"/>
              <a:ext cx="776077" cy="422201"/>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OTF</a:t>
              </a:r>
              <a:endParaRPr lang="en-US" sz="1400" dirty="0"/>
            </a:p>
          </p:txBody>
        </p:sp>
        <p:sp>
          <p:nvSpPr>
            <p:cNvPr id="33" name="Rectangle 32"/>
            <p:cNvSpPr/>
            <p:nvPr/>
          </p:nvSpPr>
          <p:spPr>
            <a:xfrm>
              <a:off x="10542713" y="2769770"/>
              <a:ext cx="776077" cy="422201"/>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a:t>
              </a:r>
              <a:endParaRPr lang="en-US" sz="2800" dirty="0"/>
            </a:p>
          </p:txBody>
        </p:sp>
        <p:sp>
          <p:nvSpPr>
            <p:cNvPr id="34" name="Rectangle 33"/>
            <p:cNvSpPr/>
            <p:nvPr/>
          </p:nvSpPr>
          <p:spPr>
            <a:xfrm>
              <a:off x="7381791" y="1945176"/>
              <a:ext cx="776077" cy="422201"/>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a:t>
              </a:r>
              <a:endParaRPr lang="en-US" sz="2800" dirty="0"/>
            </a:p>
          </p:txBody>
        </p:sp>
        <p:sp>
          <p:nvSpPr>
            <p:cNvPr id="35" name="Rectangle 34"/>
            <p:cNvSpPr/>
            <p:nvPr/>
          </p:nvSpPr>
          <p:spPr>
            <a:xfrm>
              <a:off x="8769006" y="1945176"/>
              <a:ext cx="776077" cy="422201"/>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a:t>
              </a:r>
              <a:endParaRPr lang="en-US" sz="2800" dirty="0"/>
            </a:p>
          </p:txBody>
        </p:sp>
      </p:grpSp>
      <p:sp>
        <p:nvSpPr>
          <p:cNvPr id="2" name="Date Placeholder 1"/>
          <p:cNvSpPr>
            <a:spLocks noGrp="1"/>
          </p:cNvSpPr>
          <p:nvPr>
            <p:ph type="dt" sz="half" idx="10"/>
          </p:nvPr>
        </p:nvSpPr>
        <p:spPr/>
        <p:txBody>
          <a:bodyPr/>
          <a:lstStyle/>
          <a:p>
            <a:r>
              <a:rPr lang="en-US" smtClean="0"/>
              <a:t>15-15-0838-01-0llc</a:t>
            </a:r>
            <a:endParaRPr lang="en-US"/>
          </a:p>
        </p:txBody>
      </p:sp>
      <p:sp>
        <p:nvSpPr>
          <p:cNvPr id="3" name="Footer Placeholder 2"/>
          <p:cNvSpPr>
            <a:spLocks noGrp="1"/>
          </p:cNvSpPr>
          <p:nvPr>
            <p:ph type="ftr" sz="quarter" idx="11"/>
          </p:nvPr>
        </p:nvSpPr>
        <p:spPr/>
        <p:txBody>
          <a:bodyPr/>
          <a:lstStyle/>
          <a:p>
            <a:r>
              <a:rPr lang="en-US" smtClean="0"/>
              <a:t>Charles Perkins [acknowledge Pat Kinney]</a:t>
            </a:r>
            <a:endParaRPr lang="en-US"/>
          </a:p>
        </p:txBody>
      </p:sp>
      <p:sp>
        <p:nvSpPr>
          <p:cNvPr id="4" name="Slide Number Placeholder 3"/>
          <p:cNvSpPr>
            <a:spLocks noGrp="1"/>
          </p:cNvSpPr>
          <p:nvPr>
            <p:ph type="sldNum" sz="quarter" idx="12"/>
          </p:nvPr>
        </p:nvSpPr>
        <p:spPr/>
        <p:txBody>
          <a:bodyPr/>
          <a:lstStyle/>
          <a:p>
            <a:r>
              <a:rPr lang="en-US" smtClean="0"/>
              <a:t>Slide </a:t>
            </a:r>
            <a:fld id="{BEA1CB58-4D52-0449-BE91-2C27EAEF9D94}" type="slidenum">
              <a:rPr lang="en-US" smtClean="0"/>
              <a:pPr/>
              <a:t>8</a:t>
            </a:fld>
            <a:endParaRPr lang="en-US"/>
          </a:p>
        </p:txBody>
      </p:sp>
    </p:spTree>
    <p:extLst>
      <p:ext uri="{BB962C8B-B14F-4D97-AF65-F5344CB8AC3E}">
        <p14:creationId xmlns:p14="http://schemas.microsoft.com/office/powerpoint/2010/main" val="33661946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7772400" cy="1066800"/>
          </a:xfrm>
        </p:spPr>
        <p:txBody>
          <a:bodyPr/>
          <a:lstStyle/>
          <a:p>
            <a:r>
              <a:rPr lang="en-US" b="1" dirty="0" smtClean="0"/>
              <a:t>802.15.12 LLC </a:t>
            </a:r>
            <a:r>
              <a:rPr lang="en-US" b="1" smtClean="0"/>
              <a:t>would serve:</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71627890"/>
              </p:ext>
            </p:extLst>
          </p:nvPr>
        </p:nvGraphicFramePr>
        <p:xfrm>
          <a:off x="457200" y="1600200"/>
          <a:ext cx="7467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p:cNvSpPr>
            <a:spLocks noGrp="1"/>
          </p:cNvSpPr>
          <p:nvPr>
            <p:ph type="dt" sz="half" idx="10"/>
          </p:nvPr>
        </p:nvSpPr>
        <p:spPr/>
        <p:txBody>
          <a:bodyPr/>
          <a:lstStyle/>
          <a:p>
            <a:r>
              <a:rPr lang="en-US" smtClean="0"/>
              <a:t>15-15-0838-01-0llc</a:t>
            </a:r>
            <a:endParaRPr lang="en-US"/>
          </a:p>
        </p:txBody>
      </p:sp>
      <p:sp>
        <p:nvSpPr>
          <p:cNvPr id="5" name="Footer Placeholder 4"/>
          <p:cNvSpPr>
            <a:spLocks noGrp="1"/>
          </p:cNvSpPr>
          <p:nvPr>
            <p:ph type="ftr" sz="quarter" idx="11"/>
          </p:nvPr>
        </p:nvSpPr>
        <p:spPr/>
        <p:txBody>
          <a:bodyPr/>
          <a:lstStyle/>
          <a:p>
            <a:r>
              <a:rPr lang="en-US" smtClean="0"/>
              <a:t>Charles Perkins [acknowledge Pat Kinney]</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9</a:t>
            </a:fld>
            <a:endParaRPr lang="en-US"/>
          </a:p>
        </p:txBody>
      </p:sp>
    </p:spTree>
    <p:extLst>
      <p:ext uri="{BB962C8B-B14F-4D97-AF65-F5344CB8AC3E}">
        <p14:creationId xmlns:p14="http://schemas.microsoft.com/office/powerpoint/2010/main" val="27858299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IEEE-P802_15.pot</Template>
  <TotalTime>7577</TotalTime>
  <Words>2357</Words>
  <Application>Microsoft Office PowerPoint</Application>
  <PresentationFormat>On-screen Show (4:3)</PresentationFormat>
  <Paragraphs>365</Paragraphs>
  <Slides>32</Slides>
  <Notes>1</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PowerPoint Presentation</vt:lpstr>
      <vt:lpstr>Outline of Presentation</vt:lpstr>
      <vt:lpstr>IEEE 802.15.llc  (Logical Link Control)</vt:lpstr>
      <vt:lpstr>Other relevant 802.15 and 802.1 efforts</vt:lpstr>
      <vt:lpstr>Target Applications for 802.15.12</vt:lpstr>
      <vt:lpstr>General Concept</vt:lpstr>
      <vt:lpstr>Protocol Layers</vt:lpstr>
      <vt:lpstr>PowerPoint Presentation</vt:lpstr>
      <vt:lpstr>802.15.12 LLC would serve:</vt:lpstr>
      <vt:lpstr>802.15.12 would also include</vt:lpstr>
      <vt:lpstr>Background</vt:lpstr>
      <vt:lpstr>Issues</vt:lpstr>
      <vt:lpstr>Issues (continued)</vt:lpstr>
      <vt:lpstr>802.15.12 Benefits</vt:lpstr>
      <vt:lpstr>PAR for 802.15.12</vt:lpstr>
      <vt:lpstr>CSD for 802.15.12</vt:lpstr>
      <vt:lpstr>Network Discovery and Selection Support</vt:lpstr>
      <vt:lpstr>Network Setup</vt:lpstr>
      <vt:lpstr>Security Set-up</vt:lpstr>
      <vt:lpstr>Management / Measurement</vt:lpstr>
      <vt:lpstr>Regulatory Matters</vt:lpstr>
      <vt:lpstr>Dynamic Behaviors</vt:lpstr>
      <vt:lpstr>Emulation of standard  L2 protocols based upon 802.15.4</vt:lpstr>
      <vt:lpstr>Prioritized Functionality (first release)</vt:lpstr>
      <vt:lpstr>Proposed Timeline</vt:lpstr>
      <vt:lpstr>802.1AS OmniRAN</vt:lpstr>
      <vt:lpstr>802.1CF TSN (time sensitive network)</vt:lpstr>
      <vt:lpstr>Minimal presentation slides</vt:lpstr>
      <vt:lpstr>IEEE 802.15.llc (Proposed work on Logical Link Control)</vt:lpstr>
      <vt:lpstr>PowerPoint Presentation</vt:lpstr>
      <vt:lpstr>Prioritized Functionality (first release)</vt:lpstr>
      <vt:lpstr>Links for LLC information; Proposed Timeline</vt:lpstr>
    </vt:vector>
  </TitlesOfParts>
  <Company>Kinney Consulting</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LLC Proposal for 802.15.4</dc:title>
  <dc:subject>IEEE 802.15 &lt;LLC for 802.15.4&gt;</dc:subject>
  <dc:creator>Pat Kinney</dc:creator>
  <dc:description>&lt;15-15-0761-00-0llc&gt;</dc:description>
  <cp:lastModifiedBy>charliep</cp:lastModifiedBy>
  <cp:revision>80</cp:revision>
  <cp:lastPrinted>1998-02-10T13:28:06Z</cp:lastPrinted>
  <dcterms:created xsi:type="dcterms:W3CDTF">1999-11-08T18:59:45Z</dcterms:created>
  <dcterms:modified xsi:type="dcterms:W3CDTF">2015-11-04T22:32:08Z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1446367374</vt:lpwstr>
  </property>
</Properties>
</file>