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324"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5" autoAdjust="0"/>
    <p:restoredTop sz="96030" autoAdjust="0"/>
  </p:normalViewPr>
  <p:slideViewPr>
    <p:cSldViewPr>
      <p:cViewPr varScale="1">
        <p:scale>
          <a:sx n="105" d="100"/>
          <a:sy n="105" d="100"/>
        </p:scale>
        <p:origin x="-918" y="-90"/>
      </p:cViewPr>
      <p:guideLst>
        <p:guide orient="horz" pos="3362"/>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&lt;Oct.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802.15-15-0801-00-003e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itchFamily="50" charset="-128"/>
              </a:rPr>
              <a:t>Submission</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&lt;Oct. 2015&gt;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[Removal</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of security part from MAC</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22</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October 2015]</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Kondou</a:t>
            </a:r>
            <a:r>
              <a:rPr lang="en-US" altLang="ja-JP" sz="1600" baseline="30000" dirty="0">
                <a:solidFill>
                  <a:srgbClr val="000000"/>
                </a:solidFill>
                <a:latin typeface="Times New Roman" pitchFamily="18" charset="0"/>
                <a:ea typeface="ＭＳ Ｐゴシック" charset="-128"/>
                <a:cs typeface="Times New Roman" pitchFamily="18" charset="0"/>
              </a:rPr>
              <a:t>(1)</a:t>
            </a:r>
            <a:r>
              <a:rPr lang="en-US" altLang="ja-JP" sz="1600" dirty="0" smtClean="0">
                <a:solidFill>
                  <a:srgbClr val="000000"/>
                </a:solidFill>
                <a:latin typeface="Times New Roman" pitchFamily="18" charset="0"/>
                <a:ea typeface="ＭＳ Ｐゴシック" charset="-128"/>
                <a:cs typeface="Times New Roman" pitchFamily="18" charset="0"/>
              </a:rPr>
              <a:t>, Makoto Noda</a:t>
            </a:r>
            <a:r>
              <a:rPr lang="en-US" altLang="ja-JP" sz="1600" dirty="0">
                <a:solidFill>
                  <a:srgbClr val="000000"/>
                </a:solidFill>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 Hiroyuki Matsumura, </a:t>
            </a:r>
            <a:r>
              <a:rPr lang="en-US" altLang="ja-JP" sz="1600" dirty="0">
                <a:solidFill>
                  <a:srgbClr val="000000"/>
                </a:solidFill>
                <a:latin typeface="Times New Roman" pitchFamily="18" charset="0"/>
                <a:ea typeface="ＭＳ Ｐゴシック" charset="-128"/>
                <a:cs typeface="Times New Roman" pitchFamily="18" charset="0"/>
              </a:rPr>
              <a:t>Ken </a:t>
            </a:r>
            <a:r>
              <a:rPr lang="en-US" altLang="ja-JP" sz="1600" dirty="0" smtClean="0">
                <a:solidFill>
                  <a:srgbClr val="000000"/>
                </a:solidFill>
                <a:latin typeface="Times New Roman" pitchFamily="18" charset="0"/>
                <a:ea typeface="ＭＳ Ｐゴシック" charset="-128"/>
                <a:cs typeface="Times New Roman" pitchFamily="18" charset="0"/>
              </a:rPr>
              <a:t>Hiraga, </a:t>
            </a:r>
            <a:r>
              <a:rPr lang="en-US" altLang="ja-JP" sz="1600" dirty="0" err="1">
                <a:solidFill>
                  <a:srgbClr val="000000"/>
                </a:solidFill>
                <a:latin typeface="Times New Roman" pitchFamily="18" charset="0"/>
                <a:ea typeface="ＭＳ Ｐゴシック" charset="-128"/>
                <a:cs typeface="Times New Roman" pitchFamily="18" charset="0"/>
              </a:rPr>
              <a:t>Itaru</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err="1">
                <a:solidFill>
                  <a:srgbClr val="000000"/>
                </a:solidFill>
                <a:latin typeface="Times New Roman" pitchFamily="18" charset="0"/>
                <a:ea typeface="ＭＳ Ｐゴシック" charset="-128"/>
                <a:cs typeface="Times New Roman" pitchFamily="18" charset="0"/>
              </a:rPr>
              <a:t>Maekawa</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err="1">
                <a:solidFill>
                  <a:srgbClr val="000000"/>
                </a:solidFill>
                <a:latin typeface="Times New Roman" pitchFamily="18" charset="0"/>
                <a:ea typeface="ＭＳ Ｐゴシック" charset="-128"/>
                <a:cs typeface="Times New Roman" pitchFamily="18" charset="0"/>
              </a:rPr>
              <a:t>Ko</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err="1">
                <a:solidFill>
                  <a:srgbClr val="000000"/>
                </a:solidFill>
                <a:latin typeface="Times New Roman" pitchFamily="18" charset="0"/>
                <a:ea typeface="ＭＳ Ｐゴシック" charset="-128"/>
                <a:cs typeface="Times New Roman" pitchFamily="18" charset="0"/>
              </a:rPr>
              <a:t>Togashi</a:t>
            </a:r>
            <a:r>
              <a:rPr lang="en-US" altLang="ja-JP" sz="1600" dirty="0">
                <a:solidFill>
                  <a:srgbClr val="000000"/>
                </a:solidFill>
                <a:latin typeface="Times New Roman" pitchFamily="18" charset="0"/>
                <a:ea typeface="ＭＳ Ｐゴシック" charset="-128"/>
                <a:cs typeface="Times New Roman" pitchFamily="18" charset="0"/>
              </a:rPr>
              <a:t>, Kiyoshi </a:t>
            </a:r>
            <a:r>
              <a:rPr lang="en-US" altLang="ja-JP" sz="1600" dirty="0" err="1" smtClean="0">
                <a:solidFill>
                  <a:srgbClr val="000000"/>
                </a:solidFill>
                <a:latin typeface="Times New Roman" pitchFamily="18" charset="0"/>
                <a:ea typeface="ＭＳ Ｐゴシック" charset="-128"/>
                <a:cs typeface="Times New Roman" pitchFamily="18" charset="0"/>
              </a:rPr>
              <a:t>Toshimitsu</a:t>
            </a:r>
            <a:r>
              <a:rPr lang="en-US" altLang="ja-JP" sz="1600" dirty="0" smtClean="0">
                <a:solidFill>
                  <a:srgbClr val="000000"/>
                </a:solidFill>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[JRC,</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NTT, Toshiba, Sony</a:t>
            </a:r>
            <a:r>
              <a:rPr kumimoji="1" lang="en-US" altLang="ja-JP" sz="1600" b="0" i="0" u="none" strike="noStrike" kern="1200" cap="none" spc="0" normalizeH="0" baseline="30000" noProof="0" dirty="0" smtClean="0">
                <a:ln>
                  <a:noFill/>
                </a:ln>
                <a:solidFill>
                  <a:srgbClr val="000000"/>
                </a:solidFill>
                <a:effectLst/>
                <a:uLnTx/>
                <a:uFillTx/>
                <a:latin typeface="Times New Roman" pitchFamily="18" charset="0"/>
                <a:ea typeface="ＭＳ Ｐゴシック" charset="-128"/>
                <a:cs typeface="Times New Roman" pitchFamily="18" charset="0"/>
              </a:rPr>
              <a:t>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Keitarou.Kondou</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This document suggests the removal of security part from current proposal</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To </a:t>
            </a:r>
            <a:r>
              <a:rPr lang="en-US" altLang="ja-JP" sz="1600" noProof="0" dirty="0" smtClean="0">
                <a:solidFill>
                  <a:srgbClr val="000000"/>
                </a:solidFill>
                <a:latin typeface="Times New Roman" pitchFamily="18" charset="0"/>
                <a:ea typeface="ＭＳ Ｐゴシック" charset="-128"/>
                <a:cs typeface="Times New Roman" pitchFamily="18" charset="0"/>
              </a:rPr>
              <a:t>modify the current TG3e draft document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&lt;Oct.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12" name="テキスト ボックス 11"/>
          <p:cNvSpPr txBox="1"/>
          <p:nvPr/>
        </p:nvSpPr>
        <p:spPr>
          <a:xfrm>
            <a:off x="185579" y="889844"/>
            <a:ext cx="8850917" cy="5016758"/>
          </a:xfrm>
          <a:prstGeom prst="rect">
            <a:avLst/>
          </a:prstGeom>
          <a:noFill/>
        </p:spPr>
        <p:txBody>
          <a:bodyPr wrap="square" rtlCol="0">
            <a:spAutoFit/>
          </a:bodyPr>
          <a:lstStyle/>
          <a:p>
            <a:r>
              <a:rPr kumimoji="1" lang="en-US" altLang="ja-JP" sz="2800" u="sng" dirty="0" smtClean="0"/>
              <a:t>Comment on TG3e proposal</a:t>
            </a:r>
          </a:p>
          <a:p>
            <a:pPr marL="571500" indent="-571500">
              <a:buFont typeface="Arial" panose="020B0604020202020204" pitchFamily="34" charset="0"/>
              <a:buChar char="•"/>
            </a:pPr>
            <a:r>
              <a:rPr kumimoji="1" lang="en-US" altLang="ja-JP" sz="2000" dirty="0" smtClean="0"/>
              <a:t>Remove security part in 7.2.x</a:t>
            </a:r>
            <a:r>
              <a:rPr kumimoji="1" lang="en-US" altLang="ja-JP" sz="2000" dirty="0"/>
              <a:t> </a:t>
            </a:r>
            <a:r>
              <a:rPr kumimoji="1" lang="en-US" altLang="ja-JP" sz="2000" dirty="0" smtClean="0"/>
              <a:t>and 7.3.x.</a:t>
            </a:r>
          </a:p>
          <a:p>
            <a:pPr marL="571500" indent="-571500">
              <a:buFont typeface="Arial" panose="020B0604020202020204" pitchFamily="34" charset="0"/>
              <a:buChar char="•"/>
            </a:pPr>
            <a:endParaRPr kumimoji="1" lang="en-US" altLang="ja-JP" sz="2400" dirty="0" smtClean="0"/>
          </a:p>
          <a:p>
            <a:r>
              <a:rPr kumimoji="1" lang="en-US" altLang="ja-JP" sz="2800" u="sng" dirty="0" smtClean="0"/>
              <a:t>Reason</a:t>
            </a:r>
          </a:p>
          <a:p>
            <a:pPr marL="571500" indent="-571500">
              <a:buFont typeface="Arial" panose="020B0604020202020204" pitchFamily="34" charset="0"/>
              <a:buChar char="•"/>
            </a:pPr>
            <a:r>
              <a:rPr kumimoji="1" lang="en-US" altLang="ja-JP" sz="2000" dirty="0" smtClean="0"/>
              <a:t>less </a:t>
            </a:r>
            <a:r>
              <a:rPr kumimoji="1" lang="en-US" altLang="ja-JP" sz="2000" dirty="0"/>
              <a:t>demand from task group </a:t>
            </a:r>
            <a:r>
              <a:rPr kumimoji="1" lang="en-US" altLang="ja-JP" sz="2000" dirty="0" smtClean="0"/>
              <a:t>members</a:t>
            </a:r>
          </a:p>
          <a:p>
            <a:pPr marL="571500" indent="-571500">
              <a:buFont typeface="Arial" panose="020B0604020202020204" pitchFamily="34" charset="0"/>
              <a:buChar char="•"/>
            </a:pPr>
            <a:endParaRPr kumimoji="1" lang="en-US" altLang="ja-JP" sz="2000" dirty="0"/>
          </a:p>
          <a:p>
            <a:pPr marL="571500" indent="-571500">
              <a:buFont typeface="Arial" panose="020B0604020202020204" pitchFamily="34" charset="0"/>
              <a:buChar char="•"/>
            </a:pPr>
            <a:r>
              <a:rPr kumimoji="1" lang="en-US" altLang="ja-JP" sz="2000" dirty="0" smtClean="0"/>
              <a:t>Protection in an </a:t>
            </a:r>
            <a:r>
              <a:rPr kumimoji="1" lang="en-US" altLang="ja-JP" sz="2000" dirty="0"/>
              <a:t>upper layer may be </a:t>
            </a:r>
            <a:r>
              <a:rPr kumimoji="1" lang="en-US" altLang="ja-JP" sz="2000" dirty="0" smtClean="0"/>
              <a:t>sufficient.</a:t>
            </a:r>
          </a:p>
          <a:p>
            <a:r>
              <a:rPr kumimoji="1" lang="en-US" altLang="ja-JP" sz="2000" dirty="0" smtClean="0"/>
              <a:t>         Example:  Near Field Communication (NFC)</a:t>
            </a:r>
          </a:p>
          <a:p>
            <a:r>
              <a:rPr kumimoji="1" lang="en-US" altLang="ja-JP" sz="2000" dirty="0"/>
              <a:t> </a:t>
            </a:r>
            <a:r>
              <a:rPr kumimoji="1" lang="en-US" altLang="ja-JP" sz="2000" dirty="0" smtClean="0"/>
              <a:t>         - Security </a:t>
            </a:r>
            <a:r>
              <a:rPr kumimoji="1" lang="en-US" altLang="ja-JP" sz="2000" dirty="0" smtClean="0"/>
              <a:t>function in NFC is </a:t>
            </a:r>
            <a:r>
              <a:rPr kumimoji="1" lang="en-US" altLang="ja-JP" sz="2000" dirty="0" smtClean="0"/>
              <a:t>realized </a:t>
            </a:r>
            <a:r>
              <a:rPr kumimoji="1" lang="en-US" altLang="ja-JP" sz="2000" dirty="0" smtClean="0"/>
              <a:t>above </a:t>
            </a:r>
            <a:r>
              <a:rPr kumimoji="1" lang="en-US" altLang="ja-JP" sz="2000" dirty="0" smtClean="0"/>
              <a:t>the </a:t>
            </a:r>
            <a:r>
              <a:rPr kumimoji="1" lang="en-US" altLang="ja-JP" sz="2000" dirty="0" smtClean="0"/>
              <a:t>communication protocol layer.</a:t>
            </a:r>
            <a:endParaRPr kumimoji="1" lang="en-US" altLang="ja-JP" sz="2000" dirty="0" smtClean="0"/>
          </a:p>
          <a:p>
            <a:r>
              <a:rPr kumimoji="1" lang="en-US" altLang="ja-JP" sz="2000" dirty="0" smtClean="0"/>
              <a:t>      </a:t>
            </a:r>
          </a:p>
          <a:p>
            <a:pPr marL="571500" indent="-571500">
              <a:buFont typeface="Arial" panose="020B0604020202020204" pitchFamily="34" charset="0"/>
              <a:buChar char="•"/>
            </a:pPr>
            <a:r>
              <a:rPr kumimoji="1" lang="en-US" altLang="ja-JP" sz="2000" dirty="0" smtClean="0"/>
              <a:t>4-way </a:t>
            </a:r>
            <a:r>
              <a:rPr kumimoji="1" lang="en-US" altLang="ja-JP" sz="2000" dirty="0" smtClean="0"/>
              <a:t>handshake to exchange </a:t>
            </a:r>
            <a:r>
              <a:rPr kumimoji="1" lang="en-US" altLang="ja-JP" sz="2000" dirty="0"/>
              <a:t>security </a:t>
            </a:r>
            <a:r>
              <a:rPr kumimoji="1" lang="en-US" altLang="ja-JP" sz="2000" dirty="0" smtClean="0"/>
              <a:t>information takes a long </a:t>
            </a:r>
            <a:r>
              <a:rPr kumimoji="1" lang="en-US" altLang="ja-JP" sz="2000" dirty="0"/>
              <a:t>time </a:t>
            </a:r>
            <a:r>
              <a:rPr kumimoji="1" lang="en-US" altLang="ja-JP" sz="2000" dirty="0" smtClean="0"/>
              <a:t>before </a:t>
            </a:r>
            <a:r>
              <a:rPr kumimoji="1" lang="en-US" altLang="ja-JP" sz="2000" dirty="0"/>
              <a:t>transaction of </a:t>
            </a:r>
            <a:r>
              <a:rPr kumimoji="1" lang="en-US" altLang="ja-JP" sz="2000" dirty="0" smtClean="0"/>
              <a:t>data.</a:t>
            </a:r>
          </a:p>
          <a:p>
            <a:pPr marL="571500" indent="-571500">
              <a:buFont typeface="Arial" panose="020B0604020202020204" pitchFamily="34" charset="0"/>
              <a:buChar char="•"/>
            </a:pPr>
            <a:endParaRPr kumimoji="1" lang="en-US" altLang="ja-JP" sz="2000" dirty="0"/>
          </a:p>
          <a:p>
            <a:pPr marL="571500" indent="-571500">
              <a:buFont typeface="Arial" panose="020B0604020202020204" pitchFamily="34" charset="0"/>
              <a:buChar char="•"/>
            </a:pPr>
            <a:r>
              <a:rPr kumimoji="1" lang="en-US" altLang="ja-JP" sz="2000" dirty="0" smtClean="0"/>
              <a:t>Security </a:t>
            </a:r>
            <a:r>
              <a:rPr kumimoji="1" lang="en-US" altLang="ja-JP" sz="2000" dirty="0"/>
              <a:t>function </a:t>
            </a:r>
            <a:r>
              <a:rPr kumimoji="1" lang="en-US" altLang="ja-JP" sz="2000" dirty="0" smtClean="0"/>
              <a:t>can be</a:t>
            </a:r>
            <a:r>
              <a:rPr kumimoji="1" lang="en-US" altLang="ja-JP" sz="2000" dirty="0" smtClean="0"/>
              <a:t> employed in </a:t>
            </a:r>
            <a:r>
              <a:rPr kumimoji="1" lang="en-US" altLang="ja-JP" sz="2000" dirty="0" smtClean="0"/>
              <a:t>a future amendment by utilizing one of reserved bits</a:t>
            </a:r>
            <a:r>
              <a:rPr kumimoji="1" lang="en-US" altLang="ja-JP" sz="2000" dirty="0">
                <a:solidFill>
                  <a:srgbClr val="000000"/>
                </a:solidFill>
              </a:rPr>
              <a:t> </a:t>
            </a:r>
            <a:r>
              <a:rPr kumimoji="1" lang="en-US" altLang="ja-JP" sz="2000" dirty="0" smtClean="0">
                <a:solidFill>
                  <a:srgbClr val="000000"/>
                </a:solidFill>
              </a:rPr>
              <a:t>as a indicator of security </a:t>
            </a:r>
            <a:r>
              <a:rPr kumimoji="1" lang="en-US" altLang="ja-JP" sz="2000" dirty="0" smtClean="0">
                <a:solidFill>
                  <a:srgbClr val="000000"/>
                </a:solidFill>
              </a:rPr>
              <a:t>transaction, if necessary.</a:t>
            </a:r>
            <a:endParaRPr kumimoji="1" lang="en-US" altLang="ja-JP" sz="2000" dirty="0"/>
          </a:p>
        </p:txBody>
      </p:sp>
    </p:spTree>
    <p:extLst>
      <p:ext uri="{BB962C8B-B14F-4D97-AF65-F5344CB8AC3E}">
        <p14:creationId xmlns:p14="http://schemas.microsoft.com/office/powerpoint/2010/main" val="3441082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3967</TotalTime>
  <Words>221</Words>
  <Application>Microsoft Office PowerPoint</Application>
  <PresentationFormat>画面に合わせる (4:3)</PresentationFormat>
  <Paragraphs>35</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Sony</cp:lastModifiedBy>
  <cp:revision>378</cp:revision>
  <cp:lastPrinted>1998-02-10T13:28:06Z</cp:lastPrinted>
  <dcterms:created xsi:type="dcterms:W3CDTF">1999-11-08T18:59:45Z</dcterms:created>
  <dcterms:modified xsi:type="dcterms:W3CDTF">2015-10-22T09:24:02Z</dcterms:modified>
</cp:coreProperties>
</file>