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1" r:id="rId3"/>
    <p:sldId id="422" r:id="rId4"/>
    <p:sldId id="436" r:id="rId5"/>
    <p:sldId id="435" r:id="rId6"/>
    <p:sldId id="423" r:id="rId7"/>
    <p:sldId id="424" r:id="rId8"/>
    <p:sldId id="425" r:id="rId9"/>
    <p:sldId id="426" r:id="rId10"/>
    <p:sldId id="427" r:id="rId11"/>
    <p:sldId id="428" r:id="rId12"/>
    <p:sldId id="429" r:id="rId13"/>
    <p:sldId id="430" r:id="rId14"/>
    <p:sldId id="431" r:id="rId15"/>
    <p:sldId id="432" r:id="rId16"/>
    <p:sldId id="433" r:id="rId17"/>
    <p:sldId id="434"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otiana" initials="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377" autoAdjust="0"/>
    <p:restoredTop sz="95219" autoAdjust="0"/>
  </p:normalViewPr>
  <p:slideViewPr>
    <p:cSldViewPr>
      <p:cViewPr varScale="1">
        <p:scale>
          <a:sx n="104" d="100"/>
          <a:sy n="104" d="100"/>
        </p:scale>
        <p:origin x="69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802.15-15-0786-03-0010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Rouge </a:t>
            </a:r>
            <a:r>
              <a:rPr lang="en-US" altLang="ko-KR" sz="1600" b="1" dirty="0"/>
              <a:t>c</a:t>
            </a:r>
            <a:r>
              <a:rPr lang="en-US" altLang="ko-KR" sz="1600" b="1" dirty="0" smtClean="0"/>
              <a:t>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smtClean="0"/>
              <a:t>Jaehwan</a:t>
            </a:r>
            <a:r>
              <a:rPr lang="en-US" altLang="ko-KR" sz="1600" dirty="0" smtClean="0"/>
              <a:t> Kim, </a:t>
            </a:r>
            <a:r>
              <a:rPr lang="en-US" altLang="ko-KR" sz="1600" dirty="0" err="1" smtClean="0"/>
              <a:t>Sangjae</a:t>
            </a:r>
            <a:r>
              <a:rPr lang="en-US" altLang="ko-KR" sz="1600" dirty="0" smtClean="0"/>
              <a:t> Lee </a:t>
            </a:r>
            <a:r>
              <a:rPr lang="en-US" altLang="ko-KR" sz="1600" dirty="0"/>
              <a:t>(ETRI),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38 </a:t>
            </a:r>
          </a:p>
          <a:p>
            <a:r>
              <a:rPr lang="en-US" altLang="ko-KR" sz="2000" dirty="0" smtClean="0">
                <a:ea typeface="굴림" charset="-127"/>
              </a:rPr>
              <a:t>Comment</a:t>
            </a:r>
          </a:p>
          <a:p>
            <a:pPr lvl="1"/>
            <a:r>
              <a:rPr lang="en-US" sz="1600" dirty="0"/>
              <a:t>"PAN ID 5 (t1)" refers to undefined time value </a:t>
            </a:r>
            <a:r>
              <a:rPr lang="en-US" sz="1600" dirty="0" smtClean="0"/>
              <a:t>t1</a:t>
            </a:r>
          </a:p>
          <a:p>
            <a:r>
              <a:rPr lang="en-US" altLang="ko-KR" sz="2000" dirty="0" smtClean="0">
                <a:ea typeface="굴림" charset="-127"/>
              </a:rPr>
              <a:t>Proposed Change</a:t>
            </a:r>
          </a:p>
          <a:p>
            <a:pPr lvl="1"/>
            <a:r>
              <a:rPr lang="en-US" altLang="ko-KR" sz="1600" dirty="0">
                <a:ea typeface="굴림" charset="-127"/>
              </a:rPr>
              <a:t>Explain what t1 means.  Could use a subscript for t1.</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529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R1142</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r>
              <a:rPr lang="en-US" altLang="ko-KR" sz="2000" dirty="0" smtClean="0"/>
              <a:t>.</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altLang="ko-KR" sz="2000" dirty="0" smtClean="0"/>
          </a:p>
          <a:p>
            <a:pPr marL="0" indent="0">
              <a:buNone/>
            </a:pPr>
            <a:r>
              <a:rPr lang="en-US" altLang="ko-KR" sz="2000" dirty="0" smtClean="0"/>
              <a:t>“</a:t>
            </a:r>
            <a:r>
              <a:rPr lang="en-US" altLang="ko-KR" sz="2000" dirty="0">
                <a:ea typeface="맑은 고딕" panose="020B0503020000020004" pitchFamily="50" charset="-127"/>
                <a:cs typeface="TimesNewRomanPSMT"/>
              </a:rPr>
              <a:t>PAN coordinator 4 waits for the next CAP or CFP in channel 4 and forwards the frame to PAN coordinator 5 at </a:t>
            </a:r>
            <a:r>
              <a:rPr lang="en-US" altLang="ko-KR" sz="2000" dirty="0" smtClean="0">
                <a:ea typeface="맑은 고딕" panose="020B0503020000020004" pitchFamily="50" charset="-127"/>
                <a:cs typeface="TimesNewRomanPSMT"/>
              </a:rPr>
              <a:t>t</a:t>
            </a:r>
            <a:r>
              <a:rPr lang="en-US" altLang="ko-KR" sz="2000" baseline="-25000" dirty="0" smtClean="0">
                <a:ea typeface="맑은 고딕" panose="020B0503020000020004" pitchFamily="50" charset="-127"/>
                <a:cs typeface="TimesNewRomanPSMT"/>
              </a:rPr>
              <a:t>1</a:t>
            </a:r>
            <a:r>
              <a:rPr lang="en-US" altLang="ko-KR" sz="2000" dirty="0" smtClean="0">
                <a:ea typeface="맑은 고딕" panose="020B0503020000020004" pitchFamily="50" charset="-127"/>
                <a:cs typeface="TimesNewRomanPSMT"/>
              </a:rPr>
              <a:t>”</a:t>
            </a:r>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26528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"wait next periods" seems </a:t>
            </a:r>
            <a:r>
              <a:rPr lang="en-US" sz="1600" dirty="0" smtClean="0"/>
              <a:t>wrong</a:t>
            </a:r>
          </a:p>
          <a:p>
            <a:r>
              <a:rPr lang="en-US" altLang="ko-KR" sz="2000" dirty="0" smtClean="0">
                <a:ea typeface="굴림" charset="-127"/>
              </a:rPr>
              <a:t>Proposed Change</a:t>
            </a:r>
          </a:p>
          <a:p>
            <a:pPr lvl="1"/>
            <a:r>
              <a:rPr lang="en-US" altLang="ko-KR" sz="1600" dirty="0">
                <a:ea typeface="굴림" charset="-127"/>
              </a:rPr>
              <a:t>Clarify wording</a:t>
            </a:r>
            <a:r>
              <a:rPr lang="en-US" altLang="ko-KR" sz="1600" dirty="0" smtClean="0">
                <a:ea typeface="굴림" charset="-127"/>
              </a:rPr>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276791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R1143</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in Principle: </a:t>
            </a:r>
            <a:r>
              <a:rPr lang="en-US" altLang="ko-KR" sz="2000" dirty="0"/>
              <a:t>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p>
          <a:p>
            <a:r>
              <a:rPr lang="en-US" altLang="ko-KR" sz="2000" dirty="0">
                <a:ea typeface="굴림" charset="-127"/>
              </a:rPr>
              <a:t>Resolve as in CID # 1240</a:t>
            </a:r>
          </a:p>
          <a:p>
            <a:endParaRPr lang="en-US" altLang="ko-KR"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081676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39</a:t>
            </a:r>
          </a:p>
          <a:p>
            <a:r>
              <a:rPr lang="en-US" altLang="ko-KR" sz="2000" dirty="0" smtClean="0">
                <a:ea typeface="굴림" charset="-127"/>
              </a:rPr>
              <a:t>Comment</a:t>
            </a:r>
          </a:p>
          <a:p>
            <a:pPr lvl="1"/>
            <a:r>
              <a:rPr lang="en-US" sz="1600" dirty="0"/>
              <a:t>"device 5-1 (t2)"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Similar to comment on row 144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58098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R1144</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p>
          <a:p>
            <a:r>
              <a:rPr lang="en-US" altLang="ko-KR" sz="2000" dirty="0" smtClean="0">
                <a:ea typeface="굴림" charset="-127"/>
              </a:rPr>
              <a:t>Resolve </a:t>
            </a:r>
            <a:r>
              <a:rPr lang="en-US" altLang="ko-KR" sz="2000" dirty="0">
                <a:ea typeface="굴림" charset="-127"/>
              </a:rPr>
              <a:t>as in CID # </a:t>
            </a:r>
            <a:r>
              <a:rPr lang="en-US" altLang="ko-KR" sz="2000" dirty="0" smtClean="0">
                <a:ea typeface="굴림" charset="-127"/>
              </a:rPr>
              <a:t>1240</a:t>
            </a:r>
            <a:endParaRPr lang="en-US" altLang="ko-KR" sz="2000" dirty="0">
              <a:ea typeface="굴림" charset="-127"/>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1411137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39 line 1</a:t>
            </a:r>
          </a:p>
          <a:p>
            <a:r>
              <a:rPr lang="en-US" altLang="ko-KR" sz="2000" dirty="0" smtClean="0">
                <a:ea typeface="굴림" charset="-127"/>
              </a:rPr>
              <a:t>Comment</a:t>
            </a:r>
          </a:p>
          <a:p>
            <a:pPr lvl="1"/>
            <a:r>
              <a:rPr lang="en-US" sz="1600" dirty="0"/>
              <a:t>Figure 23 is not referenced in the text, and is hard to </a:t>
            </a:r>
            <a:r>
              <a:rPr lang="en-US" sz="1600" dirty="0" smtClean="0"/>
              <a:t>understand.</a:t>
            </a:r>
          </a:p>
          <a:p>
            <a:r>
              <a:rPr lang="en-US" altLang="ko-KR" sz="2000" dirty="0" smtClean="0">
                <a:ea typeface="굴림" charset="-127"/>
              </a:rPr>
              <a:t>Proposed Change</a:t>
            </a:r>
          </a:p>
          <a:p>
            <a:pPr lvl="1"/>
            <a:r>
              <a:rPr lang="en-US" altLang="ko-KR" sz="1600" dirty="0">
                <a:ea typeface="굴림" charset="-127"/>
              </a:rPr>
              <a:t>Provide additional explanation for the figure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9612758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R1145</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a:t>
            </a:r>
            <a:r>
              <a:rPr lang="en-US" sz="2000" dirty="0"/>
              <a:t>f</a:t>
            </a:r>
            <a:r>
              <a:rPr lang="en-US" altLang="ko-KR" sz="2000" dirty="0" smtClean="0"/>
              <a:t>igure is referenced </a:t>
            </a:r>
            <a:r>
              <a:rPr lang="en-US" altLang="ko-KR" sz="2000" dirty="0"/>
              <a:t>in the text</a:t>
            </a:r>
            <a:endParaRPr lang="en-US" sz="2000" dirty="0" smtClean="0"/>
          </a:p>
          <a:p>
            <a:endParaRPr lang="en-US" sz="2000" dirty="0"/>
          </a:p>
          <a:p>
            <a:pPr marL="0" indent="0">
              <a:buNone/>
            </a:pPr>
            <a:r>
              <a:rPr lang="en-US" altLang="ko-KR" sz="2000" dirty="0" smtClean="0">
                <a:solidFill>
                  <a:srgbClr val="FF0000"/>
                </a:solidFill>
                <a:ea typeface="맑은 고딕" panose="020B0503020000020004" pitchFamily="50" charset="-127"/>
                <a:cs typeface="TimesNewRomanPSMT"/>
              </a:rPr>
              <a:t>“Figure </a:t>
            </a:r>
            <a:r>
              <a:rPr lang="en-US" altLang="ko-KR" sz="2000" dirty="0">
                <a:solidFill>
                  <a:srgbClr val="FF0000"/>
                </a:solidFill>
                <a:ea typeface="맑은 고딕" panose="020B0503020000020004" pitchFamily="50" charset="-127"/>
                <a:cs typeface="TimesNewRomanPSMT"/>
              </a:rPr>
              <a:t>23 </a:t>
            </a:r>
            <a:r>
              <a:rPr lang="en-US" altLang="ko-KR" sz="2000" dirty="0">
                <a:ea typeface="맑은 고딕" panose="020B0503020000020004" pitchFamily="50" charset="-127"/>
                <a:cs typeface="TimesNewRomanPSMT"/>
              </a:rPr>
              <a:t>shows an example of the multichannel routing in TMCTP topology (the details related to </a:t>
            </a:r>
            <a:r>
              <a:rPr lang="en-US" altLang="ko-KR" sz="2000" dirty="0" err="1">
                <a:ea typeface="맑은 고딕" panose="020B0503020000020004" pitchFamily="50" charset="-127"/>
                <a:cs typeface="TimesNewRomanPSMT"/>
              </a:rPr>
              <a:t>superframe</a:t>
            </a:r>
            <a:r>
              <a:rPr lang="en-US" altLang="ko-KR" sz="2000" dirty="0">
                <a:ea typeface="맑은 고딕" panose="020B0503020000020004" pitchFamily="50" charset="-127"/>
                <a:cs typeface="TimesNewRomanPSMT"/>
              </a:rPr>
              <a:t> scheduling and multichannel topology construction is described in IEEE std. 802.15.4m-2014) as presented in </a:t>
            </a:r>
            <a:r>
              <a:rPr lang="en-US" altLang="ko-KR" sz="2000" dirty="0">
                <a:solidFill>
                  <a:srgbClr val="FF0000"/>
                </a:solidFill>
                <a:ea typeface="맑은 고딕" panose="020B0503020000020004" pitchFamily="50" charset="-127"/>
                <a:cs typeface="TimesNewRomanPSMT"/>
              </a:rPr>
              <a:t>Figure 22</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53389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R1087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5.2.1 P 23 line 38 </a:t>
            </a:r>
          </a:p>
          <a:p>
            <a:r>
              <a:rPr lang="en-US" altLang="ko-KR" sz="2000" dirty="0" smtClean="0">
                <a:ea typeface="굴림" charset="-127"/>
              </a:rPr>
              <a:t>Comment</a:t>
            </a:r>
          </a:p>
          <a:p>
            <a:pPr lvl="1"/>
            <a:r>
              <a:rPr lang="en-US" sz="1600" dirty="0" smtClean="0"/>
              <a:t>"SHR preamble code for UWB PHY [##]"</a:t>
            </a:r>
          </a:p>
          <a:p>
            <a:r>
              <a:rPr lang="en-US" altLang="ko-KR" sz="2000" dirty="0" smtClean="0">
                <a:ea typeface="굴림" charset="-127"/>
              </a:rPr>
              <a:t>Proposed Change</a:t>
            </a:r>
          </a:p>
          <a:p>
            <a:pPr lvl="1"/>
            <a:r>
              <a:rPr lang="en-US" altLang="ko-KR" sz="1600" dirty="0">
                <a:ea typeface="굴림" charset="-127"/>
              </a:rPr>
              <a:t>Citation needed, along with an escape code for non-UWB </a:t>
            </a:r>
            <a:r>
              <a:rPr lang="en-US" altLang="ko-KR" sz="1600" dirty="0" smtClean="0">
                <a:ea typeface="굴림" charset="-127"/>
              </a:rPr>
              <a:t>PHY</a:t>
            </a:r>
          </a:p>
          <a:p>
            <a:pPr lvl="1"/>
            <a:endParaRPr lang="en-US" altLang="ko-KR" sz="1600" dirty="0">
              <a:ea typeface="굴림" charset="-127"/>
            </a:endParaRPr>
          </a:p>
          <a:p>
            <a:pPr marL="457200" lvl="1" indent="0">
              <a:buNone/>
            </a:pP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001958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R1087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a:t>
            </a:r>
          </a:p>
          <a:p>
            <a:pPr marL="342900" lvl="1" indent="-342900">
              <a:buFontTx/>
              <a:buChar char="•"/>
            </a:pPr>
            <a:r>
              <a:rPr lang="en-US" smtClean="0"/>
              <a:t>Modify</a:t>
            </a:r>
            <a:r>
              <a:rPr lang="en-US" sz="2000" smtClean="0"/>
              <a:t> </a:t>
            </a:r>
            <a:r>
              <a:rPr lang="en-US" sz="2000" dirty="0"/>
              <a:t>citation: </a:t>
            </a:r>
            <a:r>
              <a:rPr lang="en-US" altLang="ko-KR" sz="1600" dirty="0"/>
              <a:t>"SHR preamble code when the L2R mesh is used on a UWB PHY [IEEE 802.15.4-2011]“ in Table 17, in 6.2.4.1.</a:t>
            </a:r>
          </a:p>
          <a:p>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310556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5.2.4.3 P 29 line 26 </a:t>
            </a:r>
          </a:p>
          <a:p>
            <a:r>
              <a:rPr lang="en-US" altLang="ko-KR" sz="2000" dirty="0" smtClean="0">
                <a:ea typeface="굴림" charset="-127"/>
              </a:rPr>
              <a:t>Comment</a:t>
            </a:r>
          </a:p>
          <a:p>
            <a:pPr lvl="1"/>
            <a:r>
              <a:rPr lang="en-US" sz="1600" dirty="0"/>
              <a:t>Does "described in 4.3." refer to clause 4.3 in this document</a:t>
            </a:r>
            <a:r>
              <a:rPr lang="en-US" sz="1600" dirty="0" smtClean="0"/>
              <a:t>?</a:t>
            </a:r>
          </a:p>
          <a:p>
            <a:r>
              <a:rPr lang="en-US" altLang="ko-KR" sz="2000" dirty="0" smtClean="0">
                <a:ea typeface="굴림" charset="-127"/>
              </a:rPr>
              <a:t>Proposed Change</a:t>
            </a:r>
          </a:p>
          <a:p>
            <a:pPr lvl="1"/>
            <a:r>
              <a:rPr lang="en-US" altLang="ko-KR" sz="1600" dirty="0">
                <a:ea typeface="굴림" charset="-127"/>
              </a:rPr>
              <a:t>Check and correct if necessary.</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61300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Proposed resolution for CID </a:t>
            </a:r>
            <a:r>
              <a:rPr lang="en-US" altLang="ko-KR" dirty="0" smtClean="0">
                <a:ea typeface="굴림" charset="-127"/>
              </a:rPr>
              <a:t>R1112</a:t>
            </a:r>
            <a:endParaRPr lang="ko-KR" altLang="en-US" dirty="0"/>
          </a:p>
        </p:txBody>
      </p:sp>
      <p:sp>
        <p:nvSpPr>
          <p:cNvPr id="3" name="내용 개체 틀 2"/>
          <p:cNvSpPr>
            <a:spLocks noGrp="1"/>
          </p:cNvSpPr>
          <p:nvPr>
            <p:ph idx="1"/>
          </p:nvPr>
        </p:nvSpPr>
        <p:spPr/>
        <p:txBody>
          <a:bodyPr/>
          <a:lstStyle/>
          <a:p>
            <a:r>
              <a:rPr lang="en-US" altLang="ko-KR" dirty="0"/>
              <a:t>Accept: related </a:t>
            </a:r>
            <a:r>
              <a:rPr lang="en-US" altLang="ko-KR" dirty="0" smtClean="0"/>
              <a:t>reference is changed to 5.4.1.3</a:t>
            </a:r>
          </a:p>
          <a:p>
            <a:r>
              <a:rPr lang="en-US" altLang="ko-KR" dirty="0" smtClean="0"/>
              <a:t>The </a:t>
            </a:r>
            <a:r>
              <a:rPr lang="en-US" altLang="ko-KR" dirty="0"/>
              <a:t>details of multi-channel route establishment procedure is described in 5.4.1.3 and figure 23</a:t>
            </a:r>
            <a:r>
              <a:rPr lang="en-US" altLang="ko-KR" dirty="0" smtClean="0"/>
              <a:t>.</a:t>
            </a:r>
          </a:p>
          <a:p>
            <a:r>
              <a:rPr lang="en-US" altLang="ko-KR" dirty="0"/>
              <a:t>Rewrite </a:t>
            </a:r>
            <a:r>
              <a:rPr lang="en-US" altLang="ko-KR" dirty="0" smtClean="0"/>
              <a:t>of the </a:t>
            </a:r>
            <a:r>
              <a:rPr lang="en-US" altLang="ko-KR" dirty="0" err="1" smtClean="0"/>
              <a:t>Subclause</a:t>
            </a:r>
            <a:r>
              <a:rPr lang="en-US" altLang="ko-KR" dirty="0" smtClean="0"/>
              <a:t> is found in doc. #15-0788-01</a:t>
            </a:r>
            <a:endParaRPr lang="en-US" altLang="ko-KR" dirty="0"/>
          </a:p>
          <a:p>
            <a:endParaRPr lang="ko-KR" altLang="en-US"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683917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R1132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37 line 47 </a:t>
            </a:r>
          </a:p>
          <a:p>
            <a:r>
              <a:rPr lang="en-US" altLang="ko-KR" sz="2000" dirty="0" smtClean="0">
                <a:ea typeface="굴림" charset="-127"/>
              </a:rPr>
              <a:t>Comment</a:t>
            </a:r>
          </a:p>
          <a:p>
            <a:pPr lvl="1"/>
            <a:r>
              <a:rPr lang="en-US" sz="1600" dirty="0"/>
              <a:t>"a CAP, a CFP and a BOP." looks very </a:t>
            </a:r>
            <a:r>
              <a:rPr lang="en-US" sz="1600" dirty="0" smtClean="0"/>
              <a:t>mysterious</a:t>
            </a:r>
          </a:p>
          <a:p>
            <a:r>
              <a:rPr lang="en-US" altLang="ko-KR" sz="2000" dirty="0" smtClean="0">
                <a:ea typeface="굴림" charset="-127"/>
              </a:rPr>
              <a:t>Proposed Change</a:t>
            </a:r>
          </a:p>
          <a:p>
            <a:pPr lvl="1"/>
            <a:r>
              <a:rPr lang="en-US" altLang="ko-KR" sz="1600" dirty="0">
                <a:ea typeface="굴림" charset="-127"/>
              </a:rPr>
              <a:t>Citation needed along with a short </a:t>
            </a:r>
            <a:r>
              <a:rPr lang="en-US" altLang="ko-KR" sz="1600" dirty="0" smtClean="0">
                <a:ea typeface="굴림" charset="-127"/>
              </a:rPr>
              <a:t>explanation</a:t>
            </a:r>
            <a:r>
              <a:rPr lang="en-US" altLang="ko-KR" sz="1600" dirty="0">
                <a:ea typeface="굴림" charset="-127"/>
              </a:rPr>
              <a: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51185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R1132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br>
              <a:rPr lang="en-US" sz="2000" dirty="0" smtClean="0"/>
            </a:br>
            <a:endParaRPr lang="en-US" sz="2000" dirty="0" smtClean="0"/>
          </a:p>
          <a:p>
            <a:pPr marL="0" indent="0">
              <a:buNone/>
            </a:pPr>
            <a:r>
              <a:rPr lang="en-US" altLang="ko-KR" sz="2000" dirty="0"/>
              <a:t>Inserted </a:t>
            </a:r>
            <a:r>
              <a:rPr lang="en-US" altLang="ko-KR" sz="2000" dirty="0" smtClean="0"/>
              <a:t>full </a:t>
            </a:r>
            <a:r>
              <a:rPr lang="en-US" altLang="ko-KR" sz="2000" dirty="0"/>
              <a:t>name </a:t>
            </a:r>
            <a:r>
              <a:rPr lang="en-US" altLang="ko-KR" sz="2000" dirty="0" smtClean="0"/>
              <a:t>in 3.2 </a:t>
            </a:r>
            <a:r>
              <a:rPr lang="en-US" altLang="ko-KR" sz="2000" dirty="0"/>
              <a:t>Acronyms and abbreviations </a:t>
            </a:r>
            <a:r>
              <a:rPr lang="en-US" altLang="ko-KR" sz="2000" dirty="0" smtClean="0"/>
              <a:t>section</a:t>
            </a:r>
          </a:p>
          <a:p>
            <a:pPr marL="0" indent="0">
              <a:buNone/>
            </a:pPr>
            <a:r>
              <a:rPr lang="en-US" sz="2000" dirty="0" smtClean="0"/>
              <a:t>CAP : Contention Access Period</a:t>
            </a:r>
          </a:p>
          <a:p>
            <a:pPr marL="0" indent="0">
              <a:buNone/>
            </a:pPr>
            <a:r>
              <a:rPr lang="en-US" sz="2000" dirty="0" smtClean="0"/>
              <a:t>CFP : Contention Free Period</a:t>
            </a:r>
          </a:p>
          <a:p>
            <a:pPr marL="0" indent="0">
              <a:buNone/>
            </a:pPr>
            <a:r>
              <a:rPr lang="en-US" sz="2000" dirty="0" smtClean="0"/>
              <a:t>BOP : Beacon Only Period</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6419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R1140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"device 5-1 (t0)" refers to undefined device and time </a:t>
            </a:r>
            <a:r>
              <a:rPr lang="en-US" sz="1600" dirty="0" smtClean="0"/>
              <a:t>value</a:t>
            </a:r>
          </a:p>
          <a:p>
            <a:r>
              <a:rPr lang="en-US" altLang="ko-KR" sz="2000" dirty="0" smtClean="0">
                <a:ea typeface="굴림" charset="-127"/>
              </a:rPr>
              <a:t>Proposed Change</a:t>
            </a:r>
          </a:p>
          <a:p>
            <a:pPr lvl="1"/>
            <a:r>
              <a:rPr lang="en-US" altLang="ko-KR" sz="1600" dirty="0">
                <a:ea typeface="굴림" charset="-127"/>
              </a:rPr>
              <a:t>Explain what device 5-1 and t0 mean.  Could use a subscript for t0.</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897511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R1140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and figure are modified.</a:t>
            </a:r>
          </a:p>
          <a:p>
            <a:r>
              <a:rPr lang="en-US" altLang="ko-KR" sz="2000" dirty="0"/>
              <a:t>Rewrite of the </a:t>
            </a:r>
            <a:r>
              <a:rPr lang="en-US" altLang="ko-KR" sz="2000" dirty="0" err="1"/>
              <a:t>Subclause</a:t>
            </a:r>
            <a:r>
              <a:rPr lang="en-US" altLang="ko-KR" sz="2000" dirty="0"/>
              <a:t> is found in doc. #</a:t>
            </a:r>
            <a:r>
              <a:rPr lang="en-US" altLang="ko-KR" sz="2000" dirty="0" smtClean="0"/>
              <a:t>15-0788-01</a:t>
            </a:r>
            <a:endParaRPr lang="en-US" altLang="ko-KR" sz="2000" dirty="0"/>
          </a:p>
          <a:p>
            <a:r>
              <a:rPr lang="en-US" altLang="ko-KR" sz="2000" dirty="0"/>
              <a:t>Changed figure 23 is found in doc. #</a:t>
            </a:r>
            <a:r>
              <a:rPr lang="en-US" altLang="ko-KR" sz="2000" dirty="0" smtClean="0"/>
              <a:t>15-0788-01</a:t>
            </a:r>
            <a:endParaRPr lang="en-US" altLang="ko-KR" sz="2000" dirty="0"/>
          </a:p>
          <a:p>
            <a:endParaRPr lang="en-US" sz="2000" dirty="0" smtClean="0"/>
          </a:p>
          <a:p>
            <a:pPr marL="0" indent="0">
              <a:buNone/>
            </a:pP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a:t>
            </a:r>
            <a:r>
              <a:rPr lang="en-US" altLang="ko-KR" sz="2000" baseline="-25000" dirty="0">
                <a:ea typeface="맑은 고딕" panose="020B0503020000020004" pitchFamily="50" charset="-127"/>
                <a:cs typeface="TimesNewRomanPSMT"/>
              </a:rPr>
              <a:t>0</a:t>
            </a:r>
            <a:r>
              <a:rPr lang="en-US" altLang="ko-KR" sz="2000" dirty="0">
                <a:ea typeface="맑은 고딕" panose="020B0503020000020004" pitchFamily="50" charset="-127"/>
                <a:cs typeface="TimesNewRomanPSMT"/>
              </a:rPr>
              <a:t>, it forwards the frame to PAN coordinator 4 while they are operating on channel 1.</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smtClean="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47072571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53615</TotalTime>
  <Words>896</Words>
  <Application>Microsoft Office PowerPoint</Application>
  <PresentationFormat>화면 슬라이드 쇼(4:3)</PresentationFormat>
  <Paragraphs>179</Paragraphs>
  <Slides>17</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17</vt:i4>
      </vt:variant>
    </vt:vector>
  </HeadingPairs>
  <TitlesOfParts>
    <vt:vector size="24" baseType="lpstr">
      <vt:lpstr>TimesNewRomanPSMT</vt:lpstr>
      <vt:lpstr>Gulim</vt:lpstr>
      <vt:lpstr>Gulim</vt:lpstr>
      <vt:lpstr>맑은 고딕</vt:lpstr>
      <vt:lpstr>Arial</vt:lpstr>
      <vt:lpstr>Times New Roman</vt:lpstr>
      <vt:lpstr>Office 테마</vt:lpstr>
      <vt:lpstr>PowerPoint 프레젠테이션</vt:lpstr>
      <vt:lpstr>Comment CID R1087</vt:lpstr>
      <vt:lpstr>Proposed resolution for CID R1087</vt:lpstr>
      <vt:lpstr>Comment CID R1112</vt:lpstr>
      <vt:lpstr>Proposed resolution for CID R1112</vt:lpstr>
      <vt:lpstr>Comment CID R1132</vt:lpstr>
      <vt:lpstr>Proposed resolution for CID R1132</vt:lpstr>
      <vt:lpstr>Comment CID R1140</vt:lpstr>
      <vt:lpstr>Proposed resolution for CID R1140</vt:lpstr>
      <vt:lpstr>Comment CID R1142</vt:lpstr>
      <vt:lpstr>Proposed resolution for CID R1142</vt:lpstr>
      <vt:lpstr>Comment CID R1143</vt:lpstr>
      <vt:lpstr>Proposed resolution for CID R1143</vt:lpstr>
      <vt:lpstr>Comment CID R1144</vt:lpstr>
      <vt:lpstr>Proposed resolution for CID R1144</vt:lpstr>
      <vt:lpstr>Comment CID R1145</vt:lpstr>
      <vt:lpstr>Proposed resolution for CID R1145</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1020</cp:revision>
  <cp:lastPrinted>1998-02-10T13:28:06Z</cp:lastPrinted>
  <dcterms:created xsi:type="dcterms:W3CDTF">1999-11-08T18:59:45Z</dcterms:created>
  <dcterms:modified xsi:type="dcterms:W3CDTF">2015-11-23T23:43:09Z</dcterms:modified>
</cp:coreProperties>
</file>