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19" r:id="rId2"/>
    <p:sldId id="421" r:id="rId3"/>
    <p:sldId id="422" r:id="rId4"/>
    <p:sldId id="436" r:id="rId5"/>
    <p:sldId id="435" r:id="rId6"/>
    <p:sldId id="423" r:id="rId7"/>
    <p:sldId id="424" r:id="rId8"/>
    <p:sldId id="425" r:id="rId9"/>
    <p:sldId id="426" r:id="rId10"/>
    <p:sldId id="427" r:id="rId11"/>
    <p:sldId id="428" r:id="rId12"/>
    <p:sldId id="429" r:id="rId13"/>
    <p:sldId id="430" r:id="rId14"/>
    <p:sldId id="431" r:id="rId15"/>
    <p:sldId id="432" r:id="rId16"/>
    <p:sldId id="433" r:id="rId17"/>
    <p:sldId id="434" r:id="rId1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otiana" initials="V"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377" autoAdjust="0"/>
    <p:restoredTop sz="95219" autoAdjust="0"/>
  </p:normalViewPr>
  <p:slideViewPr>
    <p:cSldViewPr>
      <p:cViewPr>
        <p:scale>
          <a:sx n="77" d="100"/>
          <a:sy n="77" d="100"/>
        </p:scale>
        <p:origin x="-1728"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10-16T15:53:18.209" idx="1">
    <p:pos x="3933" y="1365"/>
    <p:text>It says that the related figure is modified. Could you tell me where is the figure modification please?
As for the change in the text, could you give me the instructions "Replace ... with ...", please? 
Otherwise I might delete something that is not supposed to when I try to fin the "related sentences" 
Same thing with CID R1144</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802.15-15-0786-00-0010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Rouge </a:t>
            </a:r>
            <a:r>
              <a:rPr lang="en-US" altLang="ko-KR" sz="1600" b="1" dirty="0"/>
              <a:t>c</a:t>
            </a:r>
            <a:r>
              <a:rPr lang="en-US" altLang="ko-KR" sz="1600" b="1" dirty="0" smtClean="0"/>
              <a:t>omments of LB 110</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Oct., 2015 </a:t>
            </a:r>
          </a:p>
          <a:p>
            <a:pPr>
              <a:defRPr/>
            </a:pPr>
            <a:r>
              <a:rPr lang="en-US" altLang="ko-KR" sz="1600" b="1" dirty="0"/>
              <a:t>Source:</a:t>
            </a:r>
            <a:r>
              <a:rPr lang="en-US" altLang="ko-KR" sz="1600" dirty="0"/>
              <a:t> </a:t>
            </a:r>
            <a:r>
              <a:rPr lang="en-US" altLang="ko-KR" sz="1600" dirty="0" err="1" smtClean="0"/>
              <a:t>Jaehwan</a:t>
            </a:r>
            <a:r>
              <a:rPr lang="en-US" altLang="ko-KR" sz="1600" dirty="0" smtClean="0"/>
              <a:t> Kim, </a:t>
            </a:r>
            <a:r>
              <a:rPr lang="en-US" altLang="ko-KR" sz="1600" dirty="0" err="1" smtClean="0"/>
              <a:t>Sangjae</a:t>
            </a:r>
            <a:r>
              <a:rPr lang="en-US" altLang="ko-KR" sz="1600" dirty="0" smtClean="0"/>
              <a:t> Lee </a:t>
            </a:r>
            <a:r>
              <a:rPr lang="en-US" altLang="ko-KR" sz="1600" dirty="0"/>
              <a:t>(ETRI),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#110</a:t>
            </a:r>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38 </a:t>
            </a:r>
          </a:p>
          <a:p>
            <a:r>
              <a:rPr lang="en-US" altLang="ko-KR" sz="2000" dirty="0" smtClean="0">
                <a:ea typeface="굴림" charset="-127"/>
              </a:rPr>
              <a:t>Comment</a:t>
            </a:r>
          </a:p>
          <a:p>
            <a:pPr lvl="1"/>
            <a:r>
              <a:rPr lang="en-US" sz="1600" dirty="0"/>
              <a:t>"PAN ID 5 (t1)" refers to undefined time value </a:t>
            </a:r>
            <a:r>
              <a:rPr lang="en-US" sz="1600" dirty="0" smtClean="0"/>
              <a:t>t1</a:t>
            </a:r>
          </a:p>
          <a:p>
            <a:r>
              <a:rPr lang="en-US" altLang="ko-KR" sz="2000" dirty="0" smtClean="0">
                <a:ea typeface="굴림" charset="-127"/>
              </a:rPr>
              <a:t>Proposed Change</a:t>
            </a:r>
          </a:p>
          <a:p>
            <a:pPr lvl="1"/>
            <a:r>
              <a:rPr lang="en-US" altLang="ko-KR" sz="1600" dirty="0">
                <a:ea typeface="굴림" charset="-127"/>
              </a:rPr>
              <a:t>Explain what t1 means.  Could use a subscript for t1.</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2285294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R1142</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smtClean="0"/>
              <a:t>Accept in Principle: </a:t>
            </a:r>
            <a:r>
              <a:rPr lang="en-US" altLang="ko-KR" sz="2000" dirty="0"/>
              <a:t>related sentences and figure are modified</a:t>
            </a:r>
            <a:r>
              <a:rPr lang="en-US" altLang="ko-KR" sz="2000" dirty="0" smtClean="0"/>
              <a:t>.</a:t>
            </a:r>
          </a:p>
          <a:p>
            <a:endParaRPr lang="en-US" altLang="ko-KR" sz="2000" dirty="0"/>
          </a:p>
          <a:p>
            <a:pPr marL="0" indent="0">
              <a:buNone/>
            </a:pPr>
            <a:r>
              <a:rPr lang="en-US" altLang="ko-KR" sz="2000" dirty="0" smtClean="0"/>
              <a:t>“</a:t>
            </a:r>
            <a:r>
              <a:rPr lang="en-US" altLang="ko-KR" sz="2000" dirty="0">
                <a:ea typeface="맑은 고딕" panose="020B0503020000020004" pitchFamily="50" charset="-127"/>
                <a:cs typeface="TimesNewRomanPSMT"/>
              </a:rPr>
              <a:t>PAN coordinator 4 waits for the next CAP or CFP in channel 4 and forwards the frame to PAN coordinator 5 at </a:t>
            </a:r>
            <a:r>
              <a:rPr lang="en-US" altLang="ko-KR" sz="2000" dirty="0" smtClean="0">
                <a:ea typeface="맑은 고딕" panose="020B0503020000020004" pitchFamily="50" charset="-127"/>
                <a:cs typeface="TimesNewRomanPSMT"/>
              </a:rPr>
              <a:t>t</a:t>
            </a:r>
            <a:r>
              <a:rPr lang="en-US" altLang="ko-KR" sz="2000" baseline="-25000" dirty="0" smtClean="0">
                <a:ea typeface="맑은 고딕" panose="020B0503020000020004" pitchFamily="50" charset="-127"/>
                <a:cs typeface="TimesNewRomanPSMT"/>
              </a:rPr>
              <a:t>1</a:t>
            </a:r>
            <a:r>
              <a:rPr lang="en-US" altLang="ko-KR" sz="2000" dirty="0" smtClean="0">
                <a:ea typeface="맑은 고딕" panose="020B0503020000020004" pitchFamily="50" charset="-127"/>
                <a:cs typeface="TimesNewRomanPSMT"/>
              </a:rPr>
              <a:t>”</a:t>
            </a:r>
            <a:endParaRPr lang="en-US" altLang="ko-KR"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Tree>
    <p:extLst>
      <p:ext uri="{BB962C8B-B14F-4D97-AF65-F5344CB8AC3E}">
        <p14:creationId xmlns:p14="http://schemas.microsoft.com/office/powerpoint/2010/main" val="265282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39</a:t>
            </a:r>
          </a:p>
          <a:p>
            <a:r>
              <a:rPr lang="en-US" altLang="ko-KR" sz="2000" dirty="0" smtClean="0">
                <a:ea typeface="굴림" charset="-127"/>
              </a:rPr>
              <a:t>Comment</a:t>
            </a:r>
          </a:p>
          <a:p>
            <a:pPr lvl="1"/>
            <a:r>
              <a:rPr lang="en-US" sz="1600" dirty="0"/>
              <a:t>"wait next periods" seems </a:t>
            </a:r>
            <a:r>
              <a:rPr lang="en-US" sz="1600" dirty="0" smtClean="0"/>
              <a:t>wrong</a:t>
            </a:r>
          </a:p>
          <a:p>
            <a:r>
              <a:rPr lang="en-US" altLang="ko-KR" sz="2000" dirty="0" smtClean="0">
                <a:ea typeface="굴림" charset="-127"/>
              </a:rPr>
              <a:t>Proposed Change</a:t>
            </a:r>
          </a:p>
          <a:p>
            <a:pPr lvl="1"/>
            <a:r>
              <a:rPr lang="en-US" altLang="ko-KR" sz="1600" dirty="0">
                <a:ea typeface="굴림" charset="-127"/>
              </a:rPr>
              <a:t>Clarify wording</a:t>
            </a:r>
            <a:r>
              <a:rPr lang="en-US" altLang="ko-KR" sz="1600" dirty="0" smtClean="0">
                <a:ea typeface="굴림" charset="-127"/>
              </a:rPr>
              <a: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527679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R1143</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smtClean="0"/>
              <a:t>Accept in Principle: </a:t>
            </a:r>
            <a:r>
              <a:rPr lang="en-US" altLang="ko-KR" sz="2000" dirty="0"/>
              <a:t>related sentences and figure are modified.</a:t>
            </a:r>
          </a:p>
          <a:p>
            <a:endParaRPr lang="en-US" sz="2000" dirty="0" smtClean="0"/>
          </a:p>
          <a:p>
            <a:pPr marL="0" indent="0">
              <a:buNone/>
            </a:pPr>
            <a:r>
              <a:rPr lang="en-US" altLang="ko-KR" sz="2000" dirty="0" smtClean="0">
                <a:ea typeface="맑은 고딕" panose="020B0503020000020004" pitchFamily="50" charset="-127"/>
                <a:cs typeface="TimesNewRomanPSMT"/>
              </a:rPr>
              <a:t>“PAN </a:t>
            </a:r>
            <a:r>
              <a:rPr lang="en-US" altLang="ko-KR" sz="2000" dirty="0">
                <a:ea typeface="맑은 고딕" panose="020B0503020000020004" pitchFamily="50" charset="-127"/>
                <a:cs typeface="TimesNewRomanPSMT"/>
              </a:rPr>
              <a:t>coordinator 5 finally transmits the frame to Device 5-1 during </a:t>
            </a:r>
            <a:r>
              <a:rPr lang="en-US" altLang="ko-KR" sz="2000" dirty="0" smtClean="0">
                <a:ea typeface="맑은 고딕" panose="020B0503020000020004" pitchFamily="50" charset="-127"/>
                <a:cs typeface="TimesNewRomanPSMT"/>
              </a:rPr>
              <a:t>the CAP </a:t>
            </a:r>
            <a:r>
              <a:rPr lang="en-US" altLang="ko-KR" sz="2000" dirty="0">
                <a:ea typeface="맑은 고딕" panose="020B0503020000020004" pitchFamily="50" charset="-127"/>
                <a:cs typeface="TimesNewRomanPSMT"/>
              </a:rPr>
              <a:t>or the CFP of channel 5 at t</a:t>
            </a:r>
            <a:r>
              <a:rPr lang="en-US" altLang="ko-KR" sz="2000" baseline="-25000" dirty="0">
                <a:ea typeface="맑은 고딕" panose="020B0503020000020004" pitchFamily="50" charset="-127"/>
                <a:cs typeface="TimesNewRomanPSMT"/>
              </a:rPr>
              <a:t>2</a:t>
            </a:r>
            <a:r>
              <a:rPr lang="en-US" altLang="ko-KR" sz="2000" dirty="0" smtClean="0">
                <a:ea typeface="맑은 고딕" panose="020B0503020000020004" pitchFamily="50" charset="-127"/>
                <a:cs typeface="TimesNewRomanPSMT"/>
              </a:rPr>
              <a:t>.”</a:t>
            </a: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13</a:t>
            </a:r>
          </a:p>
        </p:txBody>
      </p:sp>
    </p:spTree>
    <p:extLst>
      <p:ext uri="{BB962C8B-B14F-4D97-AF65-F5344CB8AC3E}">
        <p14:creationId xmlns:p14="http://schemas.microsoft.com/office/powerpoint/2010/main" val="1081676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39</a:t>
            </a:r>
          </a:p>
          <a:p>
            <a:r>
              <a:rPr lang="en-US" altLang="ko-KR" sz="2000" dirty="0" smtClean="0">
                <a:ea typeface="굴림" charset="-127"/>
              </a:rPr>
              <a:t>Comment</a:t>
            </a:r>
          </a:p>
          <a:p>
            <a:pPr lvl="1"/>
            <a:r>
              <a:rPr lang="en-US" sz="1600" dirty="0"/>
              <a:t>"device 5-1 (t2)" refers to undefined device and time </a:t>
            </a:r>
            <a:r>
              <a:rPr lang="en-US" sz="1600" dirty="0" smtClean="0"/>
              <a:t>value</a:t>
            </a:r>
          </a:p>
          <a:p>
            <a:r>
              <a:rPr lang="en-US" altLang="ko-KR" sz="2000" dirty="0" smtClean="0">
                <a:ea typeface="굴림" charset="-127"/>
              </a:rPr>
              <a:t>Proposed Change</a:t>
            </a:r>
          </a:p>
          <a:p>
            <a:pPr lvl="1"/>
            <a:r>
              <a:rPr lang="en-US" altLang="ko-KR" sz="1600" dirty="0">
                <a:ea typeface="굴림" charset="-127"/>
              </a:rPr>
              <a:t>Similar to comment on row 144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580981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R1144</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a:t>Accept: related sentences and figure are modified.</a:t>
            </a:r>
          </a:p>
          <a:p>
            <a:endParaRPr lang="en-US" sz="2000" dirty="0" smtClean="0"/>
          </a:p>
          <a:p>
            <a:pPr marL="0" indent="0">
              <a:buNone/>
            </a:pPr>
            <a:r>
              <a:rPr lang="en-US" altLang="ko-KR" sz="2000" dirty="0" smtClean="0">
                <a:ea typeface="맑은 고딕" panose="020B0503020000020004" pitchFamily="50" charset="-127"/>
                <a:cs typeface="TimesNewRomanPSMT"/>
              </a:rPr>
              <a:t>“PAN </a:t>
            </a:r>
            <a:r>
              <a:rPr lang="en-US" altLang="ko-KR" sz="2000" dirty="0">
                <a:ea typeface="맑은 고딕" panose="020B0503020000020004" pitchFamily="50" charset="-127"/>
                <a:cs typeface="TimesNewRomanPSMT"/>
              </a:rPr>
              <a:t>coordinator 5 finally transmits the frame to Device 5-1 during </a:t>
            </a:r>
            <a:r>
              <a:rPr lang="en-US" altLang="ko-KR" sz="2000" dirty="0" smtClean="0">
                <a:ea typeface="맑은 고딕" panose="020B0503020000020004" pitchFamily="50" charset="-127"/>
                <a:cs typeface="TimesNewRomanPSMT"/>
              </a:rPr>
              <a:t>the CAP </a:t>
            </a:r>
            <a:r>
              <a:rPr lang="en-US" altLang="ko-KR" sz="2000" dirty="0">
                <a:ea typeface="맑은 고딕" panose="020B0503020000020004" pitchFamily="50" charset="-127"/>
                <a:cs typeface="TimesNewRomanPSMT"/>
              </a:rPr>
              <a:t>or the CFP of channel 5 at t</a:t>
            </a:r>
            <a:r>
              <a:rPr lang="en-US" altLang="ko-KR" sz="2000" baseline="-25000" dirty="0">
                <a:ea typeface="맑은 고딕" panose="020B0503020000020004" pitchFamily="50" charset="-127"/>
                <a:cs typeface="TimesNewRomanPSMT"/>
              </a:rPr>
              <a:t>2</a:t>
            </a:r>
            <a:r>
              <a:rPr lang="en-US" altLang="ko-KR" sz="2000" dirty="0" smtClean="0">
                <a:ea typeface="맑은 고딕" panose="020B0503020000020004" pitchFamily="50" charset="-127"/>
                <a:cs typeface="TimesNewRomanPSMT"/>
              </a:rPr>
              <a:t>.”</a:t>
            </a: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15</a:t>
            </a:r>
          </a:p>
        </p:txBody>
      </p:sp>
    </p:spTree>
    <p:extLst>
      <p:ext uri="{BB962C8B-B14F-4D97-AF65-F5344CB8AC3E}">
        <p14:creationId xmlns:p14="http://schemas.microsoft.com/office/powerpoint/2010/main" val="1411137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39 line 1</a:t>
            </a:r>
          </a:p>
          <a:p>
            <a:r>
              <a:rPr lang="en-US" altLang="ko-KR" sz="2000" dirty="0" smtClean="0">
                <a:ea typeface="굴림" charset="-127"/>
              </a:rPr>
              <a:t>Comment</a:t>
            </a:r>
          </a:p>
          <a:p>
            <a:pPr lvl="1"/>
            <a:r>
              <a:rPr lang="en-US" sz="1600" dirty="0"/>
              <a:t>Figure 23 is not referenced in the text, and is hard to </a:t>
            </a:r>
            <a:r>
              <a:rPr lang="en-US" sz="1600" dirty="0" smtClean="0"/>
              <a:t>understand.</a:t>
            </a:r>
          </a:p>
          <a:p>
            <a:r>
              <a:rPr lang="en-US" altLang="ko-KR" sz="2000" dirty="0" smtClean="0">
                <a:ea typeface="굴림" charset="-127"/>
              </a:rPr>
              <a:t>Proposed Change</a:t>
            </a:r>
          </a:p>
          <a:p>
            <a:pPr lvl="1"/>
            <a:r>
              <a:rPr lang="en-US" altLang="ko-KR" sz="1600" dirty="0">
                <a:ea typeface="굴림" charset="-127"/>
              </a:rPr>
              <a:t>Provide additional explanation for the figure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9612758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R1145</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related </a:t>
            </a:r>
            <a:r>
              <a:rPr lang="en-US" sz="2000" dirty="0"/>
              <a:t>f</a:t>
            </a:r>
            <a:r>
              <a:rPr lang="en-US" altLang="ko-KR" sz="2000" dirty="0" smtClean="0"/>
              <a:t>igure is referenced </a:t>
            </a:r>
            <a:r>
              <a:rPr lang="en-US" altLang="ko-KR" sz="2000" dirty="0"/>
              <a:t>in the text</a:t>
            </a:r>
            <a:endParaRPr lang="en-US" sz="2000" dirty="0" smtClean="0"/>
          </a:p>
          <a:p>
            <a:endParaRPr lang="en-US" sz="2000" dirty="0"/>
          </a:p>
          <a:p>
            <a:pPr marL="0" indent="0">
              <a:buNone/>
            </a:pPr>
            <a:r>
              <a:rPr lang="en-US" altLang="ko-KR" sz="2000" dirty="0" smtClean="0">
                <a:solidFill>
                  <a:srgbClr val="FF0000"/>
                </a:solidFill>
                <a:ea typeface="맑은 고딕" panose="020B0503020000020004" pitchFamily="50" charset="-127"/>
                <a:cs typeface="TimesNewRomanPSMT"/>
              </a:rPr>
              <a:t>“Figure </a:t>
            </a:r>
            <a:r>
              <a:rPr lang="en-US" altLang="ko-KR" sz="2000" dirty="0">
                <a:solidFill>
                  <a:srgbClr val="FF0000"/>
                </a:solidFill>
                <a:ea typeface="맑은 고딕" panose="020B0503020000020004" pitchFamily="50" charset="-127"/>
                <a:cs typeface="TimesNewRomanPSMT"/>
              </a:rPr>
              <a:t>23 </a:t>
            </a:r>
            <a:r>
              <a:rPr lang="en-US" altLang="ko-KR" sz="2000" dirty="0">
                <a:ea typeface="맑은 고딕" panose="020B0503020000020004" pitchFamily="50" charset="-127"/>
                <a:cs typeface="TimesNewRomanPSMT"/>
              </a:rPr>
              <a:t>shows an example of the multichannel routing in TMCTP topology (the details related to </a:t>
            </a:r>
            <a:r>
              <a:rPr lang="en-US" altLang="ko-KR" sz="2000" dirty="0" err="1">
                <a:ea typeface="맑은 고딕" panose="020B0503020000020004" pitchFamily="50" charset="-127"/>
                <a:cs typeface="TimesNewRomanPSMT"/>
              </a:rPr>
              <a:t>superframe</a:t>
            </a:r>
            <a:r>
              <a:rPr lang="en-US" altLang="ko-KR" sz="2000" dirty="0">
                <a:ea typeface="맑은 고딕" panose="020B0503020000020004" pitchFamily="50" charset="-127"/>
                <a:cs typeface="TimesNewRomanPSMT"/>
              </a:rPr>
              <a:t> scheduling and multichannel topology construction is described in IEEE std. 802.15.4m-2014) as presented in </a:t>
            </a:r>
            <a:r>
              <a:rPr lang="en-US" altLang="ko-KR" sz="2000" dirty="0">
                <a:solidFill>
                  <a:srgbClr val="FF0000"/>
                </a:solidFill>
                <a:ea typeface="맑은 고딕" panose="020B0503020000020004" pitchFamily="50" charset="-127"/>
                <a:cs typeface="TimesNewRomanPSMT"/>
              </a:rPr>
              <a:t>Figure 22</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17</a:t>
            </a:r>
          </a:p>
        </p:txBody>
      </p:sp>
    </p:spTree>
    <p:extLst>
      <p:ext uri="{BB962C8B-B14F-4D97-AF65-F5344CB8AC3E}">
        <p14:creationId xmlns:p14="http://schemas.microsoft.com/office/powerpoint/2010/main" val="533895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R1087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5.2.1 P 23 line 38 </a:t>
            </a:r>
          </a:p>
          <a:p>
            <a:r>
              <a:rPr lang="en-US" altLang="ko-KR" sz="2000" dirty="0" smtClean="0">
                <a:ea typeface="굴림" charset="-127"/>
              </a:rPr>
              <a:t>Comment</a:t>
            </a:r>
          </a:p>
          <a:p>
            <a:pPr lvl="1"/>
            <a:r>
              <a:rPr lang="en-US" sz="1600" dirty="0" smtClean="0"/>
              <a:t>"SHR preamble code for UWB PHY [##]"</a:t>
            </a:r>
          </a:p>
          <a:p>
            <a:r>
              <a:rPr lang="en-US" altLang="ko-KR" sz="2000" dirty="0" smtClean="0">
                <a:ea typeface="굴림" charset="-127"/>
              </a:rPr>
              <a:t>Proposed Change</a:t>
            </a:r>
          </a:p>
          <a:p>
            <a:pPr lvl="1"/>
            <a:r>
              <a:rPr lang="en-US" altLang="ko-KR" sz="1600" dirty="0">
                <a:ea typeface="굴림" charset="-127"/>
              </a:rPr>
              <a:t>Citation needed, along with an escape code for non-UWB </a:t>
            </a:r>
            <a:r>
              <a:rPr lang="en-US" altLang="ko-KR" sz="1600" dirty="0" smtClean="0">
                <a:ea typeface="굴림" charset="-127"/>
              </a:rPr>
              <a:t>PHY</a:t>
            </a:r>
          </a:p>
          <a:p>
            <a:pPr lvl="1"/>
            <a:endParaRPr lang="en-US" altLang="ko-KR" sz="1600" dirty="0">
              <a:ea typeface="굴림" charset="-127"/>
            </a:endParaRPr>
          </a:p>
          <a:p>
            <a:pPr marL="457200" lvl="1" indent="0">
              <a:buNone/>
            </a:pP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1001958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R1087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Principle:</a:t>
            </a:r>
          </a:p>
          <a:p>
            <a:pPr marL="342900" lvl="1" indent="-342900">
              <a:buFontTx/>
              <a:buChar char="•"/>
            </a:pPr>
            <a:r>
              <a:rPr lang="en-US" smtClean="0"/>
              <a:t>Modify</a:t>
            </a:r>
            <a:r>
              <a:rPr lang="en-US" sz="2000" smtClean="0"/>
              <a:t> </a:t>
            </a:r>
            <a:r>
              <a:rPr lang="en-US" sz="2000" dirty="0"/>
              <a:t>citation: </a:t>
            </a:r>
            <a:r>
              <a:rPr lang="en-US" altLang="ko-KR" sz="1600" dirty="0"/>
              <a:t>"SHR preamble code when the L2R mesh is used on a UWB PHY [IEEE 802.15.4-2011]“ in Table 17, in 6.2.4.1.</a:t>
            </a:r>
          </a:p>
          <a:p>
            <a:endParaRPr 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3105560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R1112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5.2.4.3 P 29 line 26 </a:t>
            </a:r>
          </a:p>
          <a:p>
            <a:r>
              <a:rPr lang="en-US" altLang="ko-KR" sz="2000" dirty="0" smtClean="0">
                <a:ea typeface="굴림" charset="-127"/>
              </a:rPr>
              <a:t>Comment</a:t>
            </a:r>
          </a:p>
          <a:p>
            <a:pPr lvl="1"/>
            <a:r>
              <a:rPr lang="en-US" sz="1600" dirty="0"/>
              <a:t>Does "described in 4.3." refer to clause 4.3 in this document</a:t>
            </a:r>
            <a:r>
              <a:rPr lang="en-US" sz="1600" dirty="0" smtClean="0"/>
              <a:t>?</a:t>
            </a:r>
          </a:p>
          <a:p>
            <a:r>
              <a:rPr lang="en-US" altLang="ko-KR" sz="2000" dirty="0" smtClean="0">
                <a:ea typeface="굴림" charset="-127"/>
              </a:rPr>
              <a:t>Proposed Change</a:t>
            </a:r>
          </a:p>
          <a:p>
            <a:pPr lvl="1"/>
            <a:r>
              <a:rPr lang="en-US" altLang="ko-KR" sz="1600" dirty="0">
                <a:ea typeface="굴림" charset="-127"/>
              </a:rPr>
              <a:t>Check and correct if necessary.</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61300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R1112</a:t>
            </a:r>
            <a:endParaRPr lang="ko-KR" altLang="en-US" dirty="0"/>
          </a:p>
        </p:txBody>
      </p:sp>
      <p:sp>
        <p:nvSpPr>
          <p:cNvPr id="3" name="내용 개체 틀 2"/>
          <p:cNvSpPr>
            <a:spLocks noGrp="1"/>
          </p:cNvSpPr>
          <p:nvPr>
            <p:ph idx="1"/>
          </p:nvPr>
        </p:nvSpPr>
        <p:spPr/>
        <p:txBody>
          <a:bodyPr/>
          <a:lstStyle/>
          <a:p>
            <a:r>
              <a:rPr lang="en-US" altLang="ko-KR" dirty="0"/>
              <a:t>Accept: related </a:t>
            </a:r>
            <a:r>
              <a:rPr lang="en-US" altLang="ko-KR" dirty="0" smtClean="0"/>
              <a:t>reference is changed to 5.4.1.3</a:t>
            </a:r>
          </a:p>
          <a:p>
            <a:r>
              <a:rPr lang="en-US" altLang="ko-KR" dirty="0" smtClean="0"/>
              <a:t>The </a:t>
            </a:r>
            <a:r>
              <a:rPr lang="en-US" altLang="ko-KR" dirty="0"/>
              <a:t>details of multi-channel route establishment procedure is described in 5.4.1.3 and figure 23</a:t>
            </a:r>
            <a:r>
              <a:rPr lang="en-US" altLang="ko-KR" dirty="0" smtClean="0"/>
              <a:t>.</a:t>
            </a:r>
          </a:p>
          <a:p>
            <a:r>
              <a:rPr lang="en-US" altLang="ko-KR" dirty="0"/>
              <a:t>Rewrite </a:t>
            </a:r>
            <a:r>
              <a:rPr lang="en-US" altLang="ko-KR" dirty="0" smtClean="0"/>
              <a:t>of the </a:t>
            </a:r>
            <a:r>
              <a:rPr lang="en-US" altLang="ko-KR" dirty="0" err="1" smtClean="0"/>
              <a:t>Subclause</a:t>
            </a:r>
            <a:r>
              <a:rPr lang="en-US" altLang="ko-KR" dirty="0" smtClean="0"/>
              <a:t> is found in doc. #15-0788-00</a:t>
            </a:r>
            <a:endParaRPr lang="en-US" altLang="ko-KR" dirty="0"/>
          </a:p>
          <a:p>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1683917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R1132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37 line 47 </a:t>
            </a:r>
          </a:p>
          <a:p>
            <a:r>
              <a:rPr lang="en-US" altLang="ko-KR" sz="2000" dirty="0" smtClean="0">
                <a:ea typeface="굴림" charset="-127"/>
              </a:rPr>
              <a:t>Comment</a:t>
            </a:r>
          </a:p>
          <a:p>
            <a:pPr lvl="1"/>
            <a:r>
              <a:rPr lang="en-US" sz="1600" dirty="0"/>
              <a:t>"a CAP, a CFP and a BOP." looks very </a:t>
            </a:r>
            <a:r>
              <a:rPr lang="en-US" sz="1600" dirty="0" smtClean="0"/>
              <a:t>mysterious</a:t>
            </a:r>
          </a:p>
          <a:p>
            <a:r>
              <a:rPr lang="en-US" altLang="ko-KR" sz="2000" dirty="0" smtClean="0">
                <a:ea typeface="굴림" charset="-127"/>
              </a:rPr>
              <a:t>Proposed Change</a:t>
            </a:r>
          </a:p>
          <a:p>
            <a:pPr lvl="1"/>
            <a:r>
              <a:rPr lang="en-US" altLang="ko-KR" sz="1600" dirty="0">
                <a:ea typeface="굴림" charset="-127"/>
              </a:rPr>
              <a:t>Citation needed along with a short </a:t>
            </a:r>
            <a:r>
              <a:rPr lang="en-US" altLang="ko-KR" sz="1600" dirty="0" smtClean="0">
                <a:ea typeface="굴림" charset="-127"/>
              </a:rPr>
              <a:t>explanation</a:t>
            </a:r>
            <a:r>
              <a:rPr lang="en-US" altLang="ko-KR" sz="1600" dirty="0">
                <a:ea typeface="굴림" charset="-127"/>
              </a:rPr>
              <a: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451185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R1132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t>
            </a:r>
            <a:br>
              <a:rPr lang="en-US" sz="2000" dirty="0" smtClean="0"/>
            </a:br>
            <a:endParaRPr lang="en-US" sz="2000" dirty="0" smtClean="0"/>
          </a:p>
          <a:p>
            <a:pPr marL="0" indent="0">
              <a:buNone/>
            </a:pPr>
            <a:r>
              <a:rPr lang="en-US" altLang="ko-KR" sz="2000" dirty="0"/>
              <a:t>Inserted </a:t>
            </a:r>
            <a:r>
              <a:rPr lang="en-US" altLang="ko-KR" sz="2000" dirty="0" smtClean="0"/>
              <a:t>full </a:t>
            </a:r>
            <a:r>
              <a:rPr lang="en-US" altLang="ko-KR" sz="2000" dirty="0"/>
              <a:t>name </a:t>
            </a:r>
            <a:r>
              <a:rPr lang="en-US" altLang="ko-KR" sz="2000" dirty="0" smtClean="0"/>
              <a:t>in 3.2 </a:t>
            </a:r>
            <a:r>
              <a:rPr lang="en-US" altLang="ko-KR" sz="2000" dirty="0"/>
              <a:t>Acronyms and abbreviations </a:t>
            </a:r>
            <a:r>
              <a:rPr lang="en-US" altLang="ko-KR" sz="2000" dirty="0" smtClean="0"/>
              <a:t>section</a:t>
            </a:r>
          </a:p>
          <a:p>
            <a:pPr marL="0" indent="0">
              <a:buNone/>
            </a:pPr>
            <a:r>
              <a:rPr lang="en-US" sz="2000" dirty="0" smtClean="0"/>
              <a:t>CAP : Contention Access Period</a:t>
            </a:r>
          </a:p>
          <a:p>
            <a:pPr marL="0" indent="0">
              <a:buNone/>
            </a:pPr>
            <a:r>
              <a:rPr lang="en-US" sz="2000" dirty="0" smtClean="0"/>
              <a:t>CFP : Contention Free Period</a:t>
            </a:r>
          </a:p>
          <a:p>
            <a:pPr marL="0" indent="0">
              <a:buNone/>
            </a:pPr>
            <a:r>
              <a:rPr lang="en-US" sz="2000" dirty="0" smtClean="0"/>
              <a:t>BOP : Beacon Only Period</a:t>
            </a:r>
            <a:endParaRPr 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Tree>
    <p:extLst>
      <p:ext uri="{BB962C8B-B14F-4D97-AF65-F5344CB8AC3E}">
        <p14:creationId xmlns:p14="http://schemas.microsoft.com/office/powerpoint/2010/main" val="86419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36 </a:t>
            </a:r>
          </a:p>
          <a:p>
            <a:r>
              <a:rPr lang="en-US" altLang="ko-KR" sz="2000" dirty="0" smtClean="0">
                <a:ea typeface="굴림" charset="-127"/>
              </a:rPr>
              <a:t>Comment</a:t>
            </a:r>
          </a:p>
          <a:p>
            <a:pPr lvl="1"/>
            <a:r>
              <a:rPr lang="en-US" sz="1600" dirty="0"/>
              <a:t>"device 5-1 (t0)" refers to undefined device and time </a:t>
            </a:r>
            <a:r>
              <a:rPr lang="en-US" sz="1600" dirty="0" smtClean="0"/>
              <a:t>value</a:t>
            </a:r>
          </a:p>
          <a:p>
            <a:r>
              <a:rPr lang="en-US" altLang="ko-KR" sz="2000" dirty="0" smtClean="0">
                <a:ea typeface="굴림" charset="-127"/>
              </a:rPr>
              <a:t>Proposed Change</a:t>
            </a:r>
          </a:p>
          <a:p>
            <a:pPr lvl="1"/>
            <a:r>
              <a:rPr lang="en-US" altLang="ko-KR" sz="1600" dirty="0">
                <a:ea typeface="굴림" charset="-127"/>
              </a:rPr>
              <a:t>Explain what device 5-1 and t0 mean.  Could use a subscript for t0.</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1897511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related sentences and figure are modified.</a:t>
            </a:r>
          </a:p>
          <a:p>
            <a:endParaRPr lang="en-US" sz="2000" dirty="0"/>
          </a:p>
          <a:p>
            <a:pPr marL="0" indent="0">
              <a:buNone/>
            </a:pPr>
            <a:r>
              <a:rPr lang="en-US" altLang="ko-KR" sz="2000" dirty="0" smtClean="0">
                <a:ea typeface="맑은 고딕" panose="020B0503020000020004" pitchFamily="50" charset="-127"/>
                <a:cs typeface="TimesNewRomanPSMT"/>
              </a:rPr>
              <a:t>“The </a:t>
            </a:r>
            <a:r>
              <a:rPr lang="en-US" altLang="ko-KR" sz="2000" dirty="0">
                <a:ea typeface="맑은 고딕" panose="020B0503020000020004" pitchFamily="50" charset="-127"/>
                <a:cs typeface="TimesNewRomanPSMT"/>
              </a:rPr>
              <a:t>detail of data forwarding in MCO environment is as below. If PAN coordinator 1 wants to send a frame to Device 5-1 at t</a:t>
            </a:r>
            <a:r>
              <a:rPr lang="en-US" altLang="ko-KR" sz="2000" baseline="-25000" dirty="0">
                <a:ea typeface="맑은 고딕" panose="020B0503020000020004" pitchFamily="50" charset="-127"/>
                <a:cs typeface="TimesNewRomanPSMT"/>
              </a:rPr>
              <a:t>0</a:t>
            </a:r>
            <a:r>
              <a:rPr lang="en-US" altLang="ko-KR" sz="2000" dirty="0">
                <a:ea typeface="맑은 고딕" panose="020B0503020000020004" pitchFamily="50" charset="-127"/>
                <a:cs typeface="TimesNewRomanPSMT"/>
              </a:rPr>
              <a:t>, it forwards the frame to PAN coordinator 4 while they are operating on channel 1.</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Tree>
    <p:extLst>
      <p:ext uri="{BB962C8B-B14F-4D97-AF65-F5344CB8AC3E}">
        <p14:creationId xmlns:p14="http://schemas.microsoft.com/office/powerpoint/2010/main" val="3470725718"/>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53485</TotalTime>
  <Words>856</Words>
  <Application>Microsoft Office PowerPoint</Application>
  <PresentationFormat>On-screen Show (4:3)</PresentationFormat>
  <Paragraphs>174</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테마</vt:lpstr>
      <vt:lpstr>PowerPoint Presentation</vt:lpstr>
      <vt:lpstr>Comment CID R1087</vt:lpstr>
      <vt:lpstr>Proposed resolution for CID R1087</vt:lpstr>
      <vt:lpstr>Comment CID R1112</vt:lpstr>
      <vt:lpstr>Proposed resolution for CID R1112</vt:lpstr>
      <vt:lpstr>Comment CID R1132</vt:lpstr>
      <vt:lpstr>Proposed resolution for CID R1132</vt:lpstr>
      <vt:lpstr>Comment CID R1140</vt:lpstr>
      <vt:lpstr>Proposed resolution for CID R1140</vt:lpstr>
      <vt:lpstr>Comment CID R1142</vt:lpstr>
      <vt:lpstr>Proposed resolution for CID R1142</vt:lpstr>
      <vt:lpstr>Comment CID R1143</vt:lpstr>
      <vt:lpstr>Proposed resolution for CID R1143</vt:lpstr>
      <vt:lpstr>Comment CID R1144</vt:lpstr>
      <vt:lpstr>Proposed resolution for CID R1144</vt:lpstr>
      <vt:lpstr>Comment CID R1145</vt:lpstr>
      <vt:lpstr>Proposed resolution for CID R1145</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Verotiana</cp:lastModifiedBy>
  <cp:revision>1010</cp:revision>
  <cp:lastPrinted>1998-02-10T13:28:06Z</cp:lastPrinted>
  <dcterms:created xsi:type="dcterms:W3CDTF">1999-11-08T18:59:45Z</dcterms:created>
  <dcterms:modified xsi:type="dcterms:W3CDTF">2015-10-16T06:54:35Z</dcterms:modified>
</cp:coreProperties>
</file>