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19" r:id="rId2"/>
    <p:sldId id="528" r:id="rId3"/>
    <p:sldId id="529" r:id="rId4"/>
    <p:sldId id="530" r:id="rId5"/>
    <p:sldId id="531" r:id="rId6"/>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7" autoAdjust="0"/>
    <p:restoredTop sz="95219" autoAdjust="0"/>
  </p:normalViewPr>
  <p:slideViewPr>
    <p:cSldViewPr>
      <p:cViewPr varScale="1">
        <p:scale>
          <a:sx n="115" d="100"/>
          <a:sy n="115" d="100"/>
        </p:scale>
        <p:origin x="40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Jaehwan Kim (ETRI)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802.15-15-0784-00-0010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Expected Airtime comments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a:t>Sangjae</a:t>
            </a:r>
            <a:r>
              <a:rPr lang="en-US" altLang="ko-KR" sz="1600" dirty="0"/>
              <a:t> Lee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32 </a:t>
            </a:r>
          </a:p>
          <a:p>
            <a:r>
              <a:rPr lang="en-US" altLang="ko-KR" sz="2000" dirty="0" smtClean="0">
                <a:ea typeface="굴림" charset="-127"/>
              </a:rPr>
              <a:t>Comment</a:t>
            </a:r>
          </a:p>
          <a:p>
            <a:pPr lvl="1"/>
            <a:r>
              <a:rPr lang="en-US" sz="1600" dirty="0"/>
              <a:t>", and the input parameters r and </a:t>
            </a:r>
            <a:r>
              <a:rPr lang="en-US" sz="1600" dirty="0" err="1"/>
              <a:t>ef</a:t>
            </a:r>
            <a:r>
              <a:rPr lang="en-US" sz="1600" dirty="0"/>
              <a:t> are the data </a:t>
            </a:r>
            <a:r>
              <a:rPr lang="en-US" sz="1600" dirty="0" smtClean="0"/>
              <a:t>rate</a:t>
            </a:r>
          </a:p>
          <a:p>
            <a:r>
              <a:rPr lang="en-US" altLang="ko-KR" sz="2000" dirty="0" smtClean="0">
                <a:ea typeface="굴림" charset="-127"/>
              </a:rPr>
              <a:t>Proposed Change</a:t>
            </a:r>
          </a:p>
          <a:p>
            <a:pPr lvl="1"/>
            <a:r>
              <a:rPr lang="en-US" altLang="ko-KR" sz="1600" dirty="0">
                <a:ea typeface="굴림" charset="-127"/>
              </a:rPr>
              <a:t>Delete this text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Tree>
    <p:extLst>
      <p:ext uri="{BB962C8B-B14F-4D97-AF65-F5344CB8AC3E}">
        <p14:creationId xmlns:p14="http://schemas.microsoft.com/office/powerpoint/2010/main" val="784391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1166</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Delete original sentence</a:t>
            </a:r>
          </a:p>
          <a:p>
            <a:pPr marL="0" indent="0">
              <a:buNone/>
            </a:pPr>
            <a:endParaRPr lang="en-US" sz="2000" dirty="0" smtClean="0"/>
          </a:p>
          <a:p>
            <a:pPr marL="0" indent="0">
              <a:buNone/>
            </a:pPr>
            <a:r>
              <a:rPr lang="en-US" sz="2000" dirty="0" smtClean="0"/>
              <a:t>[</a:t>
            </a:r>
            <a:r>
              <a:rPr lang="en-US" altLang="ko-KR" sz="2000" dirty="0">
                <a:ea typeface="굴림" charset="-127"/>
              </a:rPr>
              <a:t>P 26 line 3</a:t>
            </a:r>
            <a:r>
              <a:rPr lang="en-US" altLang="ko-KR" sz="2000" dirty="0" smtClean="0">
                <a:ea typeface="굴림" charset="-127"/>
              </a:rPr>
              <a:t>2] </a:t>
            </a:r>
            <a:r>
              <a:rPr lang="en-US" sz="2000" dirty="0" smtClean="0"/>
              <a:t>in </a:t>
            </a:r>
            <a:r>
              <a:rPr lang="en-US" sz="2000" dirty="0"/>
              <a:t>Table </a:t>
            </a:r>
            <a:r>
              <a:rPr lang="en-US" sz="2000" dirty="0" smtClean="0"/>
              <a:t>4</a:t>
            </a:r>
            <a:r>
              <a:rPr lang="en-US" sz="2000" strike="sngStrike" dirty="0" smtClean="0">
                <a:solidFill>
                  <a:srgbClr val="FF0000"/>
                </a:solidFill>
              </a:rPr>
              <a:t>, and the input parameters r and </a:t>
            </a:r>
            <a:r>
              <a:rPr lang="en-US" sz="2000" strike="sngStrike" dirty="0" err="1" smtClean="0">
                <a:solidFill>
                  <a:srgbClr val="FF0000"/>
                </a:solidFill>
              </a:rPr>
              <a:t>ef</a:t>
            </a:r>
            <a:r>
              <a:rPr lang="en-US" sz="2000" strike="sngStrike" dirty="0" smtClean="0">
                <a:solidFill>
                  <a:srgbClr val="FF0000"/>
                </a:solidFill>
              </a:rPr>
              <a:t> are the data rate in Kbps and the frame error rate for the test frame size </a:t>
            </a:r>
            <a:r>
              <a:rPr lang="en-US" sz="2000" strike="sngStrike" dirty="0" err="1" smtClean="0">
                <a:solidFill>
                  <a:srgbClr val="FF0000"/>
                </a:solidFill>
              </a:rPr>
              <a:t>bt</a:t>
            </a:r>
            <a:r>
              <a:rPr lang="en-US" sz="2000" strike="sngStrike" dirty="0" smtClean="0">
                <a:solidFill>
                  <a:srgbClr val="FF0000"/>
                </a:solidFill>
              </a:rPr>
              <a:t> respectively.</a:t>
            </a:r>
            <a:endParaRPr lang="en-US" sz="2000" strike="sngStrike" dirty="0">
              <a:solidFill>
                <a:srgbClr val="FF0000"/>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3</a:t>
            </a:r>
            <a:endParaRPr lang="en-US" altLang="ko-KR" b="0" dirty="0" smtClean="0">
              <a:ea typeface="Gulim" pitchFamily="34" charset="-127"/>
            </a:endParaRPr>
          </a:p>
        </p:txBody>
      </p:sp>
    </p:spTree>
    <p:extLst>
      <p:ext uri="{BB962C8B-B14F-4D97-AF65-F5344CB8AC3E}">
        <p14:creationId xmlns:p14="http://schemas.microsoft.com/office/powerpoint/2010/main" val="332345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47 </a:t>
            </a:r>
          </a:p>
          <a:p>
            <a:r>
              <a:rPr lang="en-US" altLang="ko-KR" sz="2000" dirty="0" smtClean="0">
                <a:ea typeface="굴림" charset="-127"/>
              </a:rPr>
              <a:t>Comment</a:t>
            </a:r>
          </a:p>
          <a:p>
            <a:pPr lvl="1"/>
            <a:r>
              <a:rPr lang="en-US" sz="1600" dirty="0"/>
              <a:t>What does "channel estimation mean</a:t>
            </a:r>
            <a:r>
              <a:rPr lang="en-US" sz="1600" dirty="0" smtClean="0"/>
              <a:t>"?</a:t>
            </a:r>
          </a:p>
          <a:p>
            <a:r>
              <a:rPr lang="en-US" altLang="ko-KR" sz="2400" dirty="0" smtClean="0">
                <a:ea typeface="굴림" charset="-127"/>
              </a:rPr>
              <a:t>Proposed Change</a:t>
            </a:r>
          </a:p>
          <a:p>
            <a:pPr lvl="1"/>
            <a:r>
              <a:rPr lang="en-US" altLang="ko-KR" sz="1600" dirty="0">
                <a:ea typeface="굴림" charset="-127"/>
              </a:rPr>
              <a:t>Double check this parameter or define it somewhere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Tree>
    <p:extLst>
      <p:ext uri="{BB962C8B-B14F-4D97-AF65-F5344CB8AC3E}">
        <p14:creationId xmlns:p14="http://schemas.microsoft.com/office/powerpoint/2010/main" val="3935760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a:t>
            </a:r>
            <a:r>
              <a:rPr lang="en-US" sz="2000" dirty="0" smtClean="0"/>
              <a:t>ccept</a:t>
            </a:r>
            <a:r>
              <a:rPr lang="en-US" sz="2000" dirty="0"/>
              <a:t>: remove the channel estimation term. </a:t>
            </a:r>
            <a:endParaRPr lang="en-US" sz="2000" dirty="0" smtClean="0"/>
          </a:p>
          <a:p>
            <a:endParaRPr lang="en-US" sz="2000" dirty="0"/>
          </a:p>
          <a:p>
            <a:pPr marL="0" indent="0">
              <a:buNone/>
            </a:pPr>
            <a:r>
              <a:rPr lang="en-US" sz="2000" dirty="0" smtClean="0"/>
              <a:t>[</a:t>
            </a:r>
            <a:r>
              <a:rPr lang="en-US" altLang="ko-KR" sz="2000" dirty="0">
                <a:ea typeface="굴림" charset="-127"/>
              </a:rPr>
              <a:t>P 26 line </a:t>
            </a:r>
            <a:r>
              <a:rPr lang="en-US" altLang="ko-KR" sz="2000" dirty="0" smtClean="0">
                <a:ea typeface="굴림" charset="-127"/>
              </a:rPr>
              <a:t>47] </a:t>
            </a:r>
            <a:r>
              <a:rPr lang="en-US" sz="2000" dirty="0" smtClean="0"/>
              <a:t>Training </a:t>
            </a:r>
            <a:r>
              <a:rPr lang="en-US" sz="2000" dirty="0"/>
              <a:t>sequence </a:t>
            </a:r>
            <a:r>
              <a:rPr lang="en-US" sz="2000" strike="sngStrike" dirty="0">
                <a:solidFill>
                  <a:srgbClr val="FF0000"/>
                </a:solidFill>
              </a:rPr>
              <a:t>+ channel </a:t>
            </a:r>
            <a:r>
              <a:rPr lang="en-US" sz="2000" strike="sngStrike" dirty="0" smtClean="0">
                <a:solidFill>
                  <a:srgbClr val="FF0000"/>
                </a:solidFill>
              </a:rPr>
              <a:t>estimation</a:t>
            </a:r>
            <a:r>
              <a:rPr lang="en-US" sz="2000" dirty="0" smtClean="0"/>
              <a:t> + </a:t>
            </a:r>
            <a:r>
              <a:rPr lang="en-US" sz="2000" dirty="0"/>
              <a:t>frame header </a:t>
            </a:r>
            <a:r>
              <a:rPr lang="en-US" sz="2000" dirty="0" smtClean="0"/>
              <a:t>transmission time depending </a:t>
            </a:r>
            <a:r>
              <a:rPr lang="en-US" sz="2000" dirty="0"/>
              <a:t>on PHY/MAC parameters</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5</a:t>
            </a:r>
            <a:endParaRPr lang="en-US" altLang="ko-KR" b="0" dirty="0" smtClean="0">
              <a:ea typeface="Gulim" pitchFamily="34" charset="-127"/>
            </a:endParaRPr>
          </a:p>
        </p:txBody>
      </p:sp>
    </p:spTree>
    <p:extLst>
      <p:ext uri="{BB962C8B-B14F-4D97-AF65-F5344CB8AC3E}">
        <p14:creationId xmlns:p14="http://schemas.microsoft.com/office/powerpoint/2010/main" val="273370697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53232</TotalTime>
  <Words>247</Words>
  <Application>Microsoft Office PowerPoint</Application>
  <PresentationFormat>화면 슬라이드 쇼(4:3)</PresentationFormat>
  <Paragraphs>59</Paragraphs>
  <Slides>5</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Gulim</vt:lpstr>
      <vt:lpstr>Gulim</vt:lpstr>
      <vt:lpstr>맑은 고딕</vt:lpstr>
      <vt:lpstr>Arial</vt:lpstr>
      <vt:lpstr>Times New Roman</vt:lpstr>
      <vt:lpstr>Office 테마</vt:lpstr>
      <vt:lpstr>PowerPoint 프레젠테이션</vt:lpstr>
      <vt:lpstr>Comment CID 1166</vt:lpstr>
      <vt:lpstr>Proposed resolution for CID 1166</vt:lpstr>
      <vt:lpstr>Comment CID 1167</vt:lpstr>
      <vt:lpstr>Proposed resolution for CID 1167</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993</cp:revision>
  <cp:lastPrinted>1998-02-10T13:28:06Z</cp:lastPrinted>
  <dcterms:created xsi:type="dcterms:W3CDTF">1999-11-08T18:59:45Z</dcterms:created>
  <dcterms:modified xsi:type="dcterms:W3CDTF">2015-10-05T01:09:50Z</dcterms:modified>
</cp:coreProperties>
</file>