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61" r:id="rId4"/>
    <p:sldId id="268" r:id="rId5"/>
    <p:sldId id="269" r:id="rId6"/>
    <p:sldId id="256" r:id="rId7"/>
    <p:sldId id="266"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miter lim="800000"/>
            <a:headEnd/>
            <a:tailEnd/>
          </a:ln>
        </p:spPr>
        <p:txBody>
          <a:bodyPr/>
          <a:lstStyle/>
          <a:p>
            <a:r>
              <a:rPr lang="en-US" altLang="ja-JP" dirty="0"/>
              <a:t>doc.: IEEE 802.15-&lt;doc#&gt;</a:t>
            </a:r>
          </a:p>
        </p:txBody>
      </p:sp>
      <p:sp>
        <p:nvSpPr>
          <p:cNvPr id="6147" name="Rectangle 3"/>
          <p:cNvSpPr>
            <a:spLocks noGrp="1" noChangeArrowheads="1"/>
          </p:cNvSpPr>
          <p:nvPr>
            <p:ph type="dt" sz="quarter" idx="1"/>
          </p:nvPr>
        </p:nvSpPr>
        <p:spPr>
          <a:noFill/>
          <a:ln>
            <a:miter lim="800000"/>
            <a:headEnd/>
            <a:tailEnd/>
          </a:ln>
        </p:spPr>
        <p:txBody>
          <a:bodyPr/>
          <a:lstStyle/>
          <a:p>
            <a:r>
              <a:rPr lang="en-US" altLang="ja-JP" dirty="0"/>
              <a:t>&lt;month year&gt;</a:t>
            </a:r>
          </a:p>
        </p:txBody>
      </p:sp>
      <p:sp>
        <p:nvSpPr>
          <p:cNvPr id="6148" name="Rectangle 6"/>
          <p:cNvSpPr>
            <a:spLocks noGrp="1" noChangeArrowheads="1"/>
          </p:cNvSpPr>
          <p:nvPr>
            <p:ph type="ftr" sz="quarter" idx="4"/>
          </p:nvPr>
        </p:nvSpPr>
        <p:spPr>
          <a:noFill/>
          <a:ln>
            <a:miter lim="800000"/>
            <a:headEnd/>
            <a:tailEnd/>
          </a:ln>
        </p:spPr>
        <p:txBody>
          <a:bodyPr/>
          <a:lstStyle/>
          <a:p>
            <a:pPr lvl="4"/>
            <a:r>
              <a:rPr lang="en-US" altLang="ja-JP" dirty="0"/>
              <a:t>&lt;author&gt;, &lt;company&gt;</a:t>
            </a:r>
          </a:p>
        </p:txBody>
      </p:sp>
      <p:sp>
        <p:nvSpPr>
          <p:cNvPr id="6149" name="Rectangle 7"/>
          <p:cNvSpPr>
            <a:spLocks noGrp="1" noChangeArrowheads="1"/>
          </p:cNvSpPr>
          <p:nvPr>
            <p:ph type="sldNum" sz="quarter" idx="5"/>
          </p:nvPr>
        </p:nvSpPr>
        <p:spPr>
          <a:noFill/>
          <a:ln>
            <a:miter lim="800000"/>
            <a:headEnd/>
            <a:tailEnd/>
          </a:ln>
        </p:spPr>
        <p:txBody>
          <a:bodyPr/>
          <a:lstStyle/>
          <a:p>
            <a:r>
              <a:rPr lang="en-US" altLang="ja-JP" dirty="0"/>
              <a:t>Page </a:t>
            </a:r>
            <a:fld id="{032098A4-65E9-488D-8479-2100CCEEE1A0}" type="slidenum">
              <a:rPr lang="en-US" altLang="ja-JP"/>
              <a:pPr/>
              <a:t>3</a:t>
            </a:fld>
            <a:endParaRPr lang="en-US" altLang="ja-JP" dirty="0"/>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ja-JP" altLang="ja-JP"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miter lim="800000"/>
            <a:headEnd/>
            <a:tailEnd/>
          </a:ln>
        </p:spPr>
        <p:txBody>
          <a:bodyPr/>
          <a:lstStyle/>
          <a:p>
            <a:r>
              <a:rPr lang="en-US" altLang="ja-JP"/>
              <a:t>doc.: IEEE 802.15-&lt;doc#&gt;</a:t>
            </a:r>
          </a:p>
        </p:txBody>
      </p:sp>
      <p:sp>
        <p:nvSpPr>
          <p:cNvPr id="6147" name="Rectangle 3"/>
          <p:cNvSpPr>
            <a:spLocks noGrp="1" noChangeArrowheads="1"/>
          </p:cNvSpPr>
          <p:nvPr>
            <p:ph type="dt" sz="quarter" idx="1"/>
          </p:nvPr>
        </p:nvSpPr>
        <p:spPr>
          <a:noFill/>
          <a:ln>
            <a:miter lim="800000"/>
            <a:headEnd/>
            <a:tailEnd/>
          </a:ln>
        </p:spPr>
        <p:txBody>
          <a:bodyPr/>
          <a:lstStyle/>
          <a:p>
            <a:r>
              <a:rPr lang="en-US" altLang="ja-JP"/>
              <a:t>&lt;month year&gt;</a:t>
            </a:r>
          </a:p>
        </p:txBody>
      </p:sp>
      <p:sp>
        <p:nvSpPr>
          <p:cNvPr id="6148" name="Rectangle 6"/>
          <p:cNvSpPr>
            <a:spLocks noGrp="1" noChangeArrowheads="1"/>
          </p:cNvSpPr>
          <p:nvPr>
            <p:ph type="ftr" sz="quarter" idx="4"/>
          </p:nvPr>
        </p:nvSpPr>
        <p:spPr>
          <a:noFill/>
          <a:ln>
            <a:miter lim="800000"/>
            <a:headEnd/>
            <a:tailEnd/>
          </a:ln>
        </p:spPr>
        <p:txBody>
          <a:bodyPr/>
          <a:lstStyle/>
          <a:p>
            <a:pPr lvl="4"/>
            <a:r>
              <a:rPr lang="en-US" altLang="ja-JP"/>
              <a:t>&lt;author&gt;, &lt;company&gt;</a:t>
            </a:r>
          </a:p>
        </p:txBody>
      </p:sp>
      <p:sp>
        <p:nvSpPr>
          <p:cNvPr id="6149" name="Rectangle 7"/>
          <p:cNvSpPr>
            <a:spLocks noGrp="1" noChangeArrowheads="1"/>
          </p:cNvSpPr>
          <p:nvPr>
            <p:ph type="sldNum" sz="quarter" idx="5"/>
          </p:nvPr>
        </p:nvSpPr>
        <p:spPr>
          <a:noFill/>
          <a:ln>
            <a:miter lim="800000"/>
            <a:headEnd/>
            <a:tailEnd/>
          </a:ln>
        </p:spPr>
        <p:txBody>
          <a:bodyPr/>
          <a:lstStyle/>
          <a:p>
            <a:r>
              <a:rPr lang="en-US" altLang="ja-JP"/>
              <a:t>Page </a:t>
            </a:r>
            <a:fld id="{032098A4-65E9-488D-8479-2100CCEEE1A0}" type="slidenum">
              <a:rPr lang="en-US" altLang="ja-JP"/>
              <a:pPr/>
              <a:t>6</a:t>
            </a:fld>
            <a:endParaRPr lang="en-US" altLang="ja-JP"/>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September, 2015</a:t>
            </a:r>
            <a:endParaRPr lang="en-US" altLang="ja-JP" dirty="0"/>
          </a:p>
        </p:txBody>
      </p:sp>
    </p:spTree>
    <p:extLst>
      <p:ext uri="{BB962C8B-B14F-4D97-AF65-F5344CB8AC3E}">
        <p14:creationId xmlns="" xmlns:p14="http://schemas.microsoft.com/office/powerpoint/2010/main"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September,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a:t>Shoichi Kitazawa,ATR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802.15-15- </a:t>
            </a:r>
            <a:r>
              <a:rPr lang="en-US" altLang="ja-JP" sz="1400" b="1" dirty="0" smtClean="0">
                <a:ea typeface="ＭＳ Ｐゴシック" charset="-128"/>
              </a:rPr>
              <a:t>0763-01-004s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September, 2015</a:t>
            </a:r>
            <a:endParaRPr lang="en-US" altLang="ja-JP"/>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a:t>Shoichi Kitazawa,ATR</a:t>
            </a:r>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[TG4s Closing Report for September 2015]</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ea typeface="ＭＳ Ｐゴシック" charset="-128"/>
              </a:rPr>
              <a:t>17 September,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 ]</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[TG4s</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September 2015 at Bangkok</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September, 2015</a:t>
            </a:r>
            <a:endParaRPr lang="en-US" altLang="ja-JP"/>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a:t>Shoichi Kitazawa,ATR</a:t>
            </a:r>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dirty="0" smtClean="0">
                <a:ea typeface="ＭＳ Ｐゴシック" pitchFamily="50" charset="-128"/>
              </a:rPr>
              <a:t>Closing report</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t>Bangkok, Thailand</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September 17, 2015</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quarter" idx="10"/>
          </p:nvPr>
        </p:nvSpPr>
        <p:spPr>
          <a:noFill/>
          <a:ln>
            <a:miter lim="800000"/>
            <a:headEnd/>
            <a:tailEnd/>
          </a:ln>
        </p:spPr>
        <p:txBody>
          <a:bodyPr/>
          <a:lstStyle/>
          <a:p>
            <a:r>
              <a:rPr lang="en-US" altLang="ja-JP" smtClean="0"/>
              <a:t>September, 2015</a:t>
            </a:r>
            <a:endParaRPr lang="en-US" altLang="ja-JP" dirty="0"/>
          </a:p>
        </p:txBody>
      </p:sp>
      <p:sp>
        <p:nvSpPr>
          <p:cNvPr id="4099" name="フッター プレースホルダー 4"/>
          <p:cNvSpPr>
            <a:spLocks noGrp="1"/>
          </p:cNvSpPr>
          <p:nvPr>
            <p:ph type="ftr" sz="quarter" idx="11"/>
          </p:nvPr>
        </p:nvSpPr>
        <p:spPr>
          <a:noFill/>
          <a:ln>
            <a:miter lim="800000"/>
            <a:headEnd/>
            <a:tailEnd/>
          </a:ln>
        </p:spPr>
        <p:txBody>
          <a:bodyPr/>
          <a:lstStyle/>
          <a:p>
            <a:r>
              <a:rPr lang="en-US" altLang="ja-JP" smtClean="0"/>
              <a:t>Shoichi Kitazawa,ATR</a:t>
            </a:r>
            <a:endParaRPr lang="en-US" altLang="ja-JP" dirty="0"/>
          </a:p>
        </p:txBody>
      </p:sp>
      <p:sp>
        <p:nvSpPr>
          <p:cNvPr id="4100"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706A6CBF-2122-4B1A-A832-61121D78B413}" type="slidenum">
              <a:rPr lang="en-US" altLang="ja-JP"/>
              <a:pPr/>
              <a:t>3</a:t>
            </a:fld>
            <a:endParaRPr lang="en-US" altLang="ja-JP" dirty="0"/>
          </a:p>
        </p:txBody>
      </p:sp>
      <p:sp>
        <p:nvSpPr>
          <p:cNvPr id="4101" name="Rectangle 2"/>
          <p:cNvSpPr>
            <a:spLocks noGrp="1" noChangeArrowheads="1"/>
          </p:cNvSpPr>
          <p:nvPr>
            <p:ph type="title"/>
          </p:nvPr>
        </p:nvSpPr>
        <p:spPr/>
        <p:txBody>
          <a:bodyPr/>
          <a:lstStyle/>
          <a:p>
            <a:r>
              <a:rPr lang="en-US" altLang="ja-JP" sz="3200" dirty="0" smtClean="0">
                <a:ea typeface="ＭＳ Ｐゴシック" charset="-128"/>
              </a:rPr>
              <a:t>Agenda items for the week</a:t>
            </a:r>
            <a:endParaRPr lang="ja-JP" altLang="ja-JP" sz="3200" dirty="0" smtClean="0">
              <a:ea typeface="ＭＳ Ｐゴシック" charset="-128"/>
            </a:endParaRPr>
          </a:p>
        </p:txBody>
      </p:sp>
      <p:sp>
        <p:nvSpPr>
          <p:cNvPr id="4102" name="Rectangle 3"/>
          <p:cNvSpPr>
            <a:spLocks noGrp="1" noChangeArrowheads="1"/>
          </p:cNvSpPr>
          <p:nvPr>
            <p:ph type="body" idx="1"/>
          </p:nvPr>
        </p:nvSpPr>
        <p:spPr>
          <a:xfrm>
            <a:off x="323528" y="1700808"/>
            <a:ext cx="8496944" cy="4395192"/>
          </a:xfrm>
        </p:spPr>
        <p:txBody>
          <a:bodyPr/>
          <a:lstStyle/>
          <a:p>
            <a:r>
              <a:rPr lang="en-US" altLang="ja-JP" sz="2800" dirty="0" smtClean="0"/>
              <a:t>TG4s meeting call to order</a:t>
            </a:r>
          </a:p>
          <a:p>
            <a:r>
              <a:rPr lang="en-US" altLang="ja-JP" sz="2800" dirty="0" smtClean="0"/>
              <a:t>Approve Waikoloa meeting and Teleconference minutes</a:t>
            </a:r>
          </a:p>
          <a:p>
            <a:r>
              <a:rPr lang="en-US" altLang="ja-JP" sz="2800" dirty="0" smtClean="0"/>
              <a:t>Hearing Presentations</a:t>
            </a:r>
          </a:p>
          <a:p>
            <a:pPr>
              <a:lnSpc>
                <a:spcPct val="80000"/>
              </a:lnSpc>
            </a:pPr>
            <a:r>
              <a:rPr lang="en-US" altLang="ja-JP" sz="2800" dirty="0" smtClean="0"/>
              <a:t>Work on Technical Guidance Document and Draft.</a:t>
            </a:r>
          </a:p>
          <a:p>
            <a:pPr>
              <a:lnSpc>
                <a:spcPct val="80000"/>
              </a:lnSpc>
            </a:pPr>
            <a:r>
              <a:rPr lang="en-US" altLang="ja-JP" sz="2800" dirty="0" smtClean="0"/>
              <a:t>Discuss Transmit Power Control issues.</a:t>
            </a:r>
          </a:p>
          <a:p>
            <a:pPr>
              <a:lnSpc>
                <a:spcPct val="80000"/>
              </a:lnSpc>
            </a:pPr>
            <a:r>
              <a:rPr lang="en-US" altLang="ja-JP" sz="2800" dirty="0" smtClean="0"/>
              <a:t>Plan for Teleconference and November meeting</a:t>
            </a:r>
          </a:p>
          <a:p>
            <a:r>
              <a:rPr lang="en-US" altLang="ja-JP" sz="2800" dirty="0" smtClean="0">
                <a:ea typeface="ＭＳ Ｐゴシック" pitchFamily="50" charset="-128"/>
              </a:rPr>
              <a:t>Report on progress to WG</a:t>
            </a:r>
          </a:p>
          <a:p>
            <a:endParaRPr lang="ja-JP" altLang="ja-JP" sz="2800" dirty="0" smtClean="0">
              <a:ea typeface="ＭＳ Ｐゴシック"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400" dirty="0" smtClean="0">
                <a:ea typeface="ＭＳ Ｐゴシック" pitchFamily="50" charset="-128"/>
              </a:rPr>
              <a:t>Three meetings were held on Tuesday Wednesday and  </a:t>
            </a:r>
            <a:r>
              <a:rPr lang="en-US" altLang="ja-JP" sz="2400" dirty="0" smtClean="0">
                <a:ea typeface="굴림" pitchFamily="34" charset="-127"/>
              </a:rPr>
              <a:t>Thursday AM1.</a:t>
            </a:r>
          </a:p>
          <a:p>
            <a:pPr>
              <a:lnSpc>
                <a:spcPct val="80000"/>
              </a:lnSpc>
            </a:pPr>
            <a:r>
              <a:rPr lang="en-US" altLang="ja-JP" sz="2400" dirty="0" smtClean="0">
                <a:ea typeface="ＭＳ Ｐゴシック" pitchFamily="50" charset="-128"/>
              </a:rPr>
              <a:t>Approved July meeting and September Teleconference meeting minutes.</a:t>
            </a:r>
          </a:p>
          <a:p>
            <a:r>
              <a:rPr lang="en-US" altLang="ja-JP" sz="2400" dirty="0" smtClean="0"/>
              <a:t>Heard presentation.</a:t>
            </a:r>
            <a:endParaRPr lang="en-US" altLang="ja-JP" sz="2000" dirty="0" smtClean="0"/>
          </a:p>
          <a:p>
            <a:r>
              <a:rPr lang="en-US" altLang="ja-JP" sz="2400" dirty="0" smtClean="0"/>
              <a:t>Discussed about Technical Guidance Document (15-14-555) and Spectrum Resource Measurement and Management requirement table (15-15-89).</a:t>
            </a:r>
          </a:p>
          <a:p>
            <a:r>
              <a:rPr lang="en-US" altLang="ja-JP" sz="2400" dirty="0" smtClean="0"/>
              <a:t>Discussed Transmit Power Control issue.</a:t>
            </a:r>
          </a:p>
          <a:p>
            <a:r>
              <a:rPr lang="en-US" altLang="ja-JP" sz="2400" dirty="0" smtClean="0"/>
              <a:t>Revised Timeline</a:t>
            </a:r>
          </a:p>
          <a:p>
            <a:pPr>
              <a:lnSpc>
                <a:spcPct val="80000"/>
              </a:lnSpc>
            </a:pPr>
            <a:r>
              <a:rPr lang="en-US" altLang="ja-JP" sz="2400" dirty="0" smtClean="0"/>
              <a:t>Confirm plan for Teleconference and November meeting.</a:t>
            </a:r>
            <a:endParaRPr lang="en-US" altLang="ja-JP" sz="1800"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September,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4</a:t>
            </a:fld>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556792"/>
            <a:ext cx="8640960" cy="4896544"/>
          </a:xfrm>
        </p:spPr>
        <p:txBody>
          <a:bodyPr/>
          <a:lstStyle/>
          <a:p>
            <a:r>
              <a:rPr lang="en-US" altLang="ja-JP" sz="2400" dirty="0" smtClean="0"/>
              <a:t>TG4s September 2015 Agenda</a:t>
            </a:r>
            <a:r>
              <a:rPr lang="ja-JP" altLang="en-US" sz="2400" dirty="0" smtClean="0"/>
              <a:t> </a:t>
            </a:r>
            <a:r>
              <a:rPr lang="en-US" altLang="ja-JP" sz="2400" dirty="0" smtClean="0"/>
              <a:t>(15-15-631r1)</a:t>
            </a:r>
          </a:p>
          <a:p>
            <a:r>
              <a:rPr lang="en-US" altLang="ja-JP" sz="2400" dirty="0" smtClean="0">
                <a:ea typeface="ＭＳ Ｐゴシック" charset="-128"/>
              </a:rPr>
              <a:t>TG4s Opening Information for September 2015</a:t>
            </a:r>
            <a:r>
              <a:rPr lang="en-US" altLang="ja-JP" sz="2400" dirty="0" smtClean="0"/>
              <a:t> (15-15-705r0)</a:t>
            </a:r>
          </a:p>
          <a:p>
            <a:r>
              <a:rPr lang="en-US" altLang="ja-JP" sz="2400" dirty="0" smtClean="0"/>
              <a:t>TG4s </a:t>
            </a:r>
            <a:r>
              <a:rPr lang="en-US" altLang="ja-JP" sz="2400" dirty="0" smtClean="0">
                <a:ea typeface="ＭＳ Ｐゴシック" charset="-128"/>
              </a:rPr>
              <a:t>July</a:t>
            </a:r>
            <a:r>
              <a:rPr lang="en-US" altLang="ja-JP" sz="2400" dirty="0" smtClean="0"/>
              <a:t> 2015 Meeting Minutes (15-15-607)</a:t>
            </a:r>
          </a:p>
          <a:p>
            <a:r>
              <a:rPr lang="en-US" altLang="ja-JP" sz="2400" dirty="0" smtClean="0"/>
              <a:t>TG4s Teleconference Minutes for </a:t>
            </a:r>
            <a:r>
              <a:rPr lang="en-US" altLang="ja-JP" sz="2400" dirty="0" smtClean="0">
                <a:ea typeface="ＭＳ Ｐゴシック" charset="-128"/>
              </a:rPr>
              <a:t>September</a:t>
            </a:r>
            <a:r>
              <a:rPr lang="en-US" altLang="ja-JP" sz="2400" dirty="0" smtClean="0"/>
              <a:t> 2015 (15-15-670r0)</a:t>
            </a:r>
          </a:p>
          <a:p>
            <a:r>
              <a:rPr lang="en-US" altLang="ja-JP" sz="2400" dirty="0" smtClean="0"/>
              <a:t>TG4s Technical Guidance Document(15-14-555r6)</a:t>
            </a:r>
          </a:p>
          <a:p>
            <a:r>
              <a:rPr lang="en-US" altLang="ja-JP" sz="2400" dirty="0" smtClean="0"/>
              <a:t>Proposal for SRM specific MAC PIB in Technical Guidance Document(15-15-673r1)</a:t>
            </a:r>
          </a:p>
          <a:p>
            <a:r>
              <a:rPr lang="en-US" altLang="ja-JP" sz="2400" dirty="0" smtClean="0"/>
              <a:t>Spectrum Resource Measurement and Management requirement table (15-15-89r3)</a:t>
            </a:r>
          </a:p>
          <a:p>
            <a:r>
              <a:rPr lang="en-US" altLang="ja-JP" sz="2400" dirty="0" smtClean="0">
                <a:ea typeface="ＭＳ Ｐゴシック" charset="-128"/>
              </a:rPr>
              <a:t>Timeline </a:t>
            </a:r>
            <a:r>
              <a:rPr lang="en-US" altLang="ja-JP" sz="2400" dirty="0" smtClean="0">
                <a:ea typeface="ＭＳ Ｐゴシック" charset="-128"/>
              </a:rPr>
              <a:t>of </a:t>
            </a:r>
            <a:r>
              <a:rPr lang="en-US" altLang="ja-JP" sz="2400" dirty="0" smtClean="0">
                <a:ea typeface="ＭＳ Ｐゴシック" charset="-128"/>
              </a:rPr>
              <a:t>TG4s </a:t>
            </a:r>
            <a:r>
              <a:rPr lang="en-US" altLang="ja-JP" sz="2400" dirty="0" smtClean="0"/>
              <a:t>(15-14-0559r1)</a:t>
            </a:r>
          </a:p>
        </p:txBody>
      </p:sp>
      <p:sp>
        <p:nvSpPr>
          <p:cNvPr id="3" name="タイトル 2"/>
          <p:cNvSpPr>
            <a:spLocks noGrp="1"/>
          </p:cNvSpPr>
          <p:nvPr>
            <p:ph type="title"/>
          </p:nvPr>
        </p:nvSpPr>
        <p:spPr>
          <a:xfrm>
            <a:off x="685800" y="685800"/>
            <a:ext cx="7772400" cy="870992"/>
          </a:xfrm>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smtClean="0"/>
              <a:t>September, 2015</a:t>
            </a:r>
            <a:endParaRPr lang="en-US" altLang="ja-JP" dirty="0"/>
          </a:p>
        </p:txBody>
      </p:sp>
    </p:spTree>
    <p:extLst>
      <p:ext uri="{BB962C8B-B14F-4D97-AF65-F5344CB8AC3E}">
        <p14:creationId xmlns:p14="http://schemas.microsoft.com/office/powerpoint/2010/main" xmlns="" val="4222466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p:txBody>
          <a:bodyPr/>
          <a:lstStyle/>
          <a:p>
            <a:r>
              <a:rPr lang="en-US" altLang="ja-JP" sz="3200" dirty="0" smtClean="0">
                <a:ea typeface="ＭＳ Ｐゴシック" charset="-128"/>
              </a:rPr>
              <a:t>Timeline</a:t>
            </a:r>
            <a:endParaRPr lang="ja-JP" altLang="ja-JP" sz="3200" dirty="0" smtClean="0">
              <a:ea typeface="ＭＳ Ｐゴシック" charset="-128"/>
            </a:endParaRPr>
          </a:p>
        </p:txBody>
      </p:sp>
      <p:sp>
        <p:nvSpPr>
          <p:cNvPr id="4098" name="日付プレースホルダー 3"/>
          <p:cNvSpPr>
            <a:spLocks noGrp="1"/>
          </p:cNvSpPr>
          <p:nvPr>
            <p:ph type="dt" sz="half" idx="10"/>
          </p:nvPr>
        </p:nvSpPr>
        <p:spPr>
          <a:noFill/>
          <a:ln>
            <a:miter lim="800000"/>
            <a:headEnd/>
            <a:tailEnd/>
          </a:ln>
        </p:spPr>
        <p:txBody>
          <a:bodyPr/>
          <a:lstStyle/>
          <a:p>
            <a:r>
              <a:rPr lang="en-US" altLang="ja-JP" smtClean="0"/>
              <a:t>September, 2015</a:t>
            </a:r>
            <a:endParaRPr lang="en-US" altLang="ja-JP"/>
          </a:p>
        </p:txBody>
      </p:sp>
      <p:sp>
        <p:nvSpPr>
          <p:cNvPr id="4099" name="フッター プレースホルダー 4"/>
          <p:cNvSpPr>
            <a:spLocks noGrp="1"/>
          </p:cNvSpPr>
          <p:nvPr>
            <p:ph type="ftr" sz="quarter" idx="11"/>
          </p:nvPr>
        </p:nvSpPr>
        <p:spPr>
          <a:noFill/>
          <a:ln>
            <a:miter lim="800000"/>
            <a:headEnd/>
            <a:tailEnd/>
          </a:ln>
        </p:spPr>
        <p:txBody>
          <a:bodyPr/>
          <a:lstStyle/>
          <a:p>
            <a:r>
              <a:rPr lang="en-US" altLang="ja-JP"/>
              <a:t>Shoichi Kitazawa,ATR</a:t>
            </a:r>
          </a:p>
        </p:txBody>
      </p:sp>
      <p:sp>
        <p:nvSpPr>
          <p:cNvPr id="4100" name="スライド番号プレースホルダー 5"/>
          <p:cNvSpPr>
            <a:spLocks noGrp="1"/>
          </p:cNvSpPr>
          <p:nvPr>
            <p:ph type="sldNum" sz="quarter" idx="12"/>
          </p:nvPr>
        </p:nvSpPr>
        <p:spPr>
          <a:noFill/>
          <a:ln>
            <a:miter lim="800000"/>
            <a:headEnd/>
            <a:tailEnd/>
          </a:ln>
        </p:spPr>
        <p:txBody>
          <a:bodyPr/>
          <a:lstStyle/>
          <a:p>
            <a:r>
              <a:rPr lang="en-US" altLang="ja-JP"/>
              <a:t>Slide </a:t>
            </a:r>
            <a:fld id="{706A6CBF-2122-4B1A-A832-61121D78B413}" type="slidenum">
              <a:rPr lang="en-US" altLang="ja-JP"/>
              <a:pPr/>
              <a:t>6</a:t>
            </a:fld>
            <a:endParaRPr lang="en-US" altLang="ja-JP"/>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276988" y="2079030"/>
          <a:ext cx="8550216" cy="430229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
        <p:nvSpPr>
          <p:cNvPr id="8" name="テキスト ボックス 7"/>
          <p:cNvSpPr txBox="1"/>
          <p:nvPr/>
        </p:nvSpPr>
        <p:spPr>
          <a:xfrm>
            <a:off x="451127" y="1700808"/>
            <a:ext cx="8225329" cy="400110"/>
          </a:xfrm>
          <a:prstGeom prst="rect">
            <a:avLst/>
          </a:prstGeom>
          <a:noFill/>
        </p:spPr>
        <p:txBody>
          <a:bodyPr wrap="none" rtlCol="0">
            <a:spAutoFit/>
          </a:bodyPr>
          <a:lstStyle/>
          <a:p>
            <a:r>
              <a:rPr kumimoji="1" lang="en-US" altLang="ja-JP" sz="2000" dirty="0" smtClean="0"/>
              <a:t>LB 2015 Nov ember </a:t>
            </a:r>
            <a:r>
              <a:rPr kumimoji="1" lang="en-US" altLang="ja-JP" sz="2000" dirty="0" smtClean="0">
                <a:sym typeface="Wingdings" pitchFamily="2" charset="2"/>
              </a:rPr>
              <a:t> 2016 March,  SB 2016 </a:t>
            </a:r>
            <a:r>
              <a:rPr lang="en-US" altLang="ja-JP" sz="2000" dirty="0" smtClean="0"/>
              <a:t>July 2016 </a:t>
            </a:r>
            <a:r>
              <a:rPr lang="en-US" altLang="ja-JP" sz="2000" dirty="0" smtClean="0"/>
              <a:t> </a:t>
            </a:r>
            <a:r>
              <a:rPr lang="en-US" altLang="ja-JP" sz="2000" dirty="0" smtClean="0">
                <a:sym typeface="Wingdings" pitchFamily="2" charset="2"/>
              </a:rPr>
              <a:t> </a:t>
            </a:r>
            <a:r>
              <a:rPr kumimoji="1" lang="en-US" altLang="ja-JP" sz="2000" dirty="0" smtClean="0">
                <a:sym typeface="Wingdings" pitchFamily="2" charset="2"/>
              </a:rPr>
              <a:t>2016 November</a:t>
            </a:r>
            <a:endParaRPr kumimoji="1" lang="ja-JP" alt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smtClean="0"/>
              <a:t>Plan for Teleconference and </a:t>
            </a:r>
            <a:br>
              <a:rPr lang="en-US" altLang="ja-JP" dirty="0" smtClean="0"/>
            </a:br>
            <a:r>
              <a:rPr lang="en-US" altLang="ja-JP" dirty="0" smtClean="0"/>
              <a:t>October Meeting</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September, 2015</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7</a:t>
            </a:fld>
            <a:endParaRPr lang="en-US" altLang="ja-JP"/>
          </a:p>
        </p:txBody>
      </p:sp>
      <p:sp>
        <p:nvSpPr>
          <p:cNvPr id="8" name="コンテンツ プレースホルダ 2"/>
          <p:cNvSpPr txBox="1">
            <a:spLocks/>
          </p:cNvSpPr>
          <p:nvPr/>
        </p:nvSpPr>
        <p:spPr>
          <a:xfrm>
            <a:off x="251520" y="1772816"/>
            <a:ext cx="8640960" cy="4680520"/>
          </a:xfrm>
          <a:prstGeom prst="rect">
            <a:avLst/>
          </a:prstGeo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Teleconference</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November Meeting</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3 meeting </a:t>
            </a: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slots</a:t>
            </a: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smtClean="0">
                <a:ln>
                  <a:noFill/>
                </a:ln>
                <a:solidFill>
                  <a:schemeClr val="tx1"/>
                </a:solidFill>
                <a:effectLst/>
                <a:uLnTx/>
                <a:uFillTx/>
                <a:latin typeface="+mn-lt"/>
              </a:rPr>
              <a:t>Hearing presentations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smtClean="0">
                <a:ln>
                  <a:noFill/>
                </a:ln>
                <a:solidFill>
                  <a:schemeClr val="tx1"/>
                </a:solidFill>
                <a:effectLst/>
                <a:uLnTx/>
                <a:uFillTx/>
                <a:latin typeface="+mn-lt"/>
              </a:rPr>
              <a:t>Work on Technical Guidance </a:t>
            </a:r>
            <a:r>
              <a:rPr kumimoji="1" lang="en-US" altLang="ja-JP" sz="2600" b="0" i="0" u="none" strike="noStrike" kern="0" cap="none" spc="0" normalizeH="0" baseline="0" noProof="0" dirty="0" smtClean="0">
                <a:ln>
                  <a:noFill/>
                </a:ln>
                <a:solidFill>
                  <a:schemeClr val="tx1"/>
                </a:solidFill>
                <a:effectLst/>
                <a:uLnTx/>
                <a:uFillTx/>
                <a:latin typeface="+mn-lt"/>
              </a:rPr>
              <a:t>Document and Draft</a:t>
            </a:r>
            <a:endParaRPr kumimoji="1" lang="en-US" altLang="ja-JP" sz="26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smtClean="0">
                <a:ln>
                  <a:noFill/>
                </a:ln>
                <a:solidFill>
                  <a:schemeClr val="tx1"/>
                </a:solidFill>
                <a:effectLst/>
                <a:uLnTx/>
                <a:uFillTx/>
                <a:latin typeface="+mn-lt"/>
              </a:rPr>
              <a:t>Editing draft document.</a:t>
            </a:r>
          </a:p>
        </p:txBody>
      </p:sp>
      <p:graphicFrame>
        <p:nvGraphicFramePr>
          <p:cNvPr id="9" name="コンテンツ プレースホルダ 6"/>
          <p:cNvGraphicFramePr>
            <a:graphicFrameLocks/>
          </p:cNvGraphicFramePr>
          <p:nvPr>
            <p:extLst>
              <p:ext uri="{D42A27DB-BD31-4B8C-83A1-F6EECF244321}">
                <p14:modId xmlns="" xmlns:p14="http://schemas.microsoft.com/office/powerpoint/2010/main" val="3556510759"/>
              </p:ext>
            </p:extLst>
          </p:nvPr>
        </p:nvGraphicFramePr>
        <p:xfrm>
          <a:off x="1799956" y="2399288"/>
          <a:ext cx="5544088" cy="741680"/>
        </p:xfrm>
        <a:graphic>
          <a:graphicData uri="http://schemas.openxmlformats.org/drawingml/2006/table">
            <a:tbl>
              <a:tblPr firstRow="1" bandRow="1">
                <a:tableStyleId>{5C22544A-7EE6-4342-B048-85BDC9FD1C3A}</a:tableStyleId>
              </a:tblPr>
              <a:tblGrid>
                <a:gridCol w="792088"/>
                <a:gridCol w="2376000"/>
                <a:gridCol w="2376000"/>
              </a:tblGrid>
              <a:tr h="370840">
                <a:tc>
                  <a:txBody>
                    <a:bodyPr/>
                    <a:lstStyle/>
                    <a:p>
                      <a:endParaRPr kumimoji="1" lang="ja-JP" altLang="en-US" dirty="0"/>
                    </a:p>
                  </a:txBody>
                  <a:tcPr/>
                </a:tc>
                <a:tc>
                  <a:txBody>
                    <a:bodyPr/>
                    <a:lstStyle/>
                    <a:p>
                      <a:r>
                        <a:rPr kumimoji="1" lang="en-US" altLang="ja-JP" dirty="0" smtClean="0"/>
                        <a:t>Date</a:t>
                      </a:r>
                      <a:r>
                        <a:rPr kumimoji="1" lang="en-US" altLang="ja-JP" baseline="0" dirty="0" smtClean="0"/>
                        <a:t> (ET)</a:t>
                      </a:r>
                      <a:endParaRPr kumimoji="1" lang="ja-JP" altLang="en-US" dirty="0"/>
                    </a:p>
                  </a:txBody>
                  <a:tcPr/>
                </a:tc>
                <a:tc>
                  <a:txBody>
                    <a:bodyPr/>
                    <a:lstStyle/>
                    <a:p>
                      <a:r>
                        <a:rPr kumimoji="1" lang="en-US" altLang="ja-JP" dirty="0" smtClean="0"/>
                        <a:t>Date (JST)</a:t>
                      </a:r>
                      <a:endParaRPr kumimoji="1" lang="ja-JP" altLang="en-US" dirty="0"/>
                    </a:p>
                  </a:txBody>
                  <a:tcPr/>
                </a:tc>
              </a:tr>
              <a:tr h="370840">
                <a:tc>
                  <a:txBody>
                    <a:bodyPr/>
                    <a:lstStyle/>
                    <a:p>
                      <a:r>
                        <a:rPr kumimoji="1" lang="en-US" altLang="ja-JP" dirty="0" smtClean="0"/>
                        <a:t>1</a:t>
                      </a:r>
                      <a:endParaRPr kumimoji="1" lang="ja-JP" altLang="en-US" dirty="0"/>
                    </a:p>
                  </a:txBody>
                  <a:tcPr/>
                </a:tc>
                <a:tc>
                  <a:txBody>
                    <a:bodyPr/>
                    <a:lstStyle/>
                    <a:p>
                      <a:r>
                        <a:rPr kumimoji="1" lang="en-US" altLang="ja-JP" dirty="0" smtClean="0"/>
                        <a:t>October 27, 21:00</a:t>
                      </a:r>
                      <a:endParaRPr kumimoji="1" lang="ja-JP" altLang="en-US" dirty="0"/>
                    </a:p>
                  </a:txBody>
                  <a:tcPr/>
                </a:tc>
                <a:tc>
                  <a:txBody>
                    <a:bodyPr/>
                    <a:lstStyle/>
                    <a:p>
                      <a:r>
                        <a:rPr kumimoji="1" lang="en-US" altLang="ja-JP" dirty="0" smtClean="0"/>
                        <a:t>October</a:t>
                      </a:r>
                      <a:r>
                        <a:rPr kumimoji="1" lang="en-US" altLang="ja-JP" baseline="0" dirty="0" smtClean="0"/>
                        <a:t> </a:t>
                      </a:r>
                      <a:r>
                        <a:rPr kumimoji="1" lang="en-US" altLang="ja-JP" dirty="0" smtClean="0"/>
                        <a:t>28,</a:t>
                      </a:r>
                      <a:r>
                        <a:rPr kumimoji="1" lang="en-US" altLang="ja-JP" baseline="0" dirty="0" smtClean="0"/>
                        <a:t> </a:t>
                      </a:r>
                      <a:r>
                        <a:rPr kumimoji="1" lang="en-US" altLang="ja-JP" dirty="0" smtClean="0"/>
                        <a:t>10:00</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182</TotalTime>
  <Words>405</Words>
  <Application>Microsoft Office PowerPoint</Application>
  <PresentationFormat>画面に合わせる (4:3)</PresentationFormat>
  <Paragraphs>128</Paragraphs>
  <Slides>7</Slides>
  <Notes>2</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スライド 1</vt:lpstr>
      <vt:lpstr>IEEE 802.15 TG4s Closing report</vt:lpstr>
      <vt:lpstr>Agenda items for the week</vt:lpstr>
      <vt:lpstr>Accomplishment for the meeting</vt:lpstr>
      <vt:lpstr>Contributions</vt:lpstr>
      <vt:lpstr>Timeline</vt:lpstr>
      <vt:lpstr>Plan for Teleconference and  October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kitazawa</dc:creator>
  <dc:description>&lt;doc#&gt;</dc:description>
  <cp:lastModifiedBy>kitazawa</cp:lastModifiedBy>
  <cp:revision>3</cp:revision>
  <cp:lastPrinted>1998-02-10T13:28:06Z</cp:lastPrinted>
  <dcterms:created xsi:type="dcterms:W3CDTF">2015-09-17T07:42:00Z</dcterms:created>
  <dcterms:modified xsi:type="dcterms:W3CDTF">2015-09-17T11:37:54Z</dcterms:modified>
</cp:coreProperties>
</file>