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10"/>
  </p:notesMasterIdLst>
  <p:handoutMasterIdLst>
    <p:handoutMasterId r:id="rId11"/>
  </p:handoutMasterIdLst>
  <p:sldIdLst>
    <p:sldId id="259" r:id="rId3"/>
    <p:sldId id="260" r:id="rId4"/>
    <p:sldId id="261" r:id="rId5"/>
    <p:sldId id="262" r:id="rId6"/>
    <p:sldId id="263" r:id="rId7"/>
    <p:sldId id="264" r:id="rId8"/>
    <p:sldId id="265"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700" autoAdjust="0"/>
  </p:normalViewPr>
  <p:slideViewPr>
    <p:cSldViewPr showGuides="1">
      <p:cViewPr>
        <p:scale>
          <a:sx n="74" d="100"/>
          <a:sy n="74" d="100"/>
        </p:scale>
        <p:origin x="-1027" y="29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25" d="100"/>
          <a:sy n="125" d="100"/>
        </p:scale>
        <p:origin x="-1308" y="-7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a:t>
            </a:r>
            <a:r>
              <a:rPr lang="en-US" altLang="ja-JP" dirty="0" smtClean="0"/>
              <a:t>&lt;15-0265-007a&gt;</a:t>
            </a:r>
            <a:endParaRPr lang="en-US" altLang="ja-JP" dirty="0"/>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&lt;March 2015&gt;</a:t>
            </a:r>
            <a:endParaRPr lang="en-US" altLang="ja-JP"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C69A029B-24AC-4ADC-BC5A-0FCDC966BFCC}" type="slidenum">
              <a:rPr lang="en-US" altLang="ja-JP"/>
              <a:pPr/>
              <a: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5500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5706"/>
            <a:ext cx="2814638"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smtClean="0"/>
              <a:t>doc.: IEEE 802.15-&lt;15-0265-007a&gt;</a:t>
            </a:r>
            <a:endParaRPr lang="en-US" altLang="ja-JP" dirty="0"/>
          </a:p>
        </p:txBody>
      </p:sp>
      <p:sp>
        <p:nvSpPr>
          <p:cNvPr id="2051" name="Rectangle 3"/>
          <p:cNvSpPr>
            <a:spLocks noGrp="1" noChangeArrowheads="1"/>
          </p:cNvSpPr>
          <p:nvPr>
            <p:ph type="dt" idx="1"/>
          </p:nvPr>
        </p:nvSpPr>
        <p:spPr bwMode="auto">
          <a:xfrm>
            <a:off x="654050" y="95706"/>
            <a:ext cx="273685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&lt;March 2015 &gt;</a:t>
            </a:r>
            <a:endParaRPr lang="en-US" altLang="ja-JP"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AE58050A-21AB-46B7-904C-34A3071FC9BC}" type="slidenum">
              <a:rPr lang="en-US" altLang="ja-JP"/>
              <a:pPr/>
              <a: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7452479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ja-JP" smtClean="0"/>
              <a:t>doc.: IEEE 802.15-&lt;doc#&gt;</a:t>
            </a:r>
            <a:endParaRPr lang="en-US" altLang="ja-JP" dirty="0"/>
          </a:p>
        </p:txBody>
      </p:sp>
      <p:sp>
        <p:nvSpPr>
          <p:cNvPr id="5" name="날짜 개체 틀 4"/>
          <p:cNvSpPr>
            <a:spLocks noGrp="1"/>
          </p:cNvSpPr>
          <p:nvPr>
            <p:ph type="dt" idx="11"/>
          </p:nvPr>
        </p:nvSpPr>
        <p:spPr/>
        <p:txBody>
          <a:bodyPr/>
          <a:lstStyle/>
          <a:p>
            <a:r>
              <a:rPr lang="en-US" altLang="ja-JP" smtClean="0"/>
              <a:t>&lt;month year&gt;</a:t>
            </a:r>
            <a:endParaRPr lang="en-US" altLang="ja-JP" dirty="0"/>
          </a:p>
        </p:txBody>
      </p:sp>
      <p:sp>
        <p:nvSpPr>
          <p:cNvPr id="6" name="바닥글 개체 틀 5"/>
          <p:cNvSpPr>
            <a:spLocks noGrp="1"/>
          </p:cNvSpPr>
          <p:nvPr>
            <p:ph type="ftr" sz="quarter" idx="12"/>
          </p:nvPr>
        </p:nvSpPr>
        <p:spPr/>
        <p:txBody>
          <a:bodyPr/>
          <a:lstStyle/>
          <a:p>
            <a:pPr lvl="4"/>
            <a:r>
              <a:rPr lang="en-US" altLang="ja-JP" smtClean="0"/>
              <a:t>&lt;author&gt;, &lt;company&gt;</a:t>
            </a:r>
            <a:endParaRPr lang="en-US" altLang="ja-JP" dirty="0"/>
          </a:p>
        </p:txBody>
      </p:sp>
      <p:sp>
        <p:nvSpPr>
          <p:cNvPr id="7" name="슬라이드 번호 개체 틀 6"/>
          <p:cNvSpPr>
            <a:spLocks noGrp="1"/>
          </p:cNvSpPr>
          <p:nvPr>
            <p:ph type="sldNum" sz="quarter" idx="13"/>
          </p:nvPr>
        </p:nvSpPr>
        <p:spPr/>
        <p:txBody>
          <a:bodyPr/>
          <a:lstStyle/>
          <a:p>
            <a:r>
              <a:rPr lang="en-US" altLang="ja-JP" smtClean="0"/>
              <a:t>Page </a:t>
            </a:r>
            <a:fld id="{AE58050A-21AB-46B7-904C-34A3071FC9BC}" type="slidenum">
              <a:rPr lang="en-US" altLang="ja-JP" smtClean="0"/>
              <a:pPr/>
              <a:t>1</a:t>
            </a:fld>
            <a:endParaRPr lang="en-US" altLang="ja-JP" dirty="0"/>
          </a:p>
        </p:txBody>
      </p:sp>
    </p:spTree>
    <p:extLst>
      <p:ext uri="{BB962C8B-B14F-4D97-AF65-F5344CB8AC3E}">
        <p14:creationId xmlns:p14="http://schemas.microsoft.com/office/powerpoint/2010/main" val="1183094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2445086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dirty="0" smtClean="0"/>
              <a:t>Jan 2015</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2A174D14-62F5-4D75-B1B0-108CFC6EE100}"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B94AB3E6-88ED-48EF-AB60-99B4A2D8B12B}" type="datetimeFigureOut">
              <a:rPr lang="ko-KR" altLang="en-US" smtClean="0"/>
              <a:t>2015-09-17</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624497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B94AB3E6-88ED-48EF-AB60-99B4A2D8B12B}" type="datetimeFigureOut">
              <a:rPr lang="ko-KR" altLang="en-US" smtClean="0"/>
              <a:t>2015-09-17</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6890910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B94AB3E6-88ED-48EF-AB60-99B4A2D8B12B}" type="datetimeFigureOut">
              <a:rPr lang="ko-KR" altLang="en-US" smtClean="0"/>
              <a:t>2015-09-17</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446533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B94AB3E6-88ED-48EF-AB60-99B4A2D8B12B}" type="datetimeFigureOut">
              <a:rPr lang="ko-KR" altLang="en-US" smtClean="0"/>
              <a:t>2015-09-17</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889756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B94AB3E6-88ED-48EF-AB60-99B4A2D8B12B}" type="datetimeFigureOut">
              <a:rPr lang="ko-KR" altLang="en-US" smtClean="0"/>
              <a:t>2015-09-17</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0551661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2015-09-17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2701037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2015-09-17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6361613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B94AB3E6-88ED-48EF-AB60-99B4A2D8B12B}" type="datetimeFigureOut">
              <a:rPr lang="ko-KR" altLang="en-US" smtClean="0"/>
              <a:t>2015-09-17</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4822014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Jan 2015</a:t>
            </a:r>
            <a:endParaRPr lang="en-US" altLang="ja-JP" dirty="0"/>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r>
              <a:rPr lang="en-US" altLang="ja-JP" smtClean="0"/>
              <a:t>Jan 2015</a:t>
            </a:r>
            <a:endParaRPr lang="en-US" altLang="ja-JP" dirty="0"/>
          </a:p>
        </p:txBody>
      </p:sp>
      <p:sp>
        <p:nvSpPr>
          <p:cNvPr id="4" name="바닥글 개체 틀 3"/>
          <p:cNvSpPr>
            <a:spLocks noGrp="1"/>
          </p:cNvSpPr>
          <p:nvPr>
            <p:ph type="ftr" sz="quarter" idx="11"/>
          </p:nvPr>
        </p:nvSpPr>
        <p:spPr/>
        <p:txBody>
          <a:bodyPr/>
          <a:lstStyle/>
          <a:p>
            <a:r>
              <a:rPr lang="en-US" altLang="ja-JP" smtClean="0"/>
              <a:t>Shoichi Kitazawa(ATR)</a:t>
            </a:r>
            <a:endParaRPr lang="en-US" altLang="ja-JP" dirty="0"/>
          </a:p>
        </p:txBody>
      </p:sp>
      <p:sp>
        <p:nvSpPr>
          <p:cNvPr id="5" name="슬라이드 번호 개체 틀 4"/>
          <p:cNvSpPr>
            <a:spLocks noGrp="1"/>
          </p:cNvSpPr>
          <p:nvPr>
            <p:ph type="sldNum" sz="quarter" idx="12"/>
          </p:nvPr>
        </p:nvSpPr>
        <p:spPr/>
        <p:txBody>
          <a:bodyPr/>
          <a:lstStyle/>
          <a:p>
            <a:r>
              <a:rPr lang="en-US" altLang="ja-JP" smtClean="0"/>
              <a:t>Slide </a:t>
            </a:r>
            <a:fld id="{E8D8FCEF-815D-46A3-BED4-14D99570ADD6}" type="slidenum">
              <a:rPr lang="en-US" altLang="ja-JP" smtClean="0"/>
              <a:pPr/>
              <a:t>‹#›</a:t>
            </a:fld>
            <a:endParaRPr lang="en-US" altLang="ja-JP" dirty="0"/>
          </a:p>
        </p:txBody>
      </p:sp>
    </p:spTree>
    <p:extLst>
      <p:ext uri="{BB962C8B-B14F-4D97-AF65-F5344CB8AC3E}">
        <p14:creationId xmlns:p14="http://schemas.microsoft.com/office/powerpoint/2010/main" val="3549089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dirty="0" smtClean="0"/>
              <a:t>Jan 2015</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0A0F941D-B0CE-4B7F-9454-CA6AC8E76CA0}"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dirty="0" smtClean="0"/>
              <a:t>March 2015</a:t>
            </a:r>
            <a:endParaRPr lang="en-US" altLang="ja-JP" dirty="0"/>
          </a:p>
        </p:txBody>
      </p:sp>
      <p:sp>
        <p:nvSpPr>
          <p:cNvPr id="3" name="フッター プレースホルダ 2"/>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4" name="スライド番号プレースホルダ 3"/>
          <p:cNvSpPr>
            <a:spLocks noGrp="1"/>
          </p:cNvSpPr>
          <p:nvPr>
            <p:ph type="sldNum" sz="quarter" idx="12"/>
          </p:nvPr>
        </p:nvSpPr>
        <p:spPr/>
        <p:txBody>
          <a:bodyPr/>
          <a:lstStyle>
            <a:lvl1pPr>
              <a:defRPr/>
            </a:lvl1pPr>
          </a:lstStyle>
          <a:p>
            <a:r>
              <a:rPr lang="en-US" altLang="ja-JP" dirty="0"/>
              <a:t>Slide </a:t>
            </a:r>
            <a:fld id="{03EAECF6-03B2-4BB0-9630-EC8C404B9C85}"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2015-09-17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185167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2015-09-17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909651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2015-09-17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686960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B94AB3E6-88ED-48EF-AB60-99B4A2D8B12B}" type="datetimeFigureOut">
              <a:rPr lang="ko-KR" altLang="en-US" smtClean="0"/>
              <a:t>2015-09-17</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1306605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 2015</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8D8FCEF-815D-46A3-BED4-14D99570ADD6}"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 15-15-0087-00-0007</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1" r:id="rId4"/>
    <p:sldLayoutId id="2147483655" r:id="rId5"/>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4AB3E6-88ED-48EF-AB60-99B4A2D8B12B}" type="datetimeFigureOut">
              <a:rPr lang="ko-KR" altLang="en-US" smtClean="0"/>
              <a:t>2015-09-17</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429006809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iming>
    <p:tnLst>
      <p:par>
        <p:cTn id="1" dur="indefinite" restart="never" nodeType="tmRoot"/>
      </p:par>
    </p:tnLst>
  </p:timing>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1"/>
          <p:cNvSpPr>
            <a:spLocks noGrp="1"/>
          </p:cNvSpPr>
          <p:nvPr>
            <p:ph type="dt" sz="half" idx="10"/>
          </p:nvPr>
        </p:nvSpPr>
        <p:spPr>
          <a:xfrm>
            <a:off x="685800" y="378281"/>
            <a:ext cx="1600200" cy="215444"/>
          </a:xfrm>
        </p:spPr>
        <p:txBody>
          <a:bodyPr/>
          <a:lstStyle/>
          <a:p>
            <a:r>
              <a:rPr lang="en-US" altLang="ja-JP" dirty="0" smtClean="0"/>
              <a:t>Sept. </a:t>
            </a:r>
            <a:r>
              <a:rPr lang="en-US" altLang="ja-JP" dirty="0" smtClean="0"/>
              <a:t>2015</a:t>
            </a:r>
            <a:endParaRPr lang="en-US" altLang="ja-JP" dirty="0"/>
          </a:p>
        </p:txBody>
      </p:sp>
      <p:sp>
        <p:nvSpPr>
          <p:cNvPr id="5" name="フッター プレースホルダ 2"/>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3"/>
          <p:cNvSpPr>
            <a:spLocks noGrp="1"/>
          </p:cNvSpPr>
          <p:nvPr>
            <p:ph type="sldNum" sz="quarter" idx="12"/>
          </p:nvPr>
        </p:nvSpPr>
        <p:spPr/>
        <p:txBody>
          <a:bodyPr/>
          <a:lstStyle/>
          <a:p>
            <a:r>
              <a:rPr lang="en-US" altLang="ja-JP" dirty="0"/>
              <a:t>Slide </a:t>
            </a:r>
            <a:fld id="{8447DFC6-53E1-497A-AACF-DCAA15DC4A13}" type="slidenum">
              <a:rPr lang="en-US" altLang="ja-JP"/>
              <a:pPr/>
              <a:t>1</a:t>
            </a:fld>
            <a:endParaRPr lang="en-US" altLang="ja-JP" dirty="0"/>
          </a:p>
        </p:txBody>
      </p:sp>
      <p:sp>
        <p:nvSpPr>
          <p:cNvPr id="27651" name="Rectangle 3"/>
          <p:cNvSpPr>
            <a:spLocks noChangeArrowheads="1"/>
          </p:cNvSpPr>
          <p:nvPr/>
        </p:nvSpPr>
        <p:spPr bwMode="auto">
          <a:xfrm>
            <a:off x="116904" y="638587"/>
            <a:ext cx="8991600" cy="4734629"/>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[IEEE 802.15.7r1 OWC TG Closing Report for </a:t>
            </a:r>
            <a:r>
              <a:rPr lang="en-US" altLang="ja-JP" sz="1600" dirty="0" smtClean="0">
                <a:ea typeface="ＭＳ Ｐゴシック" charset="-128"/>
              </a:rPr>
              <a:t>Sept</a:t>
            </a:r>
            <a:r>
              <a:rPr lang="en-US" altLang="ja-JP" sz="1600" dirty="0" smtClean="0">
                <a:ea typeface="ＭＳ Ｐゴシック" charset="-128"/>
              </a:rPr>
              <a:t> </a:t>
            </a:r>
            <a:r>
              <a:rPr lang="en-US" altLang="ja-JP" sz="1600" dirty="0" smtClean="0">
                <a:ea typeface="ＭＳ Ｐゴシック" charset="-128"/>
              </a:rPr>
              <a:t>2015]</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a:t>
            </a:r>
            <a:r>
              <a:rPr lang="en-US" altLang="ja-JP" sz="1600" dirty="0" smtClean="0">
                <a:ea typeface="ＭＳ Ｐゴシック" charset="-128"/>
              </a:rPr>
              <a:t>17 Sept </a:t>
            </a:r>
            <a:r>
              <a:rPr lang="en-US" altLang="ja-JP" sz="1600" dirty="0" smtClean="0">
                <a:ea typeface="ＭＳ Ｐゴシック" charset="-128"/>
              </a:rPr>
              <a:t>2015]</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a:t>
            </a:r>
            <a:r>
              <a:rPr lang="en-US" altLang="zh-CN" sz="1600" dirty="0" err="1" smtClean="0"/>
              <a:t>Yeong</a:t>
            </a:r>
            <a:r>
              <a:rPr lang="en-US" altLang="zh-CN" sz="1600" dirty="0" smtClean="0"/>
              <a:t> Min Jang</a:t>
            </a:r>
            <a:r>
              <a:rPr lang="en-US" altLang="ja-JP" sz="1600" dirty="0" smtClean="0">
                <a:ea typeface="ＭＳ Ｐゴシック" charset="-128"/>
              </a:rPr>
              <a:t>] </a:t>
            </a:r>
            <a:r>
              <a:rPr lang="en-US" altLang="ja-JP" sz="1600" dirty="0">
                <a:ea typeface="ＭＳ Ｐゴシック" charset="-128"/>
              </a:rPr>
              <a:t>Company </a:t>
            </a:r>
            <a:r>
              <a:rPr lang="en-US" altLang="ja-JP" sz="1600" dirty="0" smtClean="0">
                <a:ea typeface="ＭＳ Ｐゴシック" charset="-128"/>
              </a:rPr>
              <a:t>[</a:t>
            </a:r>
            <a:r>
              <a:rPr lang="en-US" altLang="ko-KR" sz="1600" dirty="0" err="1" smtClean="0">
                <a:ea typeface="굴림" charset="-127"/>
              </a:rPr>
              <a:t>Kookmin</a:t>
            </a:r>
            <a:r>
              <a:rPr lang="en-US" altLang="ko-KR" sz="1600" dirty="0" smtClean="0">
                <a:ea typeface="굴림" charset="-127"/>
              </a:rPr>
              <a:t> University</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:[+82-2-910-5068], </a:t>
            </a:r>
            <a:r>
              <a:rPr lang="en-US" altLang="ja-JP" sz="1600" dirty="0">
                <a:ea typeface="ＭＳ Ｐゴシック" charset="-128"/>
              </a:rPr>
              <a:t>FAX: </a:t>
            </a:r>
            <a:r>
              <a:rPr lang="en-US" altLang="ja-JP" sz="1600" dirty="0" smtClean="0">
                <a:ea typeface="ＭＳ Ｐゴシック" charset="-128"/>
              </a:rPr>
              <a:t>[+82-2-910-4449], </a:t>
            </a:r>
            <a:r>
              <a:rPr lang="en-US" altLang="ja-JP" sz="1600" dirty="0">
                <a:ea typeface="ＭＳ Ｐゴシック" charset="-128"/>
              </a:rPr>
              <a:t>E-Mail</a:t>
            </a:r>
            <a:r>
              <a:rPr lang="en-US" altLang="ja-JP" sz="1600" dirty="0" smtClean="0">
                <a:ea typeface="ＭＳ Ｐゴシック" charset="-128"/>
              </a:rPr>
              <a:t>:[:[</a:t>
            </a:r>
            <a:r>
              <a:rPr lang="en-US" altLang="ko-KR" sz="1600" dirty="0" smtClean="0">
                <a:ea typeface="굴림" charset="-127"/>
              </a:rPr>
              <a:t>yjang@kookmin.ac.kr</a:t>
            </a:r>
            <a:r>
              <a:rPr lang="en-US" altLang="ja-JP" sz="1600" dirty="0" smtClean="0">
                <a:ea typeface="ＭＳ Ｐゴシック" charset="-128"/>
              </a:rPr>
              <a:t>]</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[IEEE 802.</a:t>
            </a:r>
            <a:r>
              <a:rPr lang="en-US" altLang="ja-JP" sz="1600" dirty="0" smtClean="0">
                <a:ea typeface="ＭＳ Ｐゴシック" charset="-128"/>
              </a:rPr>
              <a:t>15.7r1 </a:t>
            </a:r>
            <a:r>
              <a:rPr lang="en-US" altLang="ja-JP" sz="1600" dirty="0">
                <a:ea typeface="ＭＳ Ｐゴシック" charset="-128"/>
              </a:rPr>
              <a:t>OWC TG Closing R</a:t>
            </a:r>
            <a:r>
              <a:rPr lang="en-US" altLang="ja-JP" sz="1600" dirty="0" smtClean="0">
                <a:ea typeface="ＭＳ Ｐゴシック" charset="-128"/>
              </a:rPr>
              <a:t>eport </a:t>
            </a:r>
            <a:r>
              <a:rPr lang="en-US" altLang="ja-JP" sz="1600" dirty="0" smtClean="0">
                <a:ea typeface="ＭＳ Ｐゴシック" pitchFamily="-65" charset="-128"/>
              </a:rPr>
              <a:t>for</a:t>
            </a:r>
            <a:r>
              <a:rPr lang="en-US" altLang="ja-JP" sz="1600" dirty="0" smtClean="0">
                <a:ea typeface="ＭＳ Ｐゴシック" charset="-128"/>
              </a:rPr>
              <a:t> </a:t>
            </a:r>
            <a:r>
              <a:rPr lang="en-US" altLang="ja-JP" sz="1600" dirty="0" smtClean="0">
                <a:ea typeface="ＭＳ Ｐゴシック" charset="-128"/>
              </a:rPr>
              <a:t>Sept</a:t>
            </a:r>
            <a:r>
              <a:rPr lang="en-US" altLang="ja-JP" sz="1600" dirty="0" smtClean="0">
                <a:ea typeface="ＭＳ Ｐゴシック" charset="-128"/>
              </a:rPr>
              <a:t> </a:t>
            </a:r>
            <a:r>
              <a:rPr lang="en-US" altLang="ja-JP" sz="1600" dirty="0" smtClean="0">
                <a:ea typeface="ＭＳ Ｐゴシック" charset="-128"/>
              </a:rPr>
              <a:t>2015 </a:t>
            </a:r>
            <a:r>
              <a:rPr lang="en-US" altLang="ja-JP" sz="1600" dirty="0" smtClean="0">
                <a:ea typeface="ＭＳ Ｐゴシック" pitchFamily="-65" charset="-128"/>
              </a:rPr>
              <a:t>at </a:t>
            </a:r>
            <a:r>
              <a:rPr lang="en-US" altLang="ja-JP" sz="1600" dirty="0" smtClean="0">
                <a:ea typeface="ＭＳ Ｐゴシック" pitchFamily="-65" charset="-128"/>
              </a:rPr>
              <a:t>Bangkok</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WG]</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모서리가 둥근 직사각형 1"/>
          <p:cNvSpPr/>
          <p:nvPr/>
        </p:nvSpPr>
        <p:spPr bwMode="auto">
          <a:xfrm>
            <a:off x="5436096" y="260648"/>
            <a:ext cx="3096344" cy="305931"/>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Doc.: IEEE </a:t>
            </a:r>
            <a:r>
              <a:rPr kumimoji="0" lang="en-US" altLang="ko-KR" sz="1400" b="1" i="0" u="none" strike="noStrike" cap="none" normalizeH="0" baseline="0" dirty="0" smtClean="0">
                <a:ln>
                  <a:noFill/>
                </a:ln>
                <a:solidFill>
                  <a:schemeClr val="tx1"/>
                </a:solidFill>
                <a:effectLst/>
                <a:latin typeface="Times New Roman" pitchFamily="18" charset="0"/>
              </a:rPr>
              <a:t>802.15-15-0758-00-007r1</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78281"/>
            <a:ext cx="1600200" cy="215444"/>
          </a:xfrm>
        </p:spPr>
        <p:txBody>
          <a:bodyPr/>
          <a:lstStyle/>
          <a:p>
            <a:r>
              <a:rPr lang="en-US" altLang="ja-JP" dirty="0"/>
              <a:t>Sept. 2015</a:t>
            </a:r>
            <a:endParaRPr lang="en-US" altLang="ja-JP" dirty="0"/>
          </a:p>
        </p:txBody>
      </p:sp>
      <p:sp>
        <p:nvSpPr>
          <p:cNvPr id="5" name="フッター プレースホルダー 4"/>
          <p:cNvSpPr>
            <a:spLocks noGrp="1"/>
          </p:cNvSpPr>
          <p:nvPr>
            <p:ph type="ftr" sz="quarter" idx="11"/>
          </p:nvPr>
        </p:nvSpPr>
        <p:spPr>
          <a:xfrm>
            <a:off x="5484168"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27584" y="1988840"/>
            <a:ext cx="7632848" cy="3456384"/>
          </a:xfrm>
        </p:spPr>
        <p:txBody>
          <a:bodyPr/>
          <a:lstStyle/>
          <a:p>
            <a:r>
              <a:rPr lang="en-US" altLang="ja-JP" b="1" dirty="0">
                <a:ea typeface="ＭＳ Ｐゴシック" pitchFamily="50" charset="-128"/>
              </a:rPr>
              <a:t>IEEE </a:t>
            </a:r>
            <a:r>
              <a:rPr lang="en-US" altLang="ja-JP" b="1" dirty="0" smtClean="0">
                <a:ea typeface="ＭＳ Ｐゴシック" pitchFamily="50" charset="-128"/>
              </a:rPr>
              <a:t>802.15.7r1 OWC</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 </a:t>
            </a:r>
            <a:r>
              <a:rPr lang="en-US" altLang="ja-JP" dirty="0" smtClean="0">
                <a:ea typeface="ＭＳ Ｐゴシック" pitchFamily="50" charset="-128"/>
              </a:rPr>
              <a:t>Bangkok</a:t>
            </a:r>
            <a:r>
              <a:rPr lang="en-US" altLang="ja-JP" dirty="0" smtClean="0">
                <a:ea typeface="ＭＳ Ｐゴシック" pitchFamily="50" charset="-128"/>
              </a:rPr>
              <a:t>, Thailand</a:t>
            </a: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 </a:t>
            </a:r>
            <a:r>
              <a:rPr lang="en-US" altLang="ja-JP" dirty="0" smtClean="0">
                <a:ea typeface="ＭＳ Ｐゴシック" pitchFamily="50" charset="-128"/>
              </a:rPr>
              <a:t>Sept</a:t>
            </a:r>
            <a:r>
              <a:rPr lang="en-US" altLang="ja-JP" dirty="0" smtClean="0">
                <a:ea typeface="ＭＳ Ｐゴシック" pitchFamily="50" charset="-128"/>
              </a:rPr>
              <a:t> 17, </a:t>
            </a:r>
            <a:r>
              <a:rPr lang="en-US" altLang="ja-JP" dirty="0" smtClean="0">
                <a:ea typeface="ＭＳ Ｐゴシック" pitchFamily="50" charset="-128"/>
              </a:rPr>
              <a:t>2015</a:t>
            </a:r>
            <a:endParaRPr lang="ja-JP" altLang="ja-JP" dirty="0"/>
          </a:p>
        </p:txBody>
      </p:sp>
      <p:sp>
        <p:nvSpPr>
          <p:cNvPr id="7" name="모서리가 둥근 직사각형 6"/>
          <p:cNvSpPr/>
          <p:nvPr/>
        </p:nvSpPr>
        <p:spPr bwMode="auto">
          <a:xfrm>
            <a:off x="5436096" y="260648"/>
            <a:ext cx="3096344" cy="305931"/>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400" b="1" dirty="0"/>
              <a:t>Doc.: IEEE 802.15-15-0758-00-007r1</a:t>
            </a:r>
            <a:endParaRPr lang="ko-KR" altLang="en-US" sz="1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981200"/>
            <a:ext cx="8640960" cy="4114800"/>
          </a:xfrm>
          <a:ln/>
        </p:spPr>
        <p:txBody>
          <a:bodyPr>
            <a:normAutofit/>
          </a:bodyPr>
          <a:lstStyle/>
          <a:p>
            <a:pPr marL="0" indent="0">
              <a:buNone/>
            </a:pPr>
            <a:endParaRPr lang="en-US" altLang="ja-JP" sz="2800" dirty="0" smtClean="0"/>
          </a:p>
          <a:p>
            <a:pPr marL="285750" indent="-285750" fontAlgn="auto">
              <a:spcBef>
                <a:spcPts val="0"/>
              </a:spcBef>
              <a:spcAft>
                <a:spcPts val="0"/>
              </a:spcAft>
              <a:buFont typeface="Arial" panose="020B0604020202020204" pitchFamily="34" charset="0"/>
              <a:buChar char="•"/>
              <a:defRPr/>
            </a:pPr>
            <a:r>
              <a:rPr lang="en-US" altLang="ja-JP" sz="2800" dirty="0" smtClean="0"/>
              <a:t>Update </a:t>
            </a:r>
            <a:r>
              <a:rPr lang="en-US" altLang="ja-JP" sz="2800" dirty="0" smtClean="0"/>
              <a:t>TCD (if any)</a:t>
            </a:r>
          </a:p>
          <a:p>
            <a:pPr marL="285750" indent="-285750" fontAlgn="auto">
              <a:spcBef>
                <a:spcPts val="0"/>
              </a:spcBef>
              <a:spcAft>
                <a:spcPts val="0"/>
              </a:spcAft>
              <a:buFont typeface="Arial" panose="020B0604020202020204" pitchFamily="34" charset="0"/>
              <a:buChar char="•"/>
              <a:defRPr/>
            </a:pPr>
            <a:r>
              <a:rPr lang="en-US" altLang="ja-JP" sz="2800" dirty="0"/>
              <a:t>Finalize </a:t>
            </a:r>
            <a:r>
              <a:rPr lang="en-US" altLang="ja-JP" sz="2800" dirty="0" smtClean="0"/>
              <a:t>channel model</a:t>
            </a:r>
            <a:endParaRPr lang="en-US" altLang="ja-JP" sz="2800" dirty="0"/>
          </a:p>
          <a:p>
            <a:pPr marL="285750" indent="-285750" fontAlgn="auto">
              <a:spcBef>
                <a:spcPts val="0"/>
              </a:spcBef>
              <a:spcAft>
                <a:spcPts val="0"/>
              </a:spcAft>
              <a:buFont typeface="Arial" panose="020B0604020202020204" pitchFamily="34" charset="0"/>
              <a:buChar char="•"/>
              <a:defRPr/>
            </a:pPr>
            <a:r>
              <a:rPr lang="en-US" altLang="ja-JP" sz="2800" dirty="0" smtClean="0"/>
              <a:t>Finalize</a:t>
            </a:r>
            <a:r>
              <a:rPr lang="en-US" altLang="ja-JP" sz="2800" dirty="0" smtClean="0"/>
              <a:t> </a:t>
            </a:r>
            <a:r>
              <a:rPr lang="en-US" altLang="ja-JP" sz="2800" dirty="0" smtClean="0"/>
              <a:t>CFP</a:t>
            </a:r>
            <a:endParaRPr lang="en-US" altLang="ja-JP" sz="2800" dirty="0"/>
          </a:p>
          <a:p>
            <a:pPr marL="285750" indent="-285750">
              <a:buFont typeface="Arial" panose="020B0604020202020204" pitchFamily="34" charset="0"/>
              <a:buChar char="•"/>
            </a:pPr>
            <a:endParaRPr lang="en-US" altLang="ko-KR" sz="2800" dirty="0"/>
          </a:p>
          <a:p>
            <a:endParaRPr lang="en-US" altLang="ja-JP" sz="2800" dirty="0" smtClean="0"/>
          </a:p>
        </p:txBody>
      </p:sp>
      <p:sp>
        <p:nvSpPr>
          <p:cNvPr id="4098" name="Rectangle 2"/>
          <p:cNvSpPr>
            <a:spLocks noGrp="1" noChangeArrowheads="1"/>
          </p:cNvSpPr>
          <p:nvPr>
            <p:ph type="title"/>
          </p:nvPr>
        </p:nvSpPr>
        <p:spPr>
          <a:xfrm>
            <a:off x="760040" y="685800"/>
            <a:ext cx="7772400" cy="1066800"/>
          </a:xfrm>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a:t>
            </a:fld>
            <a:endParaRPr lang="en-US" altLang="ja-JP" dirty="0"/>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dirty="0"/>
              <a:t>Sept. 2015</a:t>
            </a:r>
            <a:endParaRPr lang="en-US" altLang="ja-JP" dirty="0"/>
          </a:p>
        </p:txBody>
      </p:sp>
      <p:sp>
        <p:nvSpPr>
          <p:cNvPr id="7" name="모서리가 둥근 직사각형 6"/>
          <p:cNvSpPr/>
          <p:nvPr/>
        </p:nvSpPr>
        <p:spPr bwMode="auto">
          <a:xfrm>
            <a:off x="5436096" y="260648"/>
            <a:ext cx="3096344" cy="305931"/>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400" b="1" dirty="0"/>
              <a:t>Doc.: IEEE 802.15-15-0758-00-007r1</a:t>
            </a:r>
            <a:endParaRPr lang="ko-KR" altLang="en-US" sz="14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484784"/>
            <a:ext cx="8640960" cy="4968552"/>
          </a:xfrm>
        </p:spPr>
        <p:txBody>
          <a:bodyPr>
            <a:normAutofit/>
          </a:bodyPr>
          <a:lstStyle/>
          <a:p>
            <a:pPr>
              <a:lnSpc>
                <a:spcPct val="80000"/>
              </a:lnSpc>
            </a:pPr>
            <a:endParaRPr lang="en-US" altLang="ja-JP" sz="2800" dirty="0" smtClean="0">
              <a:ea typeface="ＭＳ Ｐゴシック" pitchFamily="50" charset="-128"/>
            </a:endParaRPr>
          </a:p>
          <a:p>
            <a:pPr>
              <a:lnSpc>
                <a:spcPct val="80000"/>
              </a:lnSpc>
            </a:pPr>
            <a:r>
              <a:rPr lang="en-US" altLang="ja-JP" sz="2800" dirty="0" smtClean="0">
                <a:ea typeface="ＭＳ Ｐゴシック" pitchFamily="50" charset="-128"/>
              </a:rPr>
              <a:t>7</a:t>
            </a:r>
            <a:r>
              <a:rPr lang="en-US" altLang="ja-JP" sz="2800" dirty="0" smtClean="0">
                <a:ea typeface="ＭＳ Ｐゴシック" pitchFamily="50" charset="-128"/>
              </a:rPr>
              <a:t> </a:t>
            </a:r>
            <a:r>
              <a:rPr lang="en-US" altLang="ja-JP" sz="2800" dirty="0" smtClean="0">
                <a:ea typeface="ＭＳ Ｐゴシック" pitchFamily="50" charset="-128"/>
              </a:rPr>
              <a:t>sessions (Mon., Tue., Wed. and Thur.) (</a:t>
            </a:r>
            <a:r>
              <a:rPr lang="en-US" altLang="ja-JP" sz="2800" dirty="0" smtClean="0">
                <a:ea typeface="ＭＳ Ｐゴシック" pitchFamily="50" charset="-128"/>
              </a:rPr>
              <a:t>0606-r6)</a:t>
            </a:r>
          </a:p>
          <a:p>
            <a:pPr>
              <a:lnSpc>
                <a:spcPct val="80000"/>
              </a:lnSpc>
            </a:pPr>
            <a:endParaRPr lang="en-US" altLang="ko-KR" sz="2800" dirty="0" smtClean="0">
              <a:ea typeface="굴림" pitchFamily="34" charset="-127"/>
            </a:endParaRPr>
          </a:p>
          <a:p>
            <a:pPr marL="285750" indent="-285750" fontAlgn="auto">
              <a:spcBef>
                <a:spcPts val="0"/>
              </a:spcBef>
              <a:spcAft>
                <a:spcPts val="0"/>
              </a:spcAft>
              <a:buFont typeface="Arial" panose="020B0604020202020204" pitchFamily="34" charset="0"/>
              <a:buChar char="•"/>
              <a:defRPr/>
            </a:pPr>
            <a:r>
              <a:rPr lang="en-US" altLang="ja-JP" sz="2800" dirty="0" smtClean="0"/>
              <a:t>Updated </a:t>
            </a:r>
            <a:r>
              <a:rPr lang="en-US" altLang="ja-JP" sz="2800" dirty="0"/>
              <a:t>and </a:t>
            </a:r>
            <a:r>
              <a:rPr lang="en-US" altLang="ja-JP" sz="2800" dirty="0" smtClean="0"/>
              <a:t>approved </a:t>
            </a:r>
            <a:r>
              <a:rPr lang="en-US" altLang="ja-JP" sz="2800" dirty="0"/>
              <a:t>TCD (0492-r5</a:t>
            </a:r>
            <a:r>
              <a:rPr lang="en-US" altLang="ja-JP" sz="2800" dirty="0" smtClean="0"/>
              <a:t>)</a:t>
            </a:r>
            <a:endParaRPr lang="en-US" altLang="ja-JP" sz="2800" dirty="0" smtClean="0"/>
          </a:p>
          <a:p>
            <a:pPr marL="285750" indent="-285750" fontAlgn="auto">
              <a:spcBef>
                <a:spcPts val="0"/>
              </a:spcBef>
              <a:spcAft>
                <a:spcPts val="0"/>
              </a:spcAft>
              <a:buFont typeface="Arial" panose="020B0604020202020204" pitchFamily="34" charset="0"/>
              <a:buChar char="•"/>
              <a:defRPr/>
            </a:pPr>
            <a:r>
              <a:rPr lang="en-US" altLang="ja-JP" sz="2800" dirty="0" smtClean="0"/>
              <a:t>Finalized Channel </a:t>
            </a:r>
            <a:r>
              <a:rPr lang="en-US" altLang="ja-JP" sz="2800" dirty="0"/>
              <a:t>model </a:t>
            </a:r>
            <a:r>
              <a:rPr lang="en-US" altLang="ja-JP" sz="2800" dirty="0" smtClean="0"/>
              <a:t>(0735-r1, 0746-r0, 0747-r0)</a:t>
            </a:r>
            <a:endParaRPr lang="en-US" altLang="ja-JP" sz="2800" dirty="0"/>
          </a:p>
          <a:p>
            <a:pPr marL="285750" indent="-285750" fontAlgn="auto">
              <a:spcBef>
                <a:spcPts val="0"/>
              </a:spcBef>
              <a:spcAft>
                <a:spcPts val="0"/>
              </a:spcAft>
              <a:buFont typeface="Arial" panose="020B0604020202020204" pitchFamily="34" charset="0"/>
              <a:buChar char="•"/>
              <a:defRPr/>
            </a:pPr>
            <a:r>
              <a:rPr lang="en-US" altLang="ja-JP" sz="2800" dirty="0" smtClean="0"/>
              <a:t>Finalized</a:t>
            </a:r>
            <a:r>
              <a:rPr lang="en-US" altLang="ja-JP" sz="2800" dirty="0" smtClean="0"/>
              <a:t> </a:t>
            </a:r>
            <a:r>
              <a:rPr lang="en-US" altLang="ja-JP" sz="2800" dirty="0" smtClean="0"/>
              <a:t>CFP (</a:t>
            </a:r>
            <a:r>
              <a:rPr lang="en-US" altLang="ja-JP" sz="2800" dirty="0" smtClean="0"/>
              <a:t>0580-r4)</a:t>
            </a:r>
            <a:endParaRPr lang="en-US" altLang="ja-JP" sz="2800" dirty="0" smtClean="0"/>
          </a:p>
        </p:txBody>
      </p:sp>
      <p:sp>
        <p:nvSpPr>
          <p:cNvPr id="2" name="タイトル 1"/>
          <p:cNvSpPr>
            <a:spLocks noGrp="1"/>
          </p:cNvSpPr>
          <p:nvPr>
            <p:ph type="title"/>
          </p:nvPr>
        </p:nvSpPr>
        <p:spPr>
          <a:xfrm>
            <a:off x="723900" y="689322"/>
            <a:ext cx="7772400" cy="699864"/>
          </a:xfrm>
        </p:spPr>
        <p:txBody>
          <a:bodyPr/>
          <a:lstStyle/>
          <a:p>
            <a:r>
              <a:rPr lang="en-US" altLang="ja-JP" dirty="0" smtClean="0">
                <a:ea typeface="ＭＳ Ｐゴシック" pitchFamily="50" charset="-128"/>
              </a:rPr>
              <a:t>Accomplishment for the </a:t>
            </a:r>
            <a:r>
              <a:rPr lang="en-US" altLang="ja-JP" dirty="0" smtClean="0">
                <a:ea typeface="ＭＳ Ｐゴシック" pitchFamily="50" charset="-128"/>
              </a:rPr>
              <a:t>Sept.</a:t>
            </a:r>
            <a:r>
              <a:rPr lang="en-US" altLang="ja-JP" dirty="0" smtClean="0">
                <a:ea typeface="ＭＳ Ｐゴシック" pitchFamily="50" charset="-128"/>
              </a:rPr>
              <a:t> 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4</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ja-JP" dirty="0"/>
              <a:t>Sept. 2015</a:t>
            </a:r>
            <a:endParaRPr lang="en-US" altLang="ja-JP" dirty="0"/>
          </a:p>
        </p:txBody>
      </p:sp>
      <p:sp>
        <p:nvSpPr>
          <p:cNvPr id="7" name="모서리가 둥근 직사각형 6"/>
          <p:cNvSpPr/>
          <p:nvPr/>
        </p:nvSpPr>
        <p:spPr bwMode="auto">
          <a:xfrm>
            <a:off x="5436096" y="260648"/>
            <a:ext cx="3096344" cy="305931"/>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400" b="1" dirty="0"/>
              <a:t>Doc.: IEEE 802.15-15-0758-00-007r1</a:t>
            </a:r>
            <a:endParaRPr lang="ko-KR" altLang="en-US" sz="14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en-US" altLang="ja-JP" sz="2800" dirty="0" smtClean="0"/>
              <a:t>Requesting </a:t>
            </a:r>
            <a:r>
              <a:rPr lang="en-US" altLang="ja-JP" sz="2800" dirty="0"/>
              <a:t>5</a:t>
            </a:r>
            <a:r>
              <a:rPr lang="en-US" altLang="ja-JP" sz="2800" dirty="0" smtClean="0"/>
              <a:t> </a:t>
            </a:r>
            <a:r>
              <a:rPr lang="en-US" altLang="ja-JP" sz="2800" dirty="0" smtClean="0"/>
              <a:t>meeting sessions</a:t>
            </a:r>
            <a:endParaRPr lang="en-US" altLang="ja-JP" sz="2400" dirty="0" smtClean="0"/>
          </a:p>
          <a:p>
            <a:pPr lvl="1"/>
            <a:r>
              <a:rPr lang="en-US" altLang="ja-JP" dirty="0" smtClean="0"/>
              <a:t>Hear Call for Intent</a:t>
            </a:r>
            <a:endParaRPr lang="en-US" altLang="ja-JP" dirty="0" smtClean="0"/>
          </a:p>
          <a:p>
            <a:pPr lvl="1"/>
            <a:r>
              <a:rPr lang="en-US" altLang="ko-KR" dirty="0" smtClean="0"/>
              <a:t>Start Proposal discussion</a:t>
            </a:r>
            <a:endParaRPr lang="en-US" altLang="ja-JP" dirty="0" smtClean="0"/>
          </a:p>
          <a:p>
            <a:pPr marL="457200" lvl="1" indent="0">
              <a:buNone/>
            </a:pPr>
            <a:endParaRPr lang="en-US" altLang="ja-JP" sz="1400" dirty="0"/>
          </a:p>
          <a:p>
            <a:pPr lvl="1"/>
            <a:endParaRPr lang="en-US" altLang="ja-JP" sz="2400" dirty="0" smtClean="0"/>
          </a:p>
          <a:p>
            <a:pPr lvl="1"/>
            <a:endParaRPr lang="en-US" altLang="ja-JP" sz="2400" dirty="0" smtClean="0"/>
          </a:p>
          <a:p>
            <a:endParaRPr kumimoji="1" lang="ja-JP" altLang="en-US" sz="2800" dirty="0"/>
          </a:p>
        </p:txBody>
      </p:sp>
      <p:sp>
        <p:nvSpPr>
          <p:cNvPr id="2" name="タイトル 1"/>
          <p:cNvSpPr>
            <a:spLocks noGrp="1"/>
          </p:cNvSpPr>
          <p:nvPr>
            <p:ph type="title"/>
          </p:nvPr>
        </p:nvSpPr>
        <p:spPr>
          <a:xfrm>
            <a:off x="760040" y="685800"/>
            <a:ext cx="7772400" cy="1066800"/>
          </a:xfrm>
        </p:spPr>
        <p:txBody>
          <a:bodyPr/>
          <a:lstStyle/>
          <a:p>
            <a:r>
              <a:rPr lang="en-US" altLang="ja-JP" dirty="0" smtClean="0"/>
              <a:t>Plan for </a:t>
            </a:r>
            <a:r>
              <a:rPr lang="en-US" altLang="ja-JP" dirty="0" smtClean="0"/>
              <a:t>Nov.</a:t>
            </a:r>
            <a:r>
              <a:rPr lang="en-US" altLang="ja-JP" dirty="0" smtClean="0"/>
              <a:t> </a:t>
            </a:r>
            <a:r>
              <a:rPr lang="en-US" altLang="ja-JP" dirty="0" smtClean="0"/>
              <a:t>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5</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ja-JP" dirty="0"/>
              <a:t>Sept. 2015</a:t>
            </a:r>
            <a:endParaRPr lang="en-US" altLang="ja-JP" dirty="0"/>
          </a:p>
        </p:txBody>
      </p:sp>
      <p:sp>
        <p:nvSpPr>
          <p:cNvPr id="7" name="모서리가 둥근 직사각형 6"/>
          <p:cNvSpPr/>
          <p:nvPr/>
        </p:nvSpPr>
        <p:spPr bwMode="auto">
          <a:xfrm>
            <a:off x="5436096" y="260648"/>
            <a:ext cx="3096344" cy="305931"/>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400" b="1" dirty="0"/>
              <a:t>Doc.: IEEE 802.15-15-0758-00-007r1</a:t>
            </a:r>
            <a:endParaRPr lang="ko-KR" altLang="en-US" sz="14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marL="0" indent="0">
              <a:buNone/>
            </a:pPr>
            <a:r>
              <a:rPr lang="en-US" altLang="ko-KR" sz="2800" dirty="0" smtClean="0"/>
              <a:t>The </a:t>
            </a:r>
            <a:r>
              <a:rPr lang="en-US" altLang="ko-KR" sz="2800" dirty="0"/>
              <a:t>Technical Considerations Document (</a:t>
            </a:r>
            <a:r>
              <a:rPr lang="en-US" altLang="ko-KR" sz="2800" b="1" dirty="0" smtClean="0"/>
              <a:t>15-15-0492-05-007a-technical-considerations-document.docx</a:t>
            </a:r>
            <a:r>
              <a:rPr lang="en-US" altLang="ko-KR" sz="2800" dirty="0"/>
              <a:t>) is up for a technical vote whether to be accepted: </a:t>
            </a:r>
            <a:endParaRPr lang="en-US" altLang="ko-KR" sz="2800" dirty="0" smtClean="0"/>
          </a:p>
          <a:p>
            <a:pPr marL="0" indent="0">
              <a:buNone/>
            </a:pPr>
            <a:r>
              <a:rPr lang="en-US" altLang="ko-KR" sz="2800" dirty="0"/>
              <a:t>Moved: </a:t>
            </a:r>
            <a:r>
              <a:rPr lang="en-US" altLang="ko-KR" sz="2800" dirty="0" smtClean="0"/>
              <a:t> </a:t>
            </a:r>
            <a:r>
              <a:rPr lang="en-US" altLang="ko-KR" sz="2800" dirty="0" err="1" smtClean="0"/>
              <a:t>Tuncer</a:t>
            </a:r>
            <a:r>
              <a:rPr lang="en-US" altLang="ko-KR" sz="2800" dirty="0" smtClean="0"/>
              <a:t> </a:t>
            </a:r>
            <a:r>
              <a:rPr lang="en-US" altLang="ko-KR" sz="2800" dirty="0" err="1" smtClean="0"/>
              <a:t>Baykas</a:t>
            </a:r>
            <a:endParaRPr lang="ko-KR" altLang="ko-KR" sz="2800" dirty="0"/>
          </a:p>
          <a:p>
            <a:pPr marL="0" indent="0">
              <a:buNone/>
            </a:pPr>
            <a:r>
              <a:rPr lang="en-US" altLang="ko-KR" sz="2800" dirty="0"/>
              <a:t>Seconded: </a:t>
            </a:r>
            <a:r>
              <a:rPr lang="en-US" altLang="ko-KR" sz="2800" dirty="0" smtClean="0"/>
              <a:t>Nikola </a:t>
            </a:r>
            <a:r>
              <a:rPr lang="en-US" altLang="ko-KR" sz="2800" dirty="0" err="1"/>
              <a:t>Serafimovski</a:t>
            </a:r>
            <a:r>
              <a:rPr lang="en-US" altLang="ko-KR" sz="2800" dirty="0"/>
              <a:t> </a:t>
            </a:r>
            <a:endParaRPr lang="ko-KR" altLang="ko-KR" sz="2800" dirty="0"/>
          </a:p>
          <a:p>
            <a:pPr marL="0" indent="0">
              <a:buNone/>
            </a:pPr>
            <a:endParaRPr lang="ko-KR" altLang="ko-KR" sz="2800" dirty="0"/>
          </a:p>
          <a:p>
            <a:pPr marL="0" indent="0">
              <a:buNone/>
            </a:pPr>
            <a:r>
              <a:rPr lang="en-US" altLang="ko-KR" sz="2400" b="1" dirty="0" smtClean="0"/>
              <a:t>YES</a:t>
            </a:r>
            <a:r>
              <a:rPr lang="en-US" altLang="ko-KR" sz="2400" b="1" dirty="0"/>
              <a:t>: 	8</a:t>
            </a:r>
            <a:r>
              <a:rPr lang="en-US" altLang="ko-KR" sz="2400" dirty="0"/>
              <a:t>	</a:t>
            </a:r>
            <a:r>
              <a:rPr lang="en-US" altLang="ko-KR" sz="2400" b="1" dirty="0"/>
              <a:t>NO:	</a:t>
            </a:r>
            <a:r>
              <a:rPr lang="en-US" altLang="ko-KR" sz="2400" b="1" dirty="0" smtClean="0"/>
              <a:t>0</a:t>
            </a:r>
            <a:r>
              <a:rPr lang="en-US" altLang="ko-KR" sz="2400" b="1" dirty="0"/>
              <a:t>	ABSTAIN: </a:t>
            </a:r>
            <a:r>
              <a:rPr lang="en-US" altLang="ko-KR" sz="2400" b="1" dirty="0" smtClean="0"/>
              <a:t>0</a:t>
            </a:r>
            <a:endParaRPr lang="en-US" altLang="ja-JP" sz="2400" dirty="0" smtClean="0"/>
          </a:p>
          <a:p>
            <a:pPr lvl="1"/>
            <a:endParaRPr lang="en-US" altLang="ja-JP" sz="2400" dirty="0" smtClean="0"/>
          </a:p>
          <a:p>
            <a:endParaRPr kumimoji="1" lang="ja-JP" altLang="en-US" sz="2800" dirty="0"/>
          </a:p>
        </p:txBody>
      </p:sp>
      <p:sp>
        <p:nvSpPr>
          <p:cNvPr id="2" name="タイトル 1"/>
          <p:cNvSpPr>
            <a:spLocks noGrp="1"/>
          </p:cNvSpPr>
          <p:nvPr>
            <p:ph type="title"/>
          </p:nvPr>
        </p:nvSpPr>
        <p:spPr>
          <a:xfrm>
            <a:off x="760040" y="685800"/>
            <a:ext cx="7772400" cy="1066800"/>
          </a:xfrm>
        </p:spPr>
        <p:txBody>
          <a:bodyPr/>
          <a:lstStyle/>
          <a:p>
            <a:r>
              <a:rPr lang="en-US" altLang="ko-KR" b="1" dirty="0"/>
              <a:t>MOTION</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6</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ja-JP" dirty="0"/>
              <a:t>Sept. 2015</a:t>
            </a:r>
            <a:endParaRPr lang="en-US" altLang="ja-JP" dirty="0"/>
          </a:p>
        </p:txBody>
      </p:sp>
      <p:sp>
        <p:nvSpPr>
          <p:cNvPr id="7" name="모서리가 둥근 직사각형 6"/>
          <p:cNvSpPr/>
          <p:nvPr/>
        </p:nvSpPr>
        <p:spPr bwMode="auto">
          <a:xfrm>
            <a:off x="5436096" y="332656"/>
            <a:ext cx="3096344" cy="233923"/>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400" b="1" dirty="0"/>
              <a:t>Doc.: IEEE 802.15-15-0758-00-007r1</a:t>
            </a:r>
            <a:endParaRPr lang="ko-KR" altLang="en-US" sz="1400" b="1" dirty="0"/>
          </a:p>
        </p:txBody>
      </p:sp>
    </p:spTree>
    <p:extLst>
      <p:ext uri="{BB962C8B-B14F-4D97-AF65-F5344CB8AC3E}">
        <p14:creationId xmlns:p14="http://schemas.microsoft.com/office/powerpoint/2010/main" val="30413166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marL="0" indent="0">
              <a:buNone/>
            </a:pPr>
            <a:r>
              <a:rPr lang="en-US" altLang="ko-KR" sz="2800" dirty="0" smtClean="0"/>
              <a:t>The Call for Proposals </a:t>
            </a:r>
            <a:r>
              <a:rPr lang="en-US" altLang="ko-KR" sz="2800" dirty="0"/>
              <a:t>Document (</a:t>
            </a:r>
            <a:r>
              <a:rPr lang="en-US" altLang="ko-KR" sz="2800" b="1" dirty="0" smtClean="0"/>
              <a:t>15-15-0580-04-007a-tg7r1-call-for-proposals-cfp.docx</a:t>
            </a:r>
            <a:r>
              <a:rPr lang="en-US" altLang="ko-KR" sz="2800" dirty="0"/>
              <a:t>) is up for a technical vote whether to be accepted: </a:t>
            </a:r>
            <a:endParaRPr lang="en-US" altLang="ko-KR" sz="2800" dirty="0" smtClean="0"/>
          </a:p>
          <a:p>
            <a:pPr marL="0" indent="0">
              <a:buNone/>
            </a:pPr>
            <a:endParaRPr lang="en-US" altLang="ko-KR" sz="2800" dirty="0" smtClean="0"/>
          </a:p>
          <a:p>
            <a:pPr marL="0" indent="0">
              <a:buNone/>
            </a:pPr>
            <a:r>
              <a:rPr lang="en-US" altLang="ko-KR" sz="2800" dirty="0" smtClean="0"/>
              <a:t>Moved</a:t>
            </a:r>
            <a:r>
              <a:rPr lang="en-US" altLang="ko-KR" sz="2800" dirty="0"/>
              <a:t>: </a:t>
            </a:r>
            <a:r>
              <a:rPr lang="en-US" altLang="ko-KR" sz="2800" dirty="0"/>
              <a:t>Nikola </a:t>
            </a:r>
            <a:r>
              <a:rPr lang="en-US" altLang="ko-KR" sz="2800" dirty="0" err="1"/>
              <a:t>Serafimovski</a:t>
            </a:r>
            <a:r>
              <a:rPr lang="en-US" altLang="ko-KR" sz="2800"/>
              <a:t> </a:t>
            </a:r>
            <a:endParaRPr lang="en-US" altLang="ko-KR" sz="2800" smtClean="0"/>
          </a:p>
          <a:p>
            <a:pPr marL="0" indent="0">
              <a:buNone/>
            </a:pPr>
            <a:r>
              <a:rPr lang="en-US" altLang="ko-KR" sz="2800" smtClean="0"/>
              <a:t>Seconded</a:t>
            </a:r>
            <a:r>
              <a:rPr lang="en-US" altLang="ko-KR" sz="2800" dirty="0"/>
              <a:t>: </a:t>
            </a:r>
            <a:r>
              <a:rPr lang="en-US" altLang="ko-KR" sz="2800" dirty="0" smtClean="0"/>
              <a:t>Hideki Aoyama</a:t>
            </a:r>
            <a:endParaRPr lang="ko-KR" altLang="ko-KR" sz="2800" dirty="0"/>
          </a:p>
          <a:p>
            <a:pPr marL="0" indent="0">
              <a:buNone/>
            </a:pPr>
            <a:endParaRPr lang="ko-KR" altLang="ko-KR" sz="2800" dirty="0"/>
          </a:p>
          <a:p>
            <a:pPr marL="0" indent="0">
              <a:buNone/>
            </a:pPr>
            <a:r>
              <a:rPr lang="en-US" altLang="ko-KR" sz="2400" b="1" dirty="0" smtClean="0"/>
              <a:t>YES</a:t>
            </a:r>
            <a:r>
              <a:rPr lang="en-US" altLang="ko-KR" sz="2400" b="1" dirty="0"/>
              <a:t>: 	</a:t>
            </a:r>
            <a:r>
              <a:rPr lang="en-US" altLang="ko-KR" sz="2400" b="1" dirty="0" smtClean="0"/>
              <a:t>8</a:t>
            </a:r>
            <a:r>
              <a:rPr lang="en-US" altLang="ko-KR" sz="2400" dirty="0"/>
              <a:t>	</a:t>
            </a:r>
            <a:r>
              <a:rPr lang="en-US" altLang="ko-KR" sz="2400" b="1" dirty="0"/>
              <a:t>NO:	</a:t>
            </a:r>
            <a:r>
              <a:rPr lang="en-US" altLang="ko-KR" sz="2400" b="1" dirty="0" smtClean="0"/>
              <a:t>0</a:t>
            </a:r>
            <a:r>
              <a:rPr lang="en-US" altLang="ko-KR" sz="2400" b="1" dirty="0"/>
              <a:t>	ABSTAIN: </a:t>
            </a:r>
            <a:r>
              <a:rPr lang="en-US" altLang="ko-KR" sz="2400" b="1" dirty="0" smtClean="0"/>
              <a:t>0</a:t>
            </a:r>
            <a:endParaRPr lang="en-US" altLang="ja-JP" sz="2400" dirty="0" smtClean="0"/>
          </a:p>
          <a:p>
            <a:pPr lvl="1"/>
            <a:endParaRPr lang="en-US" altLang="ja-JP" sz="2400" dirty="0" smtClean="0"/>
          </a:p>
          <a:p>
            <a:endParaRPr kumimoji="1" lang="ja-JP" altLang="en-US" sz="2800" dirty="0"/>
          </a:p>
        </p:txBody>
      </p:sp>
      <p:sp>
        <p:nvSpPr>
          <p:cNvPr id="2" name="タイトル 1"/>
          <p:cNvSpPr>
            <a:spLocks noGrp="1"/>
          </p:cNvSpPr>
          <p:nvPr>
            <p:ph type="title"/>
          </p:nvPr>
        </p:nvSpPr>
        <p:spPr>
          <a:xfrm>
            <a:off x="760040" y="685800"/>
            <a:ext cx="7772400" cy="1066800"/>
          </a:xfrm>
        </p:spPr>
        <p:txBody>
          <a:bodyPr/>
          <a:lstStyle/>
          <a:p>
            <a:r>
              <a:rPr lang="en-US" altLang="ko-KR" b="1" dirty="0"/>
              <a:t>MOTION</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7</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ja-JP" dirty="0"/>
              <a:t>Sept. 2015</a:t>
            </a:r>
            <a:endParaRPr lang="en-US" altLang="ja-JP" dirty="0"/>
          </a:p>
        </p:txBody>
      </p:sp>
      <p:sp>
        <p:nvSpPr>
          <p:cNvPr id="7" name="모서리가 둥근 직사각형 6"/>
          <p:cNvSpPr/>
          <p:nvPr/>
        </p:nvSpPr>
        <p:spPr bwMode="auto">
          <a:xfrm>
            <a:off x="5436096" y="332656"/>
            <a:ext cx="3096344" cy="233923"/>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400" b="1" dirty="0"/>
              <a:t>Doc.: IEEE 802.15-15-0758-00-007r1</a:t>
            </a:r>
            <a:endParaRPr lang="ko-KR" altLang="en-US" sz="1400" b="1" dirty="0"/>
          </a:p>
        </p:txBody>
      </p:sp>
    </p:spTree>
    <p:extLst>
      <p:ext uri="{BB962C8B-B14F-4D97-AF65-F5344CB8AC3E}">
        <p14:creationId xmlns:p14="http://schemas.microsoft.com/office/powerpoint/2010/main" val="89328334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1031</TotalTime>
  <Words>284</Words>
  <Application>Microsoft Office PowerPoint</Application>
  <PresentationFormat>화면 슬라이드 쇼(4:3)</PresentationFormat>
  <Paragraphs>81</Paragraphs>
  <Slides>7</Slides>
  <Notes>2</Notes>
  <HiddenSlides>0</HiddenSlides>
  <MMClips>0</MMClips>
  <ScaleCrop>false</ScaleCrop>
  <HeadingPairs>
    <vt:vector size="4" baseType="variant">
      <vt:variant>
        <vt:lpstr>테마</vt:lpstr>
      </vt:variant>
      <vt:variant>
        <vt:i4>2</vt:i4>
      </vt:variant>
      <vt:variant>
        <vt:lpstr>슬라이드 제목</vt:lpstr>
      </vt:variant>
      <vt:variant>
        <vt:i4>7</vt:i4>
      </vt:variant>
    </vt:vector>
  </HeadingPairs>
  <TitlesOfParts>
    <vt:vector size="9" baseType="lpstr">
      <vt:lpstr>IEEE-P802_15</vt:lpstr>
      <vt:lpstr>디자인 사용자 지정</vt:lpstr>
      <vt:lpstr>PowerPoint 프레젠테이션</vt:lpstr>
      <vt:lpstr>IEEE 802.15.7r1 OWC  Closing report   Bangkok, Thailand  Sept 17, 2015</vt:lpstr>
      <vt:lpstr>Agenda items for the week</vt:lpstr>
      <vt:lpstr>Accomplishment for the Sept. meeting</vt:lpstr>
      <vt:lpstr>Plan for Nov. Meeting</vt:lpstr>
      <vt:lpstr>MOTION</vt:lpstr>
      <vt:lpstr>MOTION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May 2014</dc:title>
  <dc:subject>IEEE 802.15 &lt;subject&gt;</dc:subject>
  <dc:creator>kitazawa</dc:creator>
  <dc:description>15-14-0316-00-0sru</dc:description>
  <cp:lastModifiedBy>user</cp:lastModifiedBy>
  <cp:revision>84</cp:revision>
  <cp:lastPrinted>1998-02-10T13:28:06Z</cp:lastPrinted>
  <dcterms:created xsi:type="dcterms:W3CDTF">2013-09-18T06:18:22Z</dcterms:created>
  <dcterms:modified xsi:type="dcterms:W3CDTF">2015-09-17T08:53:14Z</dcterms:modified>
</cp:coreProperties>
</file>