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338" r:id="rId3"/>
    <p:sldId id="339" r:id="rId4"/>
    <p:sldId id="307" r:id="rId5"/>
    <p:sldId id="340" r:id="rId6"/>
    <p:sldId id="341" r:id="rId7"/>
    <p:sldId id="342" r:id="rId8"/>
    <p:sldId id="343" r:id="rId9"/>
    <p:sldId id="344" r:id="rId10"/>
    <p:sldId id="32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7E1CF8A0-6E6E-4EEA-8DEA-681DA9A011DF}">
          <p14:sldIdLst>
            <p14:sldId id="259"/>
            <p14:sldId id="338"/>
            <p14:sldId id="339"/>
            <p14:sldId id="307"/>
          </p14:sldIdLst>
        </p14:section>
        <p14:section name="Untitled Section" id="{282C9546-9DEA-489D-93A7-53B2777F13E9}">
          <p14:sldIdLst>
            <p14:sldId id="340"/>
            <p14:sldId id="341"/>
            <p14:sldId id="342"/>
            <p14:sldId id="343"/>
            <p14:sldId id="344"/>
            <p14:sldId id="32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3</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6</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7</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8</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802.15-15-0750-00-004q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Closing Report for TG4q (ULP) Task Group, Sept 2015 Meeting	</a:t>
            </a:r>
          </a:p>
          <a:p>
            <a:pPr>
              <a:defRPr/>
            </a:pPr>
            <a:r>
              <a:rPr lang="en-US" altLang="en-US" sz="1800" b="1" dirty="0" smtClean="0">
                <a:solidFill>
                  <a:schemeClr val="tx2"/>
                </a:solidFill>
              </a:rPr>
              <a:t>Date Submitted:	</a:t>
            </a:r>
            <a:r>
              <a:rPr lang="en-US" altLang="en-US" sz="1800" dirty="0" smtClean="0">
                <a:solidFill>
                  <a:schemeClr val="tx2"/>
                </a:solidFill>
              </a:rPr>
              <a:t>Sept 17, </a:t>
            </a:r>
            <a:r>
              <a:rPr lang="en-US" altLang="en-US" sz="1800" dirty="0">
                <a:solidFill>
                  <a:schemeClr val="tx2"/>
                </a:solidFill>
              </a:rPr>
              <a:t>2015</a:t>
            </a:r>
          </a:p>
          <a:p>
            <a:pPr>
              <a:defRPr/>
            </a:pPr>
            <a:r>
              <a:rPr lang="en-US" altLang="en-US" sz="1800" b="1" dirty="0">
                <a:solidFill>
                  <a:schemeClr val="tx2"/>
                </a:solidFill>
              </a:rPr>
              <a:t>Source:</a:t>
            </a:r>
            <a:r>
              <a:rPr lang="en-US" altLang="en-US" sz="1800" dirty="0">
                <a:solidFill>
                  <a:schemeClr val="tx2"/>
                </a:solidFill>
              </a:rPr>
              <a:t> 		Chiu Ngo</a:t>
            </a:r>
            <a:r>
              <a:rPr lang="en-US" altLang="en-US" sz="1800" dirty="0">
                <a:solidFill>
                  <a:srgbClr val="000000"/>
                </a:solidFill>
                <a:ea typeface="DejaVu Sans" charset="0"/>
                <a:cs typeface="DejaVu Sans" charset="0"/>
              </a:rPr>
              <a:t>, Samsung</a:t>
            </a:r>
          </a:p>
          <a:p>
            <a:pPr eaLnBrk="1">
              <a:defRPr/>
            </a:pPr>
            <a:r>
              <a:rPr lang="en-US" altLang="en-US" sz="1800" dirty="0">
                <a:solidFill>
                  <a:srgbClr val="000000"/>
                </a:solidFill>
                <a:ea typeface="DejaVu Sans" charset="0"/>
                <a:cs typeface="DejaVu Sans" charset="0"/>
              </a:rPr>
              <a:t>                                665 Clyde Ave, Mountain View, CA 94043, USA</a:t>
            </a:r>
            <a:endParaRPr lang="en-US" altLang="en-US" sz="1400" dirty="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Closing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Summary </a:t>
            </a:r>
            <a:r>
              <a:rPr lang="en-US" altLang="en-US" sz="1800" dirty="0" smtClean="0">
                <a:solidFill>
                  <a:srgbClr val="000000"/>
                </a:solidFill>
              </a:rPr>
              <a:t>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Sept’15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7988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Closing Report</a:t>
            </a:r>
          </a:p>
          <a:p>
            <a:r>
              <a:rPr lang="en-US" altLang="en-US" sz="2400" dirty="0" smtClean="0">
                <a:latin typeface="+mj-lt"/>
              </a:rPr>
              <a:t>18</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Bangkok</a:t>
            </a:r>
            <a:r>
              <a:rPr lang="en-US" altLang="en-US" sz="2400" dirty="0">
                <a:latin typeface="+mj-lt"/>
              </a:rPr>
              <a:t>, Thailand</a:t>
            </a:r>
            <a:endParaRPr lang="en-US" altLang="en-US" sz="2400" dirty="0" smtClean="0">
              <a:latin typeface="+mj-lt"/>
            </a:endParaRPr>
          </a:p>
          <a:p>
            <a:r>
              <a:rPr lang="en-US" altLang="en-US" sz="2400" dirty="0" smtClean="0">
                <a:latin typeface="+mj-lt"/>
              </a:rPr>
              <a:t>Sept. 14~17,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3852257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Sept. 2015 Sessions</a:t>
            </a:r>
          </a:p>
        </p:txBody>
      </p:sp>
      <p:sp>
        <p:nvSpPr>
          <p:cNvPr id="15363" name="Content Placeholder 2"/>
          <p:cNvSpPr>
            <a:spLocks noGrp="1"/>
          </p:cNvSpPr>
          <p:nvPr>
            <p:ph idx="1"/>
          </p:nvPr>
        </p:nvSpPr>
        <p:spPr>
          <a:xfrm>
            <a:off x="685800" y="16764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p>
          <a:p>
            <a:pPr>
              <a:buFont typeface="Arial" pitchFamily="34" charset="0"/>
              <a:buChar char="•"/>
              <a:defRPr/>
            </a:pPr>
            <a:r>
              <a:rPr lang="en-US" altLang="en-US" sz="2800" dirty="0" smtClean="0">
                <a:latin typeface="Times New Roman" pitchFamily="18" charset="0"/>
              </a:rPr>
              <a:t>Used a total </a:t>
            </a:r>
            <a:r>
              <a:rPr lang="en-US" altLang="en-US" sz="2800" dirty="0" smtClean="0">
                <a:latin typeface="Times New Roman" pitchFamily="18" charset="0"/>
              </a:rPr>
              <a:t>of </a:t>
            </a:r>
            <a:r>
              <a:rPr lang="en-US" altLang="en-US" sz="2800" dirty="0" smtClean="0">
                <a:latin typeface="Times New Roman" pitchFamily="18" charset="0"/>
              </a:rPr>
              <a:t>4 </a:t>
            </a:r>
            <a:r>
              <a:rPr lang="en-US" altLang="en-US" sz="2800" dirty="0" smtClean="0">
                <a:latin typeface="Times New Roman" pitchFamily="18" charset="0"/>
              </a:rPr>
              <a:t>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1031842635"/>
              </p:ext>
            </p:extLst>
          </p:nvPr>
        </p:nvGraphicFramePr>
        <p:xfrm>
          <a:off x="1905000" y="2743200"/>
          <a:ext cx="6248400" cy="283146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sng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sng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sng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10)</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1054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pPr marL="457200" lvl="1" indent="0">
              <a:buNone/>
            </a:pPr>
            <a:endParaRPr lang="en-US" altLang="en-US" sz="2000" dirty="0">
              <a:latin typeface="Times New Roman" pitchFamily="18" charset="0"/>
            </a:endParaRPr>
          </a:p>
          <a:p>
            <a:pPr lvl="1">
              <a:buFont typeface="Wingdings" pitchFamily="2" charset="2"/>
              <a:buChar char="Ø"/>
            </a:pPr>
            <a:endParaRPr lang="en-US" altLang="en-US" sz="2000" dirty="0">
              <a:latin typeface="Times New Roman" pitchFamily="18" charset="0"/>
            </a:endParaRPr>
          </a:p>
        </p:txBody>
      </p:sp>
    </p:spTree>
    <p:extLst>
      <p:ext uri="{BB962C8B-B14F-4D97-AF65-F5344CB8AC3E}">
        <p14:creationId xmlns:p14="http://schemas.microsoft.com/office/powerpoint/2010/main" val="1223869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Reviewed </a:t>
            </a:r>
            <a:r>
              <a:rPr lang="en-US" altLang="en-US" sz="2400" dirty="0"/>
              <a:t>draft spec. D6.0 and </a:t>
            </a:r>
            <a:r>
              <a:rPr lang="en-US" altLang="en-US" sz="2400" dirty="0" smtClean="0"/>
              <a:t>provided </a:t>
            </a:r>
            <a:r>
              <a:rPr lang="en-US" altLang="en-US" sz="2400" dirty="0"/>
              <a:t>comments on  the first recirculation of sponsor ballot</a:t>
            </a:r>
          </a:p>
          <a:p>
            <a:pPr eaLnBrk="1" hangingPunct="1">
              <a:spcBef>
                <a:spcPts val="300"/>
              </a:spcBef>
            </a:pPr>
            <a:r>
              <a:rPr lang="en-US" altLang="en-US" sz="2400" dirty="0" smtClean="0"/>
              <a:t>Discussed </a:t>
            </a:r>
            <a:r>
              <a:rPr lang="en-US" altLang="en-US" sz="2400" dirty="0"/>
              <a:t>the approach of handling comment resolution for </a:t>
            </a:r>
            <a:r>
              <a:rPr lang="en-US" altLang="en-US" sz="2400" dirty="0" smtClean="0"/>
              <a:t>the next </a:t>
            </a:r>
            <a:r>
              <a:rPr lang="en-US" altLang="en-US" sz="2400" dirty="0" err="1" smtClean="0"/>
              <a:t>recirc</a:t>
            </a:r>
            <a:r>
              <a:rPr lang="en-US" altLang="en-US" sz="2400" dirty="0" smtClean="0"/>
              <a:t>. of sponsor </a:t>
            </a:r>
            <a:r>
              <a:rPr lang="en-US" altLang="en-US" sz="2400" dirty="0"/>
              <a:t>ballot</a:t>
            </a:r>
          </a:p>
          <a:p>
            <a:pPr eaLnBrk="1" hangingPunct="1">
              <a:spcBef>
                <a:spcPts val="300"/>
              </a:spcBef>
            </a:pP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Nov’15 Meeting</a:t>
            </a:r>
          </a:p>
        </p:txBody>
      </p:sp>
      <p:sp>
        <p:nvSpPr>
          <p:cNvPr id="31747" name="Content Placeholder 2"/>
          <p:cNvSpPr>
            <a:spLocks noGrp="1"/>
          </p:cNvSpPr>
          <p:nvPr>
            <p:ph idx="1"/>
          </p:nvPr>
        </p:nvSpPr>
        <p:spPr>
          <a:xfrm>
            <a:off x="381000" y="1676400"/>
            <a:ext cx="8382000" cy="4114800"/>
          </a:xfrm>
        </p:spPr>
        <p:txBody>
          <a:bodyPr/>
          <a:lstStyle/>
          <a:p>
            <a:r>
              <a:rPr lang="en-US" altLang="en-US" dirty="0" smtClean="0">
                <a:latin typeface="Times New Roman" pitchFamily="18" charset="0"/>
                <a:cs typeface="Times New Roman" pitchFamily="18" charset="0"/>
              </a:rPr>
              <a:t>Comment resolution for sponsor ballot</a:t>
            </a:r>
          </a:p>
          <a:p>
            <a:pPr marL="342900" lvl="1" indent="-342900">
              <a:buFontTx/>
              <a:buChar char="•"/>
            </a:pPr>
            <a:r>
              <a:rPr lang="en-US" altLang="en-US" sz="3200" dirty="0" smtClean="0">
                <a:latin typeface="Times New Roman" pitchFamily="18" charset="0"/>
                <a:ea typeface="+mn-ea"/>
                <a:cs typeface="Times New Roman" pitchFamily="18" charset="0"/>
              </a:rPr>
              <a:t>Prepare material for seeking “WG approval </a:t>
            </a:r>
            <a:r>
              <a:rPr lang="en-US" altLang="en-US" sz="3200" dirty="0">
                <a:latin typeface="Times New Roman" pitchFamily="18" charset="0"/>
                <a:ea typeface="+mn-ea"/>
                <a:cs typeface="Times New Roman" pitchFamily="18" charset="0"/>
              </a:rPr>
              <a:t>to submit </a:t>
            </a:r>
            <a:r>
              <a:rPr lang="en-US" altLang="en-US" sz="3200" dirty="0" smtClean="0">
                <a:latin typeface="Times New Roman" pitchFamily="18" charset="0"/>
                <a:ea typeface="+mn-ea"/>
                <a:cs typeface="Times New Roman" pitchFamily="18" charset="0"/>
              </a:rPr>
              <a:t>to EC/</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4116919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buFont typeface="Arial" charset="0"/>
              <a:buChar char="•"/>
              <a:defRPr/>
            </a:pPr>
            <a:r>
              <a:rPr lang="de-DE" altLang="en-US" dirty="0" smtClean="0">
                <a:latin typeface="Times New Roman" pitchFamily="18" charset="0"/>
              </a:rPr>
              <a:t>From June 15, 2015 to Jan. 17, 2016</a:t>
            </a:r>
            <a:endParaRPr lang="de-DE" altLang="en-US" dirty="0">
              <a:latin typeface="Times New Roman" pitchFamily="18" charset="0"/>
            </a:endParaRP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 (after US Daylight Saving ends, 9:00PM PT)</a:t>
            </a:r>
          </a:p>
          <a:p>
            <a:pPr marL="400050" lvl="1" indent="0">
              <a:buNone/>
              <a:defRPr/>
            </a:pPr>
            <a:endParaRPr lang="de-DE" altLang="en-US" dirty="0" smtClean="0">
              <a:latin typeface="Times New Roman" pitchFamily="18" charset="0"/>
            </a:endParaRPr>
          </a:p>
          <a:p>
            <a:pPr marL="457200" indent="-457200">
              <a:defRPr/>
            </a:pPr>
            <a:r>
              <a:rPr lang="de-DE" altLang="en-US" dirty="0" smtClean="0">
                <a:latin typeface="Times New Roman" pitchFamily="18" charset="0"/>
              </a:rPr>
              <a:t>From Aug 17, 2015 to Jan</a:t>
            </a:r>
            <a:r>
              <a:rPr lang="de-DE" altLang="en-US" dirty="0">
                <a:latin typeface="Times New Roman" pitchFamily="18" charset="0"/>
              </a:rPr>
              <a:t>. 17, </a:t>
            </a:r>
            <a:r>
              <a:rPr lang="de-DE" altLang="en-US" dirty="0" smtClean="0">
                <a:latin typeface="Times New Roman" pitchFamily="18" charset="0"/>
              </a:rPr>
              <a:t>2016</a:t>
            </a:r>
          </a:p>
          <a:p>
            <a:pPr marL="857250" lvl="1" indent="-457200">
              <a:defRPr/>
            </a:pPr>
            <a:r>
              <a:rPr lang="de-DE" altLang="en-US" dirty="0" smtClean="0">
                <a:latin typeface="Times New Roman" pitchFamily="18" charset="0"/>
              </a:rPr>
              <a:t>Every Monday 8:00PM PT </a:t>
            </a:r>
            <a:r>
              <a:rPr lang="de-DE" altLang="en-US" dirty="0">
                <a:latin typeface="Times New Roman" pitchFamily="18" charset="0"/>
              </a:rPr>
              <a:t>(after US Daylight Saving ends, 9:00PM PT</a:t>
            </a:r>
            <a:r>
              <a:rPr lang="de-DE" altLang="en-US" dirty="0" smtClean="0">
                <a:latin typeface="Times New Roman" pitchFamily="18" charset="0"/>
              </a:rPr>
              <a: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4143465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3564911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a:solidFill>
                  <a:schemeClr val="accent2"/>
                </a:solidFill>
                <a:latin typeface="Times New Roman" pitchFamily="18" charset="0"/>
                <a:cs typeface="Times New Roman" pitchFamily="18" charset="0"/>
              </a:rPr>
              <a:t>First SB recirculation					</a:t>
            </a:r>
            <a:r>
              <a:rPr lang="en-US" altLang="en-US" sz="1800" dirty="0" smtClean="0">
                <a:solidFill>
                  <a:schemeClr val="accent2"/>
                </a:solidFill>
                <a:latin typeface="Times New Roman" pitchFamily="18" charset="0"/>
                <a:cs typeface="Times New Roman" pitchFamily="18" charset="0"/>
              </a:rPr>
              <a:t>Sept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Second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Oct </a:t>
            </a:r>
            <a:r>
              <a:rPr lang="en-US" altLang="en-US" sz="1800" dirty="0">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Third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Oct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EC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Nov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endParaRPr lang="en-US" altLang="en-US" sz="1400" dirty="0">
              <a:latin typeface="Times New Roman" pitchFamily="18" charset="0"/>
            </a:endParaRPr>
          </a:p>
        </p:txBody>
      </p:sp>
    </p:spTree>
    <p:extLst>
      <p:ext uri="{BB962C8B-B14F-4D97-AF65-F5344CB8AC3E}">
        <p14:creationId xmlns:p14="http://schemas.microsoft.com/office/powerpoint/2010/main" val="1539852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WG Motion: Reaffirmation of Sponsor BRC</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a:t>
            </a:r>
            <a:r>
              <a:rPr lang="en-US" altLang="en-US" sz="2000" dirty="0" smtClean="0">
                <a:latin typeface="Times New Roman" pitchFamily="18" charset="0"/>
                <a:cs typeface="Times New Roman" pitchFamily="18" charset="0"/>
              </a:rPr>
              <a:t>802.15 </a:t>
            </a:r>
            <a:r>
              <a:rPr lang="en-US" altLang="en-US" sz="2000" dirty="0">
                <a:latin typeface="Times New Roman" pitchFamily="18" charset="0"/>
                <a:cs typeface="Times New Roman" pitchFamily="18" charset="0"/>
              </a:rPr>
              <a:t>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0" indent="0">
              <a:buNone/>
            </a:pPr>
            <a:endParaRPr lang="en-US" altLang="en-US" sz="2000" kern="0" dirty="0" smtClean="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Moved by: Chiu Ngo 		Seconded by: </a:t>
            </a:r>
          </a:p>
          <a:p>
            <a:pPr marL="0" indent="0" eaLnBrk="1" hangingPunct="1">
              <a:spcBef>
                <a:spcPts val="300"/>
              </a:spcBef>
              <a:buNone/>
            </a:pPr>
            <a:endParaRPr lang="en-US" altLang="en-US" sz="2400" kern="0" dirty="0" smtClean="0"/>
          </a:p>
        </p:txBody>
      </p:sp>
      <p:sp>
        <p:nvSpPr>
          <p:cNvPr id="8" name="Rectangle 3"/>
          <p:cNvSpPr txBox="1">
            <a:spLocks noChangeArrowheads="1"/>
          </p:cNvSpPr>
          <p:nvPr/>
        </p:nvSpPr>
        <p:spPr bwMode="auto">
          <a:xfrm>
            <a:off x="661988" y="22860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350327" y="23622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356295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566</Words>
  <Application>Microsoft Office PowerPoint</Application>
  <PresentationFormat>On-screen Show (4:3)</PresentationFormat>
  <Paragraphs>148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IEEE 802.15.4q Task Group</vt:lpstr>
      <vt:lpstr>Sept. 2015 Sessions</vt:lpstr>
      <vt:lpstr>Achievement this week</vt:lpstr>
      <vt:lpstr>Plan for Nov’15 Meeting</vt:lpstr>
      <vt:lpstr>Teleconferences</vt:lpstr>
      <vt:lpstr>TG4q Timeline</vt:lpstr>
      <vt:lpstr>TG4q Timeline (cont’)</vt:lpstr>
      <vt:lpstr>WG Motion: Reaffirmation of Sponsor BRC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2015-09-17T10:35:32Z</dcterms:modified>
</cp:coreProperties>
</file>