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78968" autoAdjust="0"/>
  </p:normalViewPr>
  <p:slideViewPr>
    <p:cSldViewPr>
      <p:cViewPr>
        <p:scale>
          <a:sx n="84" d="100"/>
          <a:sy n="84" d="100"/>
        </p:scale>
        <p:origin x="652" y="-832"/>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52" y="5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9/17/2015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9/17/2015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9/17/2015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9/17/2015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9/17/2015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9/17/2015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9/17/2015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9/17/2015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9/17/2015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9/17/2015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9/17/2015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9/17/2015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9/17/2015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9/17/2015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9/17/2015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9/17/2015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9/17/2015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9/17/2015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9/17/2015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9/17/2015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9/17/2015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9/17/2015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9/17/2015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9/17/2015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kern="1200" dirty="0" smtClean="0">
                <a:solidFill>
                  <a:schemeClr val="tx1"/>
                </a:solidFill>
                <a:effectLst/>
                <a:latin typeface="Times New Roman" pitchFamily="18" charset="0"/>
                <a:ea typeface="+mn-ea"/>
                <a:cs typeface="+mn-cs"/>
              </a:rPr>
              <a:t>15-15-0748-00-0008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9/17/2015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[September 17, </a:t>
            </a:r>
            <a:r>
              <a:rPr lang="en-US" altLang="ko-KR" sz="1600" dirty="0" smtClean="0">
                <a:ea typeface="굴림" pitchFamily="50" charset="-127"/>
              </a:rPr>
              <a:t>2015]</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2015 Bangkok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9/17/2015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September 17, 2015</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Technical Presentation/Discussion </a:t>
            </a:r>
          </a:p>
          <a:p>
            <a:r>
              <a:rPr lang="en-US" sz="2400" dirty="0" smtClean="0"/>
              <a:t>Drafting D0.15</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9/17/2015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23900" y="1219200"/>
            <a:ext cx="7772400" cy="4114800"/>
          </a:xfrm>
        </p:spPr>
        <p:txBody>
          <a:bodyPr/>
          <a:lstStyle/>
          <a:p>
            <a:r>
              <a:rPr lang="en-US" sz="2000" dirty="0"/>
              <a:t>9</a:t>
            </a:r>
            <a:r>
              <a:rPr lang="en-US" sz="2000" dirty="0" smtClean="0"/>
              <a:t> time slots used at this meeting</a:t>
            </a:r>
          </a:p>
          <a:p>
            <a:r>
              <a:rPr lang="en-US" sz="2000" dirty="0" smtClean="0"/>
              <a:t>Discussion on MAC services</a:t>
            </a:r>
          </a:p>
          <a:p>
            <a:r>
              <a:rPr lang="en-US" sz="2000" dirty="0" smtClean="0"/>
              <a:t>Discussion on common mode for synchronization</a:t>
            </a:r>
          </a:p>
          <a:p>
            <a:r>
              <a:rPr lang="en-US" sz="2000" dirty="0" smtClean="0"/>
              <a:t>Discussions on Physical layer security</a:t>
            </a:r>
          </a:p>
          <a:p>
            <a:r>
              <a:rPr lang="en-US" sz="2000" dirty="0" smtClean="0"/>
              <a:t>Presentations and drafting ( Presentations)</a:t>
            </a:r>
          </a:p>
          <a:p>
            <a:endParaRPr lang="en-US" sz="1800" dirty="0" smtClean="0"/>
          </a:p>
          <a:p>
            <a:pPr lvl="1"/>
            <a:r>
              <a:rPr lang="en-US" sz="1800" dirty="0" smtClean="0"/>
              <a:t>Doc. 651r0: </a:t>
            </a:r>
            <a:r>
              <a:rPr lang="en-US" sz="1800" dirty="0" err="1" smtClean="0"/>
              <a:t>Teleconf</a:t>
            </a:r>
            <a:r>
              <a:rPr lang="en-US" sz="1800" dirty="0" smtClean="0"/>
              <a:t> report,</a:t>
            </a:r>
            <a:r>
              <a:rPr lang="en-US" altLang="ja-JP" sz="1800" dirty="0"/>
              <a:t> (Marco Hernandez</a:t>
            </a:r>
            <a:r>
              <a:rPr lang="en-US" altLang="ja-JP" sz="1800" dirty="0" smtClean="0"/>
              <a:t>)</a:t>
            </a:r>
          </a:p>
          <a:p>
            <a:pPr lvl="1"/>
            <a:r>
              <a:rPr lang="en-US" altLang="ja-JP" sz="1800" dirty="0"/>
              <a:t>Doc. </a:t>
            </a:r>
            <a:r>
              <a:rPr lang="en-US" altLang="ja-JP" sz="1800" dirty="0" smtClean="0"/>
              <a:t>691r0: Draft D0.14 (BJ </a:t>
            </a:r>
            <a:r>
              <a:rPr lang="en-US" altLang="ja-JP" sz="1800" dirty="0"/>
              <a:t>Kwak)</a:t>
            </a:r>
          </a:p>
          <a:p>
            <a:pPr lvl="1"/>
            <a:r>
              <a:rPr lang="en-US" altLang="ja-JP" sz="1800" dirty="0"/>
              <a:t>Doc. </a:t>
            </a:r>
            <a:r>
              <a:rPr lang="en-US" altLang="ja-JP" sz="1800" dirty="0" smtClean="0"/>
              <a:t>695r0: </a:t>
            </a:r>
            <a:r>
              <a:rPr lang="en-US" altLang="ja-JP" sz="1800" dirty="0" err="1" smtClean="0"/>
              <a:t>ToC</a:t>
            </a:r>
            <a:r>
              <a:rPr lang="en-US" altLang="ja-JP" sz="1800" dirty="0" smtClean="0"/>
              <a:t> (BJ </a:t>
            </a:r>
            <a:r>
              <a:rPr lang="en-US" altLang="ja-JP" sz="1800" dirty="0"/>
              <a:t>Kwak</a:t>
            </a:r>
            <a:r>
              <a:rPr lang="en-US" altLang="ja-JP" sz="1800" dirty="0" smtClean="0"/>
              <a:t>)</a:t>
            </a:r>
            <a:endParaRPr lang="en-US" sz="1800" dirty="0" smtClean="0"/>
          </a:p>
          <a:p>
            <a:pPr lvl="1"/>
            <a:r>
              <a:rPr lang="en-US" sz="1800" dirty="0" smtClean="0"/>
              <a:t>Doc.</a:t>
            </a:r>
            <a:r>
              <a:rPr lang="en-US" altLang="ja-JP" sz="1800" dirty="0"/>
              <a:t> </a:t>
            </a:r>
            <a:r>
              <a:rPr lang="en-US" altLang="ja-JP" sz="1800" dirty="0" smtClean="0"/>
              <a:t>700r0: Suggested changes</a:t>
            </a:r>
            <a:r>
              <a:rPr lang="en-US" sz="1800" dirty="0" smtClean="0"/>
              <a:t> (HB Li)</a:t>
            </a:r>
          </a:p>
          <a:p>
            <a:pPr lvl="1"/>
            <a:r>
              <a:rPr lang="en-US" sz="1800" dirty="0" smtClean="0"/>
              <a:t>Doc. 732r1: On DPS (Billy Verso/Marco Hernandez)</a:t>
            </a:r>
          </a:p>
          <a:p>
            <a:pPr lvl="1"/>
            <a:r>
              <a:rPr lang="en-US" sz="1800" dirty="0" smtClean="0"/>
              <a:t>Doc. 708r0: UWB MAC primitives (Billy Verso)</a:t>
            </a:r>
            <a:endParaRPr lang="en-US" sz="1800" dirty="0"/>
          </a:p>
          <a:p>
            <a:pPr lvl="1"/>
            <a:r>
              <a:rPr lang="en-US" sz="1800" dirty="0" smtClean="0"/>
              <a:t>Doc. 724r1, 725r1: MAC access scheme(BJ </a:t>
            </a:r>
            <a:r>
              <a:rPr lang="en-US" sz="1800" dirty="0" err="1" smtClean="0"/>
              <a:t>Kwak</a:t>
            </a:r>
            <a:r>
              <a:rPr lang="en-US" sz="1800" dirty="0" smtClean="0"/>
              <a:t>)</a:t>
            </a:r>
            <a:r>
              <a:rPr lang="en-US" sz="1400" dirty="0" smtClean="0"/>
              <a:t>  </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8458200" cy="4114800"/>
          </a:xfrm>
        </p:spPr>
        <p:txBody>
          <a:bodyPr/>
          <a:lstStyle/>
          <a:p>
            <a:r>
              <a:rPr lang="en-US" altLang="ja-JP" sz="2400" dirty="0"/>
              <a:t>Presentations and </a:t>
            </a:r>
            <a:r>
              <a:rPr lang="en-US" altLang="ja-JP" sz="2400" dirty="0" smtClean="0"/>
              <a:t>drafting</a:t>
            </a:r>
          </a:p>
          <a:p>
            <a:endParaRPr lang="en-US" sz="2200" dirty="0" smtClean="0"/>
          </a:p>
          <a:p>
            <a:pPr lvl="1"/>
            <a:r>
              <a:rPr lang="en-US" sz="1800" dirty="0"/>
              <a:t>Doc. 709r1, r2: MAC Services (Marco Hernandez)</a:t>
            </a:r>
            <a:r>
              <a:rPr lang="en-US" sz="1400" dirty="0"/>
              <a:t>  </a:t>
            </a:r>
          </a:p>
          <a:p>
            <a:pPr lvl="1"/>
            <a:r>
              <a:rPr lang="en-US" sz="1800" dirty="0"/>
              <a:t>Doc. 729r0: Synchronization (HB Li)</a:t>
            </a:r>
          </a:p>
          <a:p>
            <a:pPr lvl="1"/>
            <a:r>
              <a:rPr lang="en-US" sz="1800" dirty="0"/>
              <a:t>Doc. 728r0: Physical Layer Security (BJ </a:t>
            </a:r>
            <a:r>
              <a:rPr lang="en-US" sz="1800" dirty="0" err="1"/>
              <a:t>Kwak</a:t>
            </a:r>
            <a:r>
              <a:rPr lang="en-US" sz="1800" dirty="0"/>
              <a:t>) </a:t>
            </a:r>
          </a:p>
          <a:p>
            <a:pPr lvl="1"/>
            <a:r>
              <a:rPr lang="en-US" sz="1800" dirty="0"/>
              <a:t>Doc. 726r0: </a:t>
            </a:r>
            <a:r>
              <a:rPr lang="en-US" sz="1800" dirty="0" smtClean="0"/>
              <a:t>RTS/CTS </a:t>
            </a:r>
            <a:r>
              <a:rPr lang="en-US" sz="1800" dirty="0"/>
              <a:t>(Nah-Oak Song, </a:t>
            </a:r>
            <a:r>
              <a:rPr lang="en-US" sz="1800" dirty="0" err="1"/>
              <a:t>Byung</a:t>
            </a:r>
            <a:r>
              <a:rPr lang="en-US" sz="1800" dirty="0"/>
              <a:t>-Jae </a:t>
            </a:r>
            <a:r>
              <a:rPr lang="en-US" sz="1800" dirty="0" err="1"/>
              <a:t>Kwak</a:t>
            </a:r>
            <a:r>
              <a:rPr lang="en-US" sz="1800" dirty="0"/>
              <a:t>, </a:t>
            </a:r>
            <a:r>
              <a:rPr lang="en-US" sz="1800" dirty="0" err="1"/>
              <a:t>Junhyuk</a:t>
            </a:r>
            <a:r>
              <a:rPr lang="en-US" sz="1800" dirty="0"/>
              <a:t> </a:t>
            </a:r>
            <a:r>
              <a:rPr lang="en-US" sz="1800" dirty="0" smtClean="0"/>
              <a:t>Kim) </a:t>
            </a:r>
            <a:endParaRPr lang="en-US" altLang="ja-JP" sz="1800" dirty="0" smtClean="0"/>
          </a:p>
          <a:p>
            <a:pPr lvl="1"/>
            <a:r>
              <a:rPr lang="en-US" altLang="ja-JP" sz="1800" dirty="0" smtClean="0"/>
              <a:t>Doc. 752r2: Common mode synchronization text (HB Li)</a:t>
            </a:r>
          </a:p>
          <a:p>
            <a:pPr lvl="1"/>
            <a:r>
              <a:rPr lang="en-US" altLang="ja-JP" sz="1800" dirty="0" smtClean="0"/>
              <a:t>Doc. 727r1: Physical Layer Security Text (BJ </a:t>
            </a:r>
            <a:r>
              <a:rPr lang="en-US" altLang="ja-JP" sz="1800" dirty="0" err="1" smtClean="0"/>
              <a:t>Kwak</a:t>
            </a:r>
            <a:r>
              <a:rPr lang="en-US" altLang="ja-JP" sz="1800" dirty="0" smtClean="0"/>
              <a:t>)</a:t>
            </a:r>
            <a:endParaRPr lang="en-US" altLang="ja-JP" sz="18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9/17/2015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November Plenary</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Progress on action items by champions according to the new </a:t>
            </a:r>
            <a:r>
              <a:rPr lang="en-US" altLang="ja-JP" sz="2400" dirty="0" err="1" smtClean="0"/>
              <a:t>ToC</a:t>
            </a:r>
            <a:r>
              <a:rPr lang="en-US" altLang="ja-JP" sz="2400" dirty="0" smtClean="0"/>
              <a:t> (Doc. 695r1)</a:t>
            </a:r>
          </a:p>
          <a:p>
            <a:r>
              <a:rPr lang="en-US" altLang="ja-JP" sz="2400" dirty="0" smtClean="0"/>
              <a:t>Co-existence document</a:t>
            </a:r>
          </a:p>
          <a:p>
            <a:r>
              <a:rPr lang="en-US" altLang="ja-JP" sz="2400" dirty="0" smtClean="0"/>
              <a:t>Teleconferences </a:t>
            </a:r>
          </a:p>
          <a:p>
            <a:pPr lvl="1"/>
            <a:r>
              <a:rPr lang="en-US" altLang="ja-JP" sz="2000" dirty="0"/>
              <a:t>Agenda: </a:t>
            </a:r>
            <a:endParaRPr lang="en-US" altLang="ja-JP" sz="1600" dirty="0" smtClean="0"/>
          </a:p>
          <a:p>
            <a:pPr lvl="2"/>
            <a:r>
              <a:rPr lang="en-US" altLang="ja-JP" sz="1600" dirty="0" smtClean="0"/>
              <a:t>Drafting for remaining MAC  items by individual champions</a:t>
            </a:r>
            <a:endParaRPr lang="en-US" altLang="ja-JP" sz="1600" dirty="0"/>
          </a:p>
          <a:p>
            <a:pPr lvl="1"/>
            <a:r>
              <a:rPr lang="en-US" altLang="ja-JP" sz="2000" dirty="0"/>
              <a:t>Date: </a:t>
            </a:r>
          </a:p>
          <a:p>
            <a:pPr lvl="2"/>
            <a:r>
              <a:rPr lang="en-US" sz="1600" dirty="0" smtClean="0"/>
              <a:t>October 7 (Wednesday) </a:t>
            </a:r>
            <a:r>
              <a:rPr lang="en-US" sz="1600" dirty="0"/>
              <a:t>7:00amUS </a:t>
            </a:r>
            <a:r>
              <a:rPr lang="en-US" sz="1600" dirty="0" smtClean="0"/>
              <a:t>EDT</a:t>
            </a:r>
            <a:r>
              <a:rPr lang="en-US" sz="1600" dirty="0"/>
              <a:t>, </a:t>
            </a:r>
            <a:r>
              <a:rPr lang="en-US" sz="1600" dirty="0" smtClean="0"/>
              <a:t>8:00pm </a:t>
            </a:r>
            <a:r>
              <a:rPr lang="en-US" sz="1600" dirty="0"/>
              <a:t>Japan/Korea, </a:t>
            </a:r>
            <a:r>
              <a:rPr lang="en-US" sz="1600" dirty="0" smtClean="0"/>
              <a:t>Ireland 12:00PM </a:t>
            </a:r>
            <a:endParaRPr lang="en-US" sz="1600" dirty="0"/>
          </a:p>
          <a:p>
            <a:pPr lvl="2"/>
            <a:r>
              <a:rPr lang="en-US" sz="1600" dirty="0" smtClean="0"/>
              <a:t>October 27 (Tuesday) 8:00pmUS EDT, 9am (Oct. 28) Japan/Korea, Ireland 1:00AM </a:t>
            </a:r>
            <a:endParaRPr lang="en-US" altLang="ko-KR" sz="2400" dirty="0" smtClean="0">
              <a:solidFill>
                <a:srgbClr val="000000"/>
              </a:solidFill>
            </a:endParaRPr>
          </a:p>
          <a:p>
            <a:pPr marL="0" indent="0">
              <a:buNone/>
            </a:pPr>
            <a:endParaRPr lang="en-US" altLang="ja-JP" sz="2400" dirty="0" smtClean="0"/>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9/17/2015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9/17/2015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9/17/2015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9/17/2015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32036</TotalTime>
  <Words>447</Words>
  <Application>Microsoft Office PowerPoint</Application>
  <PresentationFormat>On-screen Show (4:3)</PresentationFormat>
  <Paragraphs>147</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for November Plenary</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1154</cp:revision>
  <cp:lastPrinted>1998-02-10T13:28:06Z</cp:lastPrinted>
  <dcterms:created xsi:type="dcterms:W3CDTF">1999-11-08T18:59:45Z</dcterms:created>
  <dcterms:modified xsi:type="dcterms:W3CDTF">2015-09-17T08:09:42Z</dcterms:modified>
</cp:coreProperties>
</file>