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744" r:id="rId2"/>
  </p:sldMasterIdLst>
  <p:notesMasterIdLst>
    <p:notesMasterId r:id="rId12"/>
  </p:notesMasterIdLst>
  <p:handoutMasterIdLst>
    <p:handoutMasterId r:id="rId13"/>
  </p:handoutMasterIdLst>
  <p:sldIdLst>
    <p:sldId id="259" r:id="rId3"/>
    <p:sldId id="347" r:id="rId4"/>
    <p:sldId id="350" r:id="rId5"/>
    <p:sldId id="368" r:id="rId6"/>
    <p:sldId id="355" r:id="rId7"/>
    <p:sldId id="369" r:id="rId8"/>
    <p:sldId id="354" r:id="rId9"/>
    <p:sldId id="362" r:id="rId10"/>
    <p:sldId id="357" r:id="rId11"/>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Times New Roman" pitchFamily="18" charset="0"/>
        <a:ea typeface="+mn-ea"/>
        <a:cs typeface="+mn-cs"/>
      </a:defRPr>
    </a:lvl6pPr>
    <a:lvl7pPr marL="2743200" algn="l" defTabSz="914400" rtl="0" eaLnBrk="1" latinLnBrk="1" hangingPunct="1">
      <a:defRPr sz="1200" kern="1200">
        <a:solidFill>
          <a:schemeClr val="tx1"/>
        </a:solidFill>
        <a:latin typeface="Times New Roman" pitchFamily="18" charset="0"/>
        <a:ea typeface="+mn-ea"/>
        <a:cs typeface="+mn-cs"/>
      </a:defRPr>
    </a:lvl7pPr>
    <a:lvl8pPr marL="3200400" algn="l" defTabSz="914400" rtl="0" eaLnBrk="1" latinLnBrk="1" hangingPunct="1">
      <a:defRPr sz="1200" kern="1200">
        <a:solidFill>
          <a:schemeClr val="tx1"/>
        </a:solidFill>
        <a:latin typeface="Times New Roman" pitchFamily="18" charset="0"/>
        <a:ea typeface="+mn-ea"/>
        <a:cs typeface="+mn-cs"/>
      </a:defRPr>
    </a:lvl8pPr>
    <a:lvl9pPr marL="3657600" algn="l" defTabSz="914400" rtl="0" eaLnBrk="1" latinLnBrk="1"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205">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E8E8F6"/>
    <a:srgbClr val="CDCDEC"/>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보통 스타일 2 - 강조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409" autoAdjust="0"/>
    <p:restoredTop sz="78968" autoAdjust="0"/>
  </p:normalViewPr>
  <p:slideViewPr>
    <p:cSldViewPr>
      <p:cViewPr>
        <p:scale>
          <a:sx n="84" d="100"/>
          <a:sy n="84" d="100"/>
        </p:scale>
        <p:origin x="652" y="-832"/>
      </p:cViewPr>
      <p:guideLst>
        <p:guide orient="horz" pos="2205"/>
        <p:guide pos="2880"/>
      </p:guideLst>
    </p:cSldViewPr>
  </p:slideViewPr>
  <p:outlineViewPr>
    <p:cViewPr>
      <p:scale>
        <a:sx n="33" d="100"/>
        <a:sy n="33" d="100"/>
      </p:scale>
      <p:origin x="0" y="0"/>
    </p:cViewPr>
  </p:outlineViewPr>
  <p:notesTextViewPr>
    <p:cViewPr>
      <p:scale>
        <a:sx n="3" d="2"/>
        <a:sy n="3" d="2"/>
      </p:scale>
      <p:origin x="0" y="0"/>
    </p:cViewPr>
  </p:notesTextViewPr>
  <p:sorterViewPr>
    <p:cViewPr>
      <p:scale>
        <a:sx n="66" d="100"/>
        <a:sy n="66" d="100"/>
      </p:scale>
      <p:origin x="0" y="0"/>
    </p:cViewPr>
  </p:sorterViewPr>
  <p:notesViewPr>
    <p:cSldViewPr>
      <p:cViewPr varScale="1">
        <p:scale>
          <a:sx n="52" d="100"/>
          <a:sy n="52" d="100"/>
        </p:scale>
        <p:origin x="2652" y="52"/>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handoutMaster" Target="handoutMasters/handoutMaster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viewProps" Target="view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ea typeface="굴림" pitchFamily="50" charset="-127"/>
              </a:defRPr>
            </a:lvl1pPr>
          </a:lstStyle>
          <a:p>
            <a:pPr>
              <a:defRPr/>
            </a:pPr>
            <a:r>
              <a:rPr lang="en-US" altLang="ko-KR" smtClean="0"/>
              <a:t>doc.: IEEE 802.15-14-0466-00-0008</a:t>
            </a:r>
            <a:endParaRPr lang="en-US" altLang="ko-K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ea typeface="굴림" pitchFamily="50" charset="-127"/>
              </a:defRPr>
            </a:lvl1pPr>
          </a:lstStyle>
          <a:p>
            <a:pPr>
              <a:defRPr/>
            </a:pPr>
            <a:r>
              <a:rPr lang="en-US" altLang="ko-KR" smtClean="0"/>
              <a:t>July 2014</a:t>
            </a:r>
            <a:endParaRPr lang="en-US" altLang="ko-K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z="1000">
                <a:ea typeface="굴림" pitchFamily="50" charset="-127"/>
              </a:defRPr>
            </a:lvl1pPr>
          </a:lstStyle>
          <a:p>
            <a:pPr>
              <a:defRPr/>
            </a:pPr>
            <a:r>
              <a:rPr lang="en-US" altLang="ko-KR" smtClean="0"/>
              <a:t>&lt;Myung Lee&gt;, &lt;CUNY&gt;</a:t>
            </a:r>
            <a:endParaRPr lang="en-US" altLang="ko-K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a:defRPr sz="1000">
                <a:ea typeface="굴림" pitchFamily="50" charset="-127"/>
              </a:defRPr>
            </a:lvl1pPr>
          </a:lstStyle>
          <a:p>
            <a:pPr>
              <a:defRPr/>
            </a:pPr>
            <a:r>
              <a:rPr lang="en-US" altLang="ko-KR"/>
              <a:t>Page </a:t>
            </a:r>
            <a:fld id="{B4F8AD43-E402-41B7-B115-8DD5F30161B6}" type="slidenum">
              <a:rPr lang="en-US" altLang="ko-KR"/>
              <a:pPr>
                <a:defRPr/>
              </a:pPr>
              <a:t>‹#›</a:t>
            </a:fld>
            <a:endParaRPr lang="en-US" altLang="ko-KR"/>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lIns="0" tIns="0" rIns="0" bIns="0">
            <a:spAutoFit/>
          </a:bodyPr>
          <a:lstStyle/>
          <a:p>
            <a:pPr defTabSz="933450">
              <a:defRPr/>
            </a:pPr>
            <a:r>
              <a:rPr lang="en-US" altLang="ko-KR">
                <a:ea typeface="굴림" pitchFamily="50" charset="-127"/>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Tree>
    <p:extLst>
      <p:ext uri="{BB962C8B-B14F-4D97-AF65-F5344CB8AC3E}">
        <p14:creationId xmlns:p14="http://schemas.microsoft.com/office/powerpoint/2010/main" val="360078574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ea typeface="굴림" pitchFamily="50" charset="-127"/>
              </a:defRPr>
            </a:lvl1pPr>
          </a:lstStyle>
          <a:p>
            <a:pPr>
              <a:defRPr/>
            </a:pPr>
            <a:r>
              <a:rPr lang="en-US" altLang="ko-KR" smtClean="0"/>
              <a:t>doc.: IEEE 802.15-14-0466-00-0008</a:t>
            </a:r>
            <a:endParaRPr lang="en-US" altLang="ko-KR" dirty="0"/>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ea typeface="굴림" pitchFamily="50" charset="-127"/>
              </a:defRPr>
            </a:lvl1pPr>
          </a:lstStyle>
          <a:p>
            <a:pPr>
              <a:defRPr/>
            </a:pPr>
            <a:r>
              <a:rPr lang="en-US" altLang="ko-KR" smtClean="0"/>
              <a:t>July 2014</a:t>
            </a:r>
            <a:endParaRPr lang="en-US" altLang="ko-KR"/>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ltLang="ko-KR" noProof="0" smtClean="0"/>
              <a:t>Click to edit Master text styles</a:t>
            </a:r>
          </a:p>
          <a:p>
            <a:pPr lvl="1"/>
            <a:r>
              <a:rPr lang="en-US" altLang="ko-KR" noProof="0" smtClean="0"/>
              <a:t>Second level</a:t>
            </a:r>
          </a:p>
          <a:p>
            <a:pPr lvl="2"/>
            <a:r>
              <a:rPr lang="en-US" altLang="ko-KR" noProof="0" smtClean="0"/>
              <a:t>Third level</a:t>
            </a:r>
          </a:p>
          <a:p>
            <a:pPr lvl="3"/>
            <a:r>
              <a:rPr lang="en-US" altLang="ko-KR" noProof="0" smtClean="0"/>
              <a:t>Fourth level</a:t>
            </a:r>
          </a:p>
          <a:p>
            <a:pPr lvl="4"/>
            <a:r>
              <a:rPr lang="en-US" altLang="ko-KR"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a:defRPr>
                <a:ea typeface="굴림" pitchFamily="50" charset="-127"/>
              </a:defRPr>
            </a:lvl5pPr>
          </a:lstStyle>
          <a:p>
            <a:pPr lvl="4">
              <a:defRPr/>
            </a:pPr>
            <a:r>
              <a:rPr lang="en-US" altLang="ko-KR" smtClean="0"/>
              <a:t>&lt;Myung Lee&gt;, &lt;CUNY&gt;</a:t>
            </a:r>
            <a:endParaRPr lang="en-US" altLang="ko-K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a:ea typeface="굴림" pitchFamily="50" charset="-127"/>
              </a:defRPr>
            </a:lvl1pPr>
          </a:lstStyle>
          <a:p>
            <a:pPr>
              <a:defRPr/>
            </a:pPr>
            <a:r>
              <a:rPr lang="en-US" altLang="ko-KR"/>
              <a:t>Page </a:t>
            </a:r>
            <a:fld id="{D9D5E8B8-2455-4602-8B1C-152953E2E95B}" type="slidenum">
              <a:rPr lang="en-US" altLang="ko-KR"/>
              <a:pPr>
                <a:defRPr/>
              </a:pPr>
              <a:t>‹#›</a:t>
            </a:fld>
            <a:endParaRPr lang="en-US" altLang="ko-KR"/>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lIns="0" tIns="0" rIns="0" bIns="0">
            <a:spAutoFit/>
          </a:bodyPr>
          <a:lstStyle/>
          <a:p>
            <a:pPr>
              <a:defRPr/>
            </a:pPr>
            <a:r>
              <a:rPr lang="en-US" altLang="ko-KR">
                <a:ea typeface="굴림" pitchFamily="50" charset="-127"/>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Tree>
    <p:extLst>
      <p:ext uri="{BB962C8B-B14F-4D97-AF65-F5344CB8AC3E}">
        <p14:creationId xmlns:p14="http://schemas.microsoft.com/office/powerpoint/2010/main" val="173378749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altLang="ko-KR" smtClean="0">
                <a:ea typeface="굴림" charset="-127"/>
              </a:rPr>
              <a:t>doc.: IEEE 802.15-14-0466-00-0008</a:t>
            </a:r>
          </a:p>
        </p:txBody>
      </p:sp>
      <p:sp>
        <p:nvSpPr>
          <p:cNvPr id="13315" name="Rectangle 3"/>
          <p:cNvSpPr>
            <a:spLocks noGrp="1" noChangeArrowheads="1"/>
          </p:cNvSpPr>
          <p:nvPr>
            <p:ph type="dt" sz="quarter" idx="1"/>
          </p:nvPr>
        </p:nvSpPr>
        <p:spPr>
          <a:noFill/>
        </p:spPr>
        <p:txBody>
          <a:bodyPr/>
          <a:lstStyle/>
          <a:p>
            <a:r>
              <a:rPr lang="en-US" altLang="ko-KR" smtClean="0">
                <a:ea typeface="굴림" charset="-127"/>
              </a:rPr>
              <a:t>July 2014</a:t>
            </a:r>
          </a:p>
        </p:txBody>
      </p:sp>
      <p:sp>
        <p:nvSpPr>
          <p:cNvPr id="13316" name="Rectangle 6"/>
          <p:cNvSpPr>
            <a:spLocks noGrp="1" noChangeArrowheads="1"/>
          </p:cNvSpPr>
          <p:nvPr>
            <p:ph type="ftr" sz="quarter" idx="4"/>
          </p:nvPr>
        </p:nvSpPr>
        <p:spPr>
          <a:noFill/>
        </p:spPr>
        <p:txBody>
          <a:bodyPr/>
          <a:lstStyle/>
          <a:p>
            <a:pPr lvl="4"/>
            <a:r>
              <a:rPr lang="en-US" altLang="ko-KR" smtClean="0">
                <a:ea typeface="굴림" charset="-127"/>
              </a:rPr>
              <a:t>&lt;Myung Lee&gt;, &lt;CUNY&gt;</a:t>
            </a:r>
          </a:p>
        </p:txBody>
      </p:sp>
      <p:sp>
        <p:nvSpPr>
          <p:cNvPr id="13317" name="Rectangle 7"/>
          <p:cNvSpPr>
            <a:spLocks noGrp="1" noChangeArrowheads="1"/>
          </p:cNvSpPr>
          <p:nvPr>
            <p:ph type="sldNum" sz="quarter" idx="5"/>
          </p:nvPr>
        </p:nvSpPr>
        <p:spPr>
          <a:noFill/>
        </p:spPr>
        <p:txBody>
          <a:bodyPr/>
          <a:lstStyle/>
          <a:p>
            <a:r>
              <a:rPr lang="en-US" altLang="ko-KR" smtClean="0">
                <a:ea typeface="굴림" charset="-127"/>
              </a:rPr>
              <a:t>Page </a:t>
            </a:r>
            <a:fld id="{11F965A4-AC5D-436E-8BA6-21F1A808BD1D}" type="slidenum">
              <a:rPr lang="en-US" altLang="ko-KR" smtClean="0">
                <a:ea typeface="굴림" charset="-127"/>
              </a:rPr>
              <a:pPr/>
              <a:t>1</a:t>
            </a:fld>
            <a:endParaRPr lang="en-US" altLang="ko-KR" smtClean="0">
              <a:ea typeface="굴림" charset="-127"/>
            </a:endParaRPr>
          </a:p>
        </p:txBody>
      </p:sp>
      <p:sp>
        <p:nvSpPr>
          <p:cNvPr id="13318" name="Rectangle 2"/>
          <p:cNvSpPr>
            <a:spLocks noGrp="1" noRot="1" noChangeAspect="1" noChangeArrowheads="1" noTextEdit="1"/>
          </p:cNvSpPr>
          <p:nvPr>
            <p:ph type="sldImg"/>
          </p:nvPr>
        </p:nvSpPr>
        <p:spPr>
          <a:xfrm>
            <a:off x="1154113" y="701675"/>
            <a:ext cx="4625975" cy="3468688"/>
          </a:xfrm>
          <a:ln/>
        </p:spPr>
      </p:sp>
      <p:sp>
        <p:nvSpPr>
          <p:cNvPr id="13319" name="Rectangle 3"/>
          <p:cNvSpPr>
            <a:spLocks noGrp="1" noChangeArrowheads="1"/>
          </p:cNvSpPr>
          <p:nvPr>
            <p:ph type="body" idx="1"/>
          </p:nvPr>
        </p:nvSpPr>
        <p:spPr>
          <a:noFill/>
          <a:ln/>
        </p:spPr>
        <p:txBody>
          <a:bodyPr/>
          <a:lstStyle/>
          <a:p>
            <a:endParaRPr lang="ko-KR" altLang="ko-KR" smtClean="0"/>
          </a:p>
        </p:txBody>
      </p:sp>
    </p:spTree>
    <p:extLst>
      <p:ext uri="{BB962C8B-B14F-4D97-AF65-F5344CB8AC3E}">
        <p14:creationId xmlns:p14="http://schemas.microsoft.com/office/powerpoint/2010/main" val="338151159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altLang="ko-KR" smtClean="0"/>
              <a:t>doc.: IEEE 802.15-14-0466-00-0008</a:t>
            </a:r>
            <a:endParaRPr lang="en-US" altLang="ko-KR"/>
          </a:p>
        </p:txBody>
      </p:sp>
      <p:sp>
        <p:nvSpPr>
          <p:cNvPr id="5" name="Date Placeholder 4"/>
          <p:cNvSpPr>
            <a:spLocks noGrp="1"/>
          </p:cNvSpPr>
          <p:nvPr>
            <p:ph type="dt" idx="11"/>
          </p:nvPr>
        </p:nvSpPr>
        <p:spPr/>
        <p:txBody>
          <a:bodyPr/>
          <a:lstStyle/>
          <a:p>
            <a:pPr>
              <a:defRPr/>
            </a:pPr>
            <a:r>
              <a:rPr lang="en-US" altLang="ko-KR" smtClean="0"/>
              <a:t>July 2014</a:t>
            </a:r>
            <a:endParaRPr lang="en-US" altLang="ko-KR"/>
          </a:p>
        </p:txBody>
      </p:sp>
      <p:sp>
        <p:nvSpPr>
          <p:cNvPr id="6" name="Footer Placeholder 5"/>
          <p:cNvSpPr>
            <a:spLocks noGrp="1"/>
          </p:cNvSpPr>
          <p:nvPr>
            <p:ph type="ftr" sz="quarter" idx="12"/>
          </p:nvPr>
        </p:nvSpPr>
        <p:spPr/>
        <p:txBody>
          <a:bodyPr/>
          <a:lstStyle/>
          <a:p>
            <a:pPr lvl="4">
              <a:defRPr/>
            </a:pPr>
            <a:r>
              <a:rPr lang="en-US" altLang="ko-KR" smtClean="0"/>
              <a:t>&lt;Myung Lee&gt;, &lt;CUNY&gt;</a:t>
            </a:r>
            <a:endParaRPr lang="en-US" altLang="ko-KR"/>
          </a:p>
        </p:txBody>
      </p:sp>
      <p:sp>
        <p:nvSpPr>
          <p:cNvPr id="7" name="Slide Number Placeholder 6"/>
          <p:cNvSpPr>
            <a:spLocks noGrp="1"/>
          </p:cNvSpPr>
          <p:nvPr>
            <p:ph type="sldNum" sz="quarter" idx="13"/>
          </p:nvPr>
        </p:nvSpPr>
        <p:spPr/>
        <p:txBody>
          <a:bodyPr/>
          <a:lstStyle/>
          <a:p>
            <a:pPr>
              <a:defRPr/>
            </a:pPr>
            <a:r>
              <a:rPr lang="en-US" altLang="ko-KR" smtClean="0"/>
              <a:t>Page </a:t>
            </a:r>
            <a:fld id="{D9D5E8B8-2455-4602-8B1C-152953E2E95B}" type="slidenum">
              <a:rPr lang="en-US" altLang="ko-KR" smtClean="0"/>
              <a:pPr>
                <a:defRPr/>
              </a:pPr>
              <a:t>3</a:t>
            </a:fld>
            <a:endParaRPr lang="en-US" altLang="ko-KR"/>
          </a:p>
        </p:txBody>
      </p:sp>
    </p:spTree>
    <p:extLst>
      <p:ext uri="{BB962C8B-B14F-4D97-AF65-F5344CB8AC3E}">
        <p14:creationId xmlns:p14="http://schemas.microsoft.com/office/powerpoint/2010/main" val="87244297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altLang="ko-KR" smtClean="0"/>
              <a:t>doc.: IEEE 802.15-14-0466-00-0008</a:t>
            </a:r>
            <a:endParaRPr lang="en-US" altLang="ko-KR"/>
          </a:p>
        </p:txBody>
      </p:sp>
      <p:sp>
        <p:nvSpPr>
          <p:cNvPr id="5" name="Date Placeholder 4"/>
          <p:cNvSpPr>
            <a:spLocks noGrp="1"/>
          </p:cNvSpPr>
          <p:nvPr>
            <p:ph type="dt" idx="11"/>
          </p:nvPr>
        </p:nvSpPr>
        <p:spPr/>
        <p:txBody>
          <a:bodyPr/>
          <a:lstStyle/>
          <a:p>
            <a:pPr>
              <a:defRPr/>
            </a:pPr>
            <a:r>
              <a:rPr lang="en-US" altLang="ko-KR" smtClean="0"/>
              <a:t>July 2014</a:t>
            </a:r>
            <a:endParaRPr lang="en-US" altLang="ko-KR"/>
          </a:p>
        </p:txBody>
      </p:sp>
      <p:sp>
        <p:nvSpPr>
          <p:cNvPr id="6" name="Footer Placeholder 5"/>
          <p:cNvSpPr>
            <a:spLocks noGrp="1"/>
          </p:cNvSpPr>
          <p:nvPr>
            <p:ph type="ftr" sz="quarter" idx="12"/>
          </p:nvPr>
        </p:nvSpPr>
        <p:spPr/>
        <p:txBody>
          <a:bodyPr/>
          <a:lstStyle/>
          <a:p>
            <a:pPr lvl="4">
              <a:defRPr/>
            </a:pPr>
            <a:r>
              <a:rPr lang="en-US" altLang="ko-KR" smtClean="0"/>
              <a:t>&lt;Myung Lee&gt;, &lt;CUNY&gt;</a:t>
            </a:r>
            <a:endParaRPr lang="en-US" altLang="ko-KR"/>
          </a:p>
        </p:txBody>
      </p:sp>
      <p:sp>
        <p:nvSpPr>
          <p:cNvPr id="7" name="Slide Number Placeholder 6"/>
          <p:cNvSpPr>
            <a:spLocks noGrp="1"/>
          </p:cNvSpPr>
          <p:nvPr>
            <p:ph type="sldNum" sz="quarter" idx="13"/>
          </p:nvPr>
        </p:nvSpPr>
        <p:spPr/>
        <p:txBody>
          <a:bodyPr/>
          <a:lstStyle/>
          <a:p>
            <a:pPr>
              <a:defRPr/>
            </a:pPr>
            <a:r>
              <a:rPr lang="en-US" altLang="ko-KR" smtClean="0"/>
              <a:t>Page </a:t>
            </a:r>
            <a:fld id="{D9D5E8B8-2455-4602-8B1C-152953E2E95B}" type="slidenum">
              <a:rPr lang="en-US" altLang="ko-KR" smtClean="0"/>
              <a:pPr>
                <a:defRPr/>
              </a:pPr>
              <a:t>4</a:t>
            </a:fld>
            <a:endParaRPr lang="en-US" altLang="ko-KR"/>
          </a:p>
        </p:txBody>
      </p:sp>
    </p:spTree>
    <p:extLst>
      <p:ext uri="{BB962C8B-B14F-4D97-AF65-F5344CB8AC3E}">
        <p14:creationId xmlns:p14="http://schemas.microsoft.com/office/powerpoint/2010/main" val="299483175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altLang="ko-KR" smtClean="0"/>
              <a:t>doc.: IEEE 802.15-14-0466-00-0008</a:t>
            </a:r>
            <a:endParaRPr lang="en-US" altLang="ko-KR"/>
          </a:p>
        </p:txBody>
      </p:sp>
      <p:sp>
        <p:nvSpPr>
          <p:cNvPr id="5" name="Date Placeholder 4"/>
          <p:cNvSpPr>
            <a:spLocks noGrp="1"/>
          </p:cNvSpPr>
          <p:nvPr>
            <p:ph type="dt" idx="11"/>
          </p:nvPr>
        </p:nvSpPr>
        <p:spPr/>
        <p:txBody>
          <a:bodyPr/>
          <a:lstStyle/>
          <a:p>
            <a:pPr>
              <a:defRPr/>
            </a:pPr>
            <a:r>
              <a:rPr lang="en-US" altLang="ko-KR" smtClean="0"/>
              <a:t>July 2014</a:t>
            </a:r>
            <a:endParaRPr lang="en-US" altLang="ko-KR"/>
          </a:p>
        </p:txBody>
      </p:sp>
      <p:sp>
        <p:nvSpPr>
          <p:cNvPr id="6" name="Footer Placeholder 5"/>
          <p:cNvSpPr>
            <a:spLocks noGrp="1"/>
          </p:cNvSpPr>
          <p:nvPr>
            <p:ph type="ftr" sz="quarter" idx="12"/>
          </p:nvPr>
        </p:nvSpPr>
        <p:spPr/>
        <p:txBody>
          <a:bodyPr/>
          <a:lstStyle/>
          <a:p>
            <a:pPr lvl="4">
              <a:defRPr/>
            </a:pPr>
            <a:r>
              <a:rPr lang="en-US" altLang="ko-KR" smtClean="0"/>
              <a:t>&lt;Myung Lee&gt;, &lt;CUNY&gt;</a:t>
            </a:r>
            <a:endParaRPr lang="en-US" altLang="ko-KR"/>
          </a:p>
        </p:txBody>
      </p:sp>
      <p:sp>
        <p:nvSpPr>
          <p:cNvPr id="7" name="Slide Number Placeholder 6"/>
          <p:cNvSpPr>
            <a:spLocks noGrp="1"/>
          </p:cNvSpPr>
          <p:nvPr>
            <p:ph type="sldNum" sz="quarter" idx="13"/>
          </p:nvPr>
        </p:nvSpPr>
        <p:spPr/>
        <p:txBody>
          <a:bodyPr/>
          <a:lstStyle/>
          <a:p>
            <a:pPr>
              <a:defRPr/>
            </a:pPr>
            <a:r>
              <a:rPr lang="en-US" altLang="ko-KR" smtClean="0"/>
              <a:t>Page </a:t>
            </a:r>
            <a:fld id="{D9D5E8B8-2455-4602-8B1C-152953E2E95B}" type="slidenum">
              <a:rPr lang="en-US" altLang="ko-KR" smtClean="0"/>
              <a:pPr>
                <a:defRPr/>
              </a:pPr>
              <a:t>5</a:t>
            </a:fld>
            <a:endParaRPr lang="en-US" altLang="ko-KR"/>
          </a:p>
        </p:txBody>
      </p:sp>
    </p:spTree>
    <p:extLst>
      <p:ext uri="{BB962C8B-B14F-4D97-AF65-F5344CB8AC3E}">
        <p14:creationId xmlns:p14="http://schemas.microsoft.com/office/powerpoint/2010/main" val="8656462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altLang="ko-KR" smtClean="0"/>
              <a:t>doc.: IEEE 802.15-14-0466-00-0008</a:t>
            </a:r>
            <a:endParaRPr lang="en-US" altLang="ko-KR"/>
          </a:p>
        </p:txBody>
      </p:sp>
      <p:sp>
        <p:nvSpPr>
          <p:cNvPr id="5" name="Date Placeholder 4"/>
          <p:cNvSpPr>
            <a:spLocks noGrp="1"/>
          </p:cNvSpPr>
          <p:nvPr>
            <p:ph type="dt" idx="11"/>
          </p:nvPr>
        </p:nvSpPr>
        <p:spPr/>
        <p:txBody>
          <a:bodyPr/>
          <a:lstStyle/>
          <a:p>
            <a:pPr>
              <a:defRPr/>
            </a:pPr>
            <a:r>
              <a:rPr lang="en-US" altLang="ko-KR" smtClean="0"/>
              <a:t>July 2014</a:t>
            </a:r>
            <a:endParaRPr lang="en-US" altLang="ko-KR"/>
          </a:p>
        </p:txBody>
      </p:sp>
      <p:sp>
        <p:nvSpPr>
          <p:cNvPr id="6" name="Footer Placeholder 5"/>
          <p:cNvSpPr>
            <a:spLocks noGrp="1"/>
          </p:cNvSpPr>
          <p:nvPr>
            <p:ph type="ftr" sz="quarter" idx="12"/>
          </p:nvPr>
        </p:nvSpPr>
        <p:spPr/>
        <p:txBody>
          <a:bodyPr/>
          <a:lstStyle/>
          <a:p>
            <a:pPr lvl="4">
              <a:defRPr/>
            </a:pPr>
            <a:r>
              <a:rPr lang="en-US" altLang="ko-KR" smtClean="0"/>
              <a:t>&lt;Myung Lee&gt;, &lt;CUNY&gt;</a:t>
            </a:r>
            <a:endParaRPr lang="en-US" altLang="ko-KR"/>
          </a:p>
        </p:txBody>
      </p:sp>
      <p:sp>
        <p:nvSpPr>
          <p:cNvPr id="7" name="Slide Number Placeholder 6"/>
          <p:cNvSpPr>
            <a:spLocks noGrp="1"/>
          </p:cNvSpPr>
          <p:nvPr>
            <p:ph type="sldNum" sz="quarter" idx="13"/>
          </p:nvPr>
        </p:nvSpPr>
        <p:spPr/>
        <p:txBody>
          <a:bodyPr/>
          <a:lstStyle/>
          <a:p>
            <a:pPr>
              <a:defRPr/>
            </a:pPr>
            <a:r>
              <a:rPr lang="en-US" altLang="ko-KR" smtClean="0"/>
              <a:t>Page </a:t>
            </a:r>
            <a:fld id="{D9D5E8B8-2455-4602-8B1C-152953E2E95B}" type="slidenum">
              <a:rPr lang="en-US" altLang="ko-KR" smtClean="0"/>
              <a:pPr>
                <a:defRPr/>
              </a:pPr>
              <a:t>6</a:t>
            </a:fld>
            <a:endParaRPr lang="en-US" altLang="ko-KR"/>
          </a:p>
        </p:txBody>
      </p:sp>
    </p:spTree>
    <p:extLst>
      <p:ext uri="{BB962C8B-B14F-4D97-AF65-F5344CB8AC3E}">
        <p14:creationId xmlns:p14="http://schemas.microsoft.com/office/powerpoint/2010/main" val="34856842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fld id="{2DC2EA10-BCB9-48CD-8851-5BC1FB91237E}" type="datetime1">
              <a:rPr lang="en-US" altLang="ko-KR" smtClean="0"/>
              <a:t>9/17/2015</a:t>
            </a:fld>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B8505083-D182-4BF7-B1A7-D3F76AEDD19D}" type="slidenum">
              <a:rPr lang="en-US" altLang="ko-KR"/>
              <a:pPr>
                <a:defRPr/>
              </a:pPr>
              <a:t>‹#›</a:t>
            </a:fld>
            <a:endParaRPr lang="en-US" altLang="ko-K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fld id="{9EE59E5F-87F3-48BF-AECE-9CD85DF9E0AC}" type="datetime1">
              <a:rPr lang="en-US" altLang="ko-KR" smtClean="0"/>
              <a:t>9/17/2015</a:t>
            </a:fld>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0BC50D84-1EAC-4A17-AF61-D7DD116B5736}" type="slidenum">
              <a:rPr lang="en-US" altLang="ko-KR"/>
              <a:pPr>
                <a:defRPr/>
              </a:pPr>
              <a:t>‹#›</a:t>
            </a:fld>
            <a:endParaRPr lang="en-US" altLang="ko-K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세로 제목 1"/>
          <p:cNvSpPr>
            <a:spLocks noGrp="1"/>
          </p:cNvSpPr>
          <p:nvPr>
            <p:ph type="title" orient="vert"/>
          </p:nvPr>
        </p:nvSpPr>
        <p:spPr>
          <a:xfrm>
            <a:off x="6515100" y="685800"/>
            <a:ext cx="1943100" cy="5410200"/>
          </a:xfrm>
        </p:spPr>
        <p:txBody>
          <a:bodyPr vert="eaVert"/>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a:xfrm>
            <a:off x="685800" y="685800"/>
            <a:ext cx="5676900" cy="5410200"/>
          </a:xfrm>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fld id="{F7F2CB42-D0CE-419E-A0D1-BEBCCBE96A53}" type="datetime1">
              <a:rPr lang="en-US" altLang="ko-KR" smtClean="0"/>
              <a:t>9/17/2015</a:t>
            </a:fld>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5E3CA38D-8142-45EE-B811-9B3558A2F401}" type="slidenum">
              <a:rPr lang="en-US" altLang="ko-KR"/>
              <a:pPr>
                <a:defRPr/>
              </a:pPr>
              <a:t>‹#›</a:t>
            </a:fld>
            <a:endParaRPr lang="en-US" altLang="ko-K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pPr>
              <a:defRPr/>
            </a:pPr>
            <a:fld id="{B3C73522-43DE-4290-8E7B-AA2CDDEE3C95}" type="datetime1">
              <a:rPr lang="en-US" altLang="ko-KR" smtClean="0"/>
              <a:t>9/17/2015</a:t>
            </a:fld>
            <a:endParaRPr lang="en-US" altLang="ko-KR" dirty="0"/>
          </a:p>
        </p:txBody>
      </p:sp>
      <p:sp>
        <p:nvSpPr>
          <p:cNvPr id="4" name="Footer Placeholder 3"/>
          <p:cNvSpPr>
            <a:spLocks noGrp="1"/>
          </p:cNvSpPr>
          <p:nvPr>
            <p:ph type="ftr" sz="quarter" idx="11"/>
          </p:nvPr>
        </p:nvSpPr>
        <p:spPr/>
        <p:txBody>
          <a:bodyPr/>
          <a:lstStyle/>
          <a:p>
            <a:pPr>
              <a:defRPr/>
            </a:pPr>
            <a:r>
              <a:rPr lang="en-US" altLang="ko-KR" smtClean="0"/>
              <a:t>Myung Lee, CUNY</a:t>
            </a:r>
            <a:endParaRPr lang="en-US" altLang="ko-KR" dirty="0"/>
          </a:p>
        </p:txBody>
      </p:sp>
      <p:sp>
        <p:nvSpPr>
          <p:cNvPr id="5" name="Slide Number Placeholder 4"/>
          <p:cNvSpPr>
            <a:spLocks noGrp="1"/>
          </p:cNvSpPr>
          <p:nvPr>
            <p:ph type="sldNum" sz="quarter" idx="12"/>
          </p:nvPr>
        </p:nvSpPr>
        <p:spPr/>
        <p:txBody>
          <a:bodyPr/>
          <a:lstStyle/>
          <a:p>
            <a:pPr>
              <a:defRPr/>
            </a:pPr>
            <a:r>
              <a:rPr lang="en-US" altLang="ko-KR" smtClean="0"/>
              <a:t>Slide </a:t>
            </a:r>
            <a:fld id="{36554915-7DE9-4A2E-89A7-6EC8123C55CC}" type="slidenum">
              <a:rPr lang="en-US" altLang="ko-KR" smtClean="0"/>
              <a:pPr>
                <a:defRPr/>
              </a:pPr>
              <a:t>‹#›</a:t>
            </a:fld>
            <a:endParaRPr lang="en-US" altLang="ko-K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86266B6-01FE-4BAF-BC85-A000F916411D}" type="datetime1">
              <a:rPr lang="en-US" smtClean="0"/>
              <a:t>9/17/2015</a:t>
            </a:fld>
            <a:endParaRPr lang="en-US"/>
          </a:p>
        </p:txBody>
      </p:sp>
      <p:sp>
        <p:nvSpPr>
          <p:cNvPr id="5" name="Footer Placeholder 4"/>
          <p:cNvSpPr>
            <a:spLocks noGrp="1"/>
          </p:cNvSpPr>
          <p:nvPr>
            <p:ph type="ftr" sz="quarter" idx="11"/>
          </p:nvPr>
        </p:nvSpPr>
        <p:spPr/>
        <p:txBody>
          <a:bodyPr/>
          <a:lstStyle/>
          <a:p>
            <a:r>
              <a:rPr lang="en-US" smtClean="0"/>
              <a:t>Myung Lee, CUNY</a:t>
            </a:r>
            <a:endParaRPr lang="en-US"/>
          </a:p>
        </p:txBody>
      </p:sp>
      <p:sp>
        <p:nvSpPr>
          <p:cNvPr id="6" name="Slide Number Placeholder 5"/>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EDE2957-CC65-4A3E-8FC3-14620D1ADA4A}" type="datetime1">
              <a:rPr lang="en-US" smtClean="0"/>
              <a:t>9/17/2015</a:t>
            </a:fld>
            <a:endParaRPr lang="en-US"/>
          </a:p>
        </p:txBody>
      </p:sp>
      <p:sp>
        <p:nvSpPr>
          <p:cNvPr id="5" name="Footer Placeholder 4"/>
          <p:cNvSpPr>
            <a:spLocks noGrp="1"/>
          </p:cNvSpPr>
          <p:nvPr>
            <p:ph type="ftr" sz="quarter" idx="11"/>
          </p:nvPr>
        </p:nvSpPr>
        <p:spPr/>
        <p:txBody>
          <a:bodyPr/>
          <a:lstStyle/>
          <a:p>
            <a:r>
              <a:rPr lang="en-US" smtClean="0"/>
              <a:t>Myung Lee, CUNY</a:t>
            </a:r>
            <a:endParaRPr lang="en-US"/>
          </a:p>
        </p:txBody>
      </p:sp>
      <p:sp>
        <p:nvSpPr>
          <p:cNvPr id="6" name="Slide Number Placeholder 5"/>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4D5760F-A7AB-47E8-8A54-C0F0D715873E}" type="datetime1">
              <a:rPr lang="en-US" smtClean="0"/>
              <a:t>9/17/2015</a:t>
            </a:fld>
            <a:endParaRPr lang="en-US"/>
          </a:p>
        </p:txBody>
      </p:sp>
      <p:sp>
        <p:nvSpPr>
          <p:cNvPr id="5" name="Footer Placeholder 4"/>
          <p:cNvSpPr>
            <a:spLocks noGrp="1"/>
          </p:cNvSpPr>
          <p:nvPr>
            <p:ph type="ftr" sz="quarter" idx="11"/>
          </p:nvPr>
        </p:nvSpPr>
        <p:spPr/>
        <p:txBody>
          <a:bodyPr/>
          <a:lstStyle/>
          <a:p>
            <a:r>
              <a:rPr lang="en-US" smtClean="0"/>
              <a:t>Myung Lee, CUNY</a:t>
            </a:r>
            <a:endParaRPr lang="en-US"/>
          </a:p>
        </p:txBody>
      </p:sp>
      <p:sp>
        <p:nvSpPr>
          <p:cNvPr id="6" name="Slide Number Placeholder 5"/>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58445BF-247D-4FDC-A9DA-38AAB3A4DC8B}" type="datetime1">
              <a:rPr lang="en-US" smtClean="0"/>
              <a:t>9/17/2015</a:t>
            </a:fld>
            <a:endParaRPr lang="en-US"/>
          </a:p>
        </p:txBody>
      </p:sp>
      <p:sp>
        <p:nvSpPr>
          <p:cNvPr id="6" name="Footer Placeholder 5"/>
          <p:cNvSpPr>
            <a:spLocks noGrp="1"/>
          </p:cNvSpPr>
          <p:nvPr>
            <p:ph type="ftr" sz="quarter" idx="11"/>
          </p:nvPr>
        </p:nvSpPr>
        <p:spPr/>
        <p:txBody>
          <a:bodyPr/>
          <a:lstStyle/>
          <a:p>
            <a:r>
              <a:rPr lang="en-US" smtClean="0"/>
              <a:t>Myung Lee, CUNY</a:t>
            </a:r>
            <a:endParaRPr lang="en-US"/>
          </a:p>
        </p:txBody>
      </p:sp>
      <p:sp>
        <p:nvSpPr>
          <p:cNvPr id="7" name="Slide Number Placeholder 6"/>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04E02A4-8757-4587-8A65-0C4DA183CED5}" type="datetime1">
              <a:rPr lang="en-US" smtClean="0"/>
              <a:t>9/17/2015</a:t>
            </a:fld>
            <a:endParaRPr lang="en-US"/>
          </a:p>
        </p:txBody>
      </p:sp>
      <p:sp>
        <p:nvSpPr>
          <p:cNvPr id="8" name="Footer Placeholder 7"/>
          <p:cNvSpPr>
            <a:spLocks noGrp="1"/>
          </p:cNvSpPr>
          <p:nvPr>
            <p:ph type="ftr" sz="quarter" idx="11"/>
          </p:nvPr>
        </p:nvSpPr>
        <p:spPr/>
        <p:txBody>
          <a:bodyPr/>
          <a:lstStyle/>
          <a:p>
            <a:r>
              <a:rPr lang="en-US" smtClean="0"/>
              <a:t>Myung Lee, CUNY</a:t>
            </a:r>
            <a:endParaRPr lang="en-US"/>
          </a:p>
        </p:txBody>
      </p:sp>
      <p:sp>
        <p:nvSpPr>
          <p:cNvPr id="9" name="Slide Number Placeholder 8"/>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C724AA6-CD6D-4218-A98D-4BA81D2291F9}" type="datetime1">
              <a:rPr lang="en-US" smtClean="0"/>
              <a:t>9/17/2015</a:t>
            </a:fld>
            <a:endParaRPr lang="en-US"/>
          </a:p>
        </p:txBody>
      </p:sp>
      <p:sp>
        <p:nvSpPr>
          <p:cNvPr id="4" name="Footer Placeholder 3"/>
          <p:cNvSpPr>
            <a:spLocks noGrp="1"/>
          </p:cNvSpPr>
          <p:nvPr>
            <p:ph type="ftr" sz="quarter" idx="11"/>
          </p:nvPr>
        </p:nvSpPr>
        <p:spPr/>
        <p:txBody>
          <a:bodyPr/>
          <a:lstStyle/>
          <a:p>
            <a:r>
              <a:rPr lang="en-US" smtClean="0"/>
              <a:t>Myung Lee, CUNY</a:t>
            </a:r>
            <a:endParaRPr lang="en-US"/>
          </a:p>
        </p:txBody>
      </p:sp>
      <p:sp>
        <p:nvSpPr>
          <p:cNvPr id="5" name="Slide Number Placeholder 4"/>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8B870BD-36E6-4E05-A7AA-D2394CF71387}" type="datetime1">
              <a:rPr lang="en-US" smtClean="0"/>
              <a:t>9/17/2015</a:t>
            </a:fld>
            <a:endParaRPr lang="en-US"/>
          </a:p>
        </p:txBody>
      </p:sp>
      <p:sp>
        <p:nvSpPr>
          <p:cNvPr id="3" name="Footer Placeholder 2"/>
          <p:cNvSpPr>
            <a:spLocks noGrp="1"/>
          </p:cNvSpPr>
          <p:nvPr>
            <p:ph type="ftr" sz="quarter" idx="11"/>
          </p:nvPr>
        </p:nvSpPr>
        <p:spPr/>
        <p:txBody>
          <a:bodyPr/>
          <a:lstStyle/>
          <a:p>
            <a:r>
              <a:rPr lang="en-US" smtClean="0"/>
              <a:t>Myung Lee, CUNY</a:t>
            </a:r>
            <a:endParaRPr lang="en-US"/>
          </a:p>
        </p:txBody>
      </p:sp>
      <p:sp>
        <p:nvSpPr>
          <p:cNvPr id="4" name="Slide Number Placeholder 3"/>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10"/>
          </p:nvPr>
        </p:nvSpPr>
        <p:spPr/>
        <p:txBody>
          <a:bodyPr/>
          <a:lstStyle>
            <a:lvl1pPr>
              <a:defRPr smtClean="0"/>
            </a:lvl1pPr>
          </a:lstStyle>
          <a:p>
            <a:pPr>
              <a:defRPr/>
            </a:pPr>
            <a:fld id="{A3936EA9-4E14-48A6-99BD-55DE1F14BB86}" type="datetime1">
              <a:rPr lang="en-US" altLang="ko-KR" smtClean="0"/>
              <a:t>9/17/2015</a:t>
            </a:fld>
            <a:endParaRPr lang="en-US" altLang="ko-KR" dirty="0"/>
          </a:p>
        </p:txBody>
      </p:sp>
      <p:sp>
        <p:nvSpPr>
          <p:cNvPr id="5" name="바닥글 개체 틀 4"/>
          <p:cNvSpPr>
            <a:spLocks noGrp="1"/>
          </p:cNvSpPr>
          <p:nvPr>
            <p:ph type="ftr" sz="quarter" idx="11"/>
          </p:nvPr>
        </p:nvSpPr>
        <p:spPr>
          <a:xfrm>
            <a:off x="5214938" y="6475413"/>
            <a:ext cx="3395662" cy="369887"/>
          </a:xfrm>
        </p:spPr>
        <p:txBody>
          <a:bodyPr/>
          <a:lstStyle>
            <a:lvl1pPr>
              <a:defRPr/>
            </a:lvl1pPr>
          </a:lstStyle>
          <a:p>
            <a:pPr>
              <a:defRPr/>
            </a:pPr>
            <a:r>
              <a:rPr lang="en-US" altLang="ko-KR" smtClean="0"/>
              <a:t>Myung Lee, CUNY</a:t>
            </a:r>
            <a:endParaRPr lang="en-US" altLang="ko-KR"/>
          </a:p>
        </p:txBody>
      </p:sp>
      <p:sp>
        <p:nvSpPr>
          <p:cNvPr id="6" name="슬라이드 번호 개체 틀 5"/>
          <p:cNvSpPr>
            <a:spLocks noGrp="1"/>
          </p:cNvSpPr>
          <p:nvPr>
            <p:ph type="sldNum" sz="quarter" idx="12"/>
          </p:nvPr>
        </p:nvSpPr>
        <p:spPr/>
        <p:txBody>
          <a:bodyPr/>
          <a:lstStyle>
            <a:lvl1pPr>
              <a:defRPr/>
            </a:lvl1pPr>
          </a:lstStyle>
          <a:p>
            <a:pPr>
              <a:defRPr/>
            </a:pPr>
            <a:r>
              <a:rPr lang="en-US" altLang="ko-KR"/>
              <a:t>Slide </a:t>
            </a:r>
            <a:fld id="{C164B3C6-2D55-496E-8471-DD3723B83220}" type="slidenum">
              <a:rPr lang="en-US" altLang="ko-KR"/>
              <a:pPr>
                <a:defRPr/>
              </a:pPr>
              <a:t>‹#›</a:t>
            </a:fld>
            <a:endParaRPr lang="en-US" altLang="ko-K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3B0D2A7-8FFB-47AD-89BA-BCEF41B381AB}" type="datetime1">
              <a:rPr lang="en-US" smtClean="0"/>
              <a:t>9/17/2015</a:t>
            </a:fld>
            <a:endParaRPr lang="en-US"/>
          </a:p>
        </p:txBody>
      </p:sp>
      <p:sp>
        <p:nvSpPr>
          <p:cNvPr id="6" name="Footer Placeholder 5"/>
          <p:cNvSpPr>
            <a:spLocks noGrp="1"/>
          </p:cNvSpPr>
          <p:nvPr>
            <p:ph type="ftr" sz="quarter" idx="11"/>
          </p:nvPr>
        </p:nvSpPr>
        <p:spPr/>
        <p:txBody>
          <a:bodyPr/>
          <a:lstStyle/>
          <a:p>
            <a:r>
              <a:rPr lang="en-US" smtClean="0"/>
              <a:t>Myung Lee, CUNY</a:t>
            </a:r>
            <a:endParaRPr lang="en-US"/>
          </a:p>
        </p:txBody>
      </p:sp>
      <p:sp>
        <p:nvSpPr>
          <p:cNvPr id="7" name="Slide Number Placeholder 6"/>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65E2CB2-EB14-4931-91FE-280D120CE60C}" type="datetime1">
              <a:rPr lang="en-US" smtClean="0"/>
              <a:t>9/17/2015</a:t>
            </a:fld>
            <a:endParaRPr lang="en-US"/>
          </a:p>
        </p:txBody>
      </p:sp>
      <p:sp>
        <p:nvSpPr>
          <p:cNvPr id="6" name="Footer Placeholder 5"/>
          <p:cNvSpPr>
            <a:spLocks noGrp="1"/>
          </p:cNvSpPr>
          <p:nvPr>
            <p:ph type="ftr" sz="quarter" idx="11"/>
          </p:nvPr>
        </p:nvSpPr>
        <p:spPr/>
        <p:txBody>
          <a:bodyPr/>
          <a:lstStyle/>
          <a:p>
            <a:r>
              <a:rPr lang="en-US" smtClean="0"/>
              <a:t>Myung Lee, CUNY</a:t>
            </a:r>
            <a:endParaRPr lang="en-US"/>
          </a:p>
        </p:txBody>
      </p:sp>
      <p:sp>
        <p:nvSpPr>
          <p:cNvPr id="7" name="Slide Number Placeholder 6"/>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BCE29C0-2BC6-4325-A6F8-DB3EC46F907F}" type="datetime1">
              <a:rPr lang="en-US" smtClean="0"/>
              <a:t>9/17/2015</a:t>
            </a:fld>
            <a:endParaRPr lang="en-US"/>
          </a:p>
        </p:txBody>
      </p:sp>
      <p:sp>
        <p:nvSpPr>
          <p:cNvPr id="5" name="Footer Placeholder 4"/>
          <p:cNvSpPr>
            <a:spLocks noGrp="1"/>
          </p:cNvSpPr>
          <p:nvPr>
            <p:ph type="ftr" sz="quarter" idx="11"/>
          </p:nvPr>
        </p:nvSpPr>
        <p:spPr/>
        <p:txBody>
          <a:bodyPr/>
          <a:lstStyle/>
          <a:p>
            <a:r>
              <a:rPr lang="en-US" smtClean="0"/>
              <a:t>Myung Lee, CUNY</a:t>
            </a:r>
            <a:endParaRPr lang="en-US"/>
          </a:p>
        </p:txBody>
      </p:sp>
      <p:sp>
        <p:nvSpPr>
          <p:cNvPr id="6" name="Slide Number Placeholder 5"/>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442385C-EE56-4795-B280-C37E64472209}" type="datetime1">
              <a:rPr lang="en-US" smtClean="0"/>
              <a:t>9/17/2015</a:t>
            </a:fld>
            <a:endParaRPr lang="en-US"/>
          </a:p>
        </p:txBody>
      </p:sp>
      <p:sp>
        <p:nvSpPr>
          <p:cNvPr id="5" name="Footer Placeholder 4"/>
          <p:cNvSpPr>
            <a:spLocks noGrp="1"/>
          </p:cNvSpPr>
          <p:nvPr>
            <p:ph type="ftr" sz="quarter" idx="11"/>
          </p:nvPr>
        </p:nvSpPr>
        <p:spPr/>
        <p:txBody>
          <a:bodyPr/>
          <a:lstStyle/>
          <a:p>
            <a:r>
              <a:rPr lang="en-US" smtClean="0"/>
              <a:t>Myung Lee, CUNY</a:t>
            </a:r>
            <a:endParaRPr lang="en-US"/>
          </a:p>
        </p:txBody>
      </p:sp>
      <p:sp>
        <p:nvSpPr>
          <p:cNvPr id="6" name="Slide Number Placeholder 5"/>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제목 1"/>
          <p:cNvSpPr>
            <a:spLocks noGrp="1"/>
          </p:cNvSpPr>
          <p:nvPr>
            <p:ph type="title"/>
          </p:nvPr>
        </p:nvSpPr>
        <p:spPr>
          <a:xfrm>
            <a:off x="722313" y="4406900"/>
            <a:ext cx="7772400" cy="1362075"/>
          </a:xfrm>
        </p:spPr>
        <p:txBody>
          <a:bodyPr anchor="t"/>
          <a:lstStyle>
            <a:lvl1pPr algn="l">
              <a:defRPr sz="4000" b="1" cap="all"/>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ko-KR" altLang="en-US" smtClean="0"/>
              <a:t>마스터 텍스트 스타일을 편집합니다</a:t>
            </a:r>
          </a:p>
        </p:txBody>
      </p:sp>
      <p:sp>
        <p:nvSpPr>
          <p:cNvPr id="4" name="Rectangle 4"/>
          <p:cNvSpPr>
            <a:spLocks noGrp="1" noChangeArrowheads="1"/>
          </p:cNvSpPr>
          <p:nvPr>
            <p:ph type="dt" sz="half" idx="10"/>
          </p:nvPr>
        </p:nvSpPr>
        <p:spPr>
          <a:ln/>
        </p:spPr>
        <p:txBody>
          <a:bodyPr/>
          <a:lstStyle>
            <a:lvl1pPr>
              <a:defRPr/>
            </a:lvl1pPr>
          </a:lstStyle>
          <a:p>
            <a:pPr>
              <a:defRPr/>
            </a:pPr>
            <a:fld id="{B6FE6E28-DED5-433F-A0DC-1562026E4EA1}" type="datetime1">
              <a:rPr lang="en-US" altLang="ko-KR" smtClean="0"/>
              <a:t>9/17/2015</a:t>
            </a:fld>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2620D5C4-2595-4CF8-89AE-D17BD365DF62}" type="slidenum">
              <a:rPr lang="en-US" altLang="ko-KR"/>
              <a:pPr>
                <a:defRPr/>
              </a:pPr>
              <a:t>‹#›</a:t>
            </a:fld>
            <a:endParaRPr lang="en-US" altLang="ko-K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내용 개체 틀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Rectangle 4"/>
          <p:cNvSpPr>
            <a:spLocks noGrp="1" noChangeArrowheads="1"/>
          </p:cNvSpPr>
          <p:nvPr>
            <p:ph type="dt" sz="half" idx="10"/>
          </p:nvPr>
        </p:nvSpPr>
        <p:spPr>
          <a:ln/>
        </p:spPr>
        <p:txBody>
          <a:bodyPr/>
          <a:lstStyle>
            <a:lvl1pPr>
              <a:defRPr/>
            </a:lvl1pPr>
          </a:lstStyle>
          <a:p>
            <a:pPr>
              <a:defRPr/>
            </a:pPr>
            <a:fld id="{30625FED-61F9-45A8-953D-B33896735E9C}" type="datetime1">
              <a:rPr lang="en-US" altLang="ko-KR" smtClean="0"/>
              <a:t>9/17/2015</a:t>
            </a:fld>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a:t>Slide </a:t>
            </a:r>
            <a:fld id="{4BA83FC4-CD48-4352-B4FA-3C1682037BB9}" type="slidenum">
              <a:rPr lang="en-US" altLang="ko-KR"/>
              <a:pPr>
                <a:defRPr/>
              </a:pPr>
              <a:t>‹#›</a:t>
            </a:fld>
            <a:endParaRPr lang="en-US" altLang="ko-K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제목 1"/>
          <p:cNvSpPr>
            <a:spLocks noGrp="1"/>
          </p:cNvSpPr>
          <p:nvPr>
            <p:ph type="title"/>
          </p:nvPr>
        </p:nvSpPr>
        <p:spPr>
          <a:xfrm>
            <a:off x="457200" y="274638"/>
            <a:ext cx="8229600" cy="1143000"/>
          </a:xfrm>
        </p:spPr>
        <p:txBody>
          <a:bodyPr/>
          <a:lstStyle>
            <a:lvl1pPr>
              <a:defRPr/>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4" name="내용 개체 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텍스트 개체 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6" name="내용 개체 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7" name="Rectangle 4"/>
          <p:cNvSpPr>
            <a:spLocks noGrp="1" noChangeArrowheads="1"/>
          </p:cNvSpPr>
          <p:nvPr>
            <p:ph type="dt" sz="half" idx="10"/>
          </p:nvPr>
        </p:nvSpPr>
        <p:spPr>
          <a:ln/>
        </p:spPr>
        <p:txBody>
          <a:bodyPr/>
          <a:lstStyle>
            <a:lvl1pPr>
              <a:defRPr/>
            </a:lvl1pPr>
          </a:lstStyle>
          <a:p>
            <a:pPr>
              <a:defRPr/>
            </a:pPr>
            <a:fld id="{4FAD3506-A4BD-44C9-9F03-50040D9C5592}" type="datetime1">
              <a:rPr lang="en-US" altLang="ko-KR" smtClean="0"/>
              <a:t>9/17/2015</a:t>
            </a:fld>
            <a:endParaRPr lang="en-US" altLang="ko-KR"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ko-KR"/>
              <a:t>Slide </a:t>
            </a:r>
            <a:fld id="{4DF77B46-506C-47ED-AD0C-182D0234B9C5}" type="slidenum">
              <a:rPr lang="en-US" altLang="ko-KR"/>
              <a:pPr>
                <a:defRPr/>
              </a:pPr>
              <a:t>‹#›</a:t>
            </a:fld>
            <a:endParaRPr lang="en-US" altLang="ko-K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Rectangle 4"/>
          <p:cNvSpPr>
            <a:spLocks noGrp="1" noChangeArrowheads="1"/>
          </p:cNvSpPr>
          <p:nvPr>
            <p:ph type="dt" sz="half" idx="10"/>
          </p:nvPr>
        </p:nvSpPr>
        <p:spPr>
          <a:ln/>
        </p:spPr>
        <p:txBody>
          <a:bodyPr/>
          <a:lstStyle>
            <a:lvl1pPr>
              <a:defRPr/>
            </a:lvl1pPr>
          </a:lstStyle>
          <a:p>
            <a:pPr>
              <a:defRPr/>
            </a:pPr>
            <a:fld id="{9877CE97-924C-49E9-9F26-070BB304638F}" type="datetime1">
              <a:rPr lang="en-US" altLang="ko-KR" smtClean="0"/>
              <a:t>9/17/2015</a:t>
            </a:fld>
            <a:endParaRPr lang="en-US" altLang="ko-KR"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ko-KR"/>
              <a:t>Slide </a:t>
            </a:r>
            <a:fld id="{F1506DB4-C36A-4456-BE78-7F29087315D5}" type="slidenum">
              <a:rPr lang="en-US" altLang="ko-KR"/>
              <a:pPr>
                <a:defRPr/>
              </a:pPr>
              <a:t>‹#›</a:t>
            </a:fld>
            <a:endParaRPr lang="en-US" altLang="ko-K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날짜 개체 틀 1"/>
          <p:cNvSpPr>
            <a:spLocks noGrp="1"/>
          </p:cNvSpPr>
          <p:nvPr>
            <p:ph type="dt" sz="half" idx="10"/>
          </p:nvPr>
        </p:nvSpPr>
        <p:spPr/>
        <p:txBody>
          <a:bodyPr/>
          <a:lstStyle>
            <a:lvl1pPr>
              <a:defRPr smtClean="0"/>
            </a:lvl1pPr>
          </a:lstStyle>
          <a:p>
            <a:pPr>
              <a:defRPr/>
            </a:pPr>
            <a:fld id="{460AC491-BABE-4668-9B29-154F6AFA2C8A}" type="datetime1">
              <a:rPr lang="en-US" altLang="ko-KR" smtClean="0"/>
              <a:t>9/17/2015</a:t>
            </a:fld>
            <a:endParaRPr lang="en-US" altLang="ko-KR" dirty="0"/>
          </a:p>
        </p:txBody>
      </p:sp>
      <p:sp>
        <p:nvSpPr>
          <p:cNvPr id="3" name="바닥글 개체 틀 2"/>
          <p:cNvSpPr>
            <a:spLocks noGrp="1"/>
          </p:cNvSpPr>
          <p:nvPr>
            <p:ph type="ftr" sz="quarter" idx="11"/>
          </p:nvPr>
        </p:nvSpPr>
        <p:spPr>
          <a:xfrm>
            <a:off x="5143500" y="6475413"/>
            <a:ext cx="3467100" cy="184150"/>
          </a:xfrm>
        </p:spPr>
        <p:txBody>
          <a:bodyPr/>
          <a:lstStyle>
            <a:lvl1pPr>
              <a:defRPr smtClean="0"/>
            </a:lvl1pPr>
          </a:lstStyle>
          <a:p>
            <a:pPr>
              <a:defRPr/>
            </a:pPr>
            <a:r>
              <a:rPr lang="en-US" altLang="ko-KR" smtClean="0"/>
              <a:t>Myung Lee, CUNY</a:t>
            </a:r>
            <a:endParaRPr lang="en-US" altLang="ko-KR"/>
          </a:p>
        </p:txBody>
      </p:sp>
      <p:sp>
        <p:nvSpPr>
          <p:cNvPr id="4" name="슬라이드 번호 개체 틀 3"/>
          <p:cNvSpPr>
            <a:spLocks noGrp="1"/>
          </p:cNvSpPr>
          <p:nvPr>
            <p:ph type="sldNum" sz="quarter" idx="12"/>
          </p:nvPr>
        </p:nvSpPr>
        <p:spPr/>
        <p:txBody>
          <a:bodyPr/>
          <a:lstStyle>
            <a:lvl1pPr>
              <a:defRPr/>
            </a:lvl1pPr>
          </a:lstStyle>
          <a:p>
            <a:pPr>
              <a:defRPr/>
            </a:pPr>
            <a:r>
              <a:rPr lang="en-US" altLang="ko-KR"/>
              <a:t>Slide </a:t>
            </a:r>
            <a:fld id="{4E722527-479E-4D1A-B5FB-1AD46EC2B973}"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제목 1"/>
          <p:cNvSpPr>
            <a:spLocks noGrp="1"/>
          </p:cNvSpPr>
          <p:nvPr>
            <p:ph type="title"/>
          </p:nvPr>
        </p:nvSpPr>
        <p:spPr>
          <a:xfrm>
            <a:off x="457200" y="273050"/>
            <a:ext cx="3008313" cy="1162050"/>
          </a:xfrm>
        </p:spPr>
        <p:txBody>
          <a:bodyPr anchor="b"/>
          <a:lstStyle>
            <a:lvl1pPr algn="l">
              <a:defRPr sz="2000" b="1"/>
            </a:lvl1pPr>
          </a:lstStyle>
          <a:p>
            <a:r>
              <a:rPr lang="ko-KR" altLang="en-US" smtClean="0"/>
              <a:t>마스터 제목 스타일 편집</a:t>
            </a:r>
            <a:endParaRPr lang="ko-KR" altLang="en-US"/>
          </a:p>
        </p:txBody>
      </p:sp>
      <p:sp>
        <p:nvSpPr>
          <p:cNvPr id="3" name="내용 개체 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텍스트 개체 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Rectangle 4"/>
          <p:cNvSpPr>
            <a:spLocks noGrp="1" noChangeArrowheads="1"/>
          </p:cNvSpPr>
          <p:nvPr>
            <p:ph type="dt" sz="half" idx="10"/>
          </p:nvPr>
        </p:nvSpPr>
        <p:spPr>
          <a:ln/>
        </p:spPr>
        <p:txBody>
          <a:bodyPr/>
          <a:lstStyle>
            <a:lvl1pPr>
              <a:defRPr/>
            </a:lvl1pPr>
          </a:lstStyle>
          <a:p>
            <a:pPr>
              <a:defRPr/>
            </a:pPr>
            <a:fld id="{4378FEB0-1FA6-4833-AF5B-EFEC0FF72D55}" type="datetime1">
              <a:rPr lang="en-US" altLang="ko-KR" smtClean="0"/>
              <a:t>9/17/2015</a:t>
            </a:fld>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a:t>Slide </a:t>
            </a:r>
            <a:fld id="{BDF97633-195F-4C6F-AB4D-C85C17EB09CB}" type="slidenum">
              <a:rPr lang="en-US" altLang="ko-KR"/>
              <a:pPr>
                <a:defRPr/>
              </a:pPr>
              <a:t>‹#›</a:t>
            </a:fld>
            <a:endParaRPr lang="en-US" altLang="ko-K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제목 1"/>
          <p:cNvSpPr>
            <a:spLocks noGrp="1"/>
          </p:cNvSpPr>
          <p:nvPr>
            <p:ph type="title"/>
          </p:nvPr>
        </p:nvSpPr>
        <p:spPr>
          <a:xfrm>
            <a:off x="1792288" y="4800600"/>
            <a:ext cx="5486400" cy="566738"/>
          </a:xfrm>
        </p:spPr>
        <p:txBody>
          <a:bodyPr anchor="b"/>
          <a:lstStyle>
            <a:lvl1pPr algn="l">
              <a:defRPr sz="2000" b="1"/>
            </a:lvl1pPr>
          </a:lstStyle>
          <a:p>
            <a:r>
              <a:rPr lang="ko-KR" altLang="en-US" smtClean="0"/>
              <a:t>마스터 제목 스타일 편집</a:t>
            </a:r>
            <a:endParaRPr lang="ko-KR" altLang="en-US"/>
          </a:p>
        </p:txBody>
      </p:sp>
      <p:sp>
        <p:nvSpPr>
          <p:cNvPr id="3" name="그림 개체 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ko-KR" altLang="en-US" noProof="0" smtClean="0"/>
          </a:p>
        </p:txBody>
      </p:sp>
      <p:sp>
        <p:nvSpPr>
          <p:cNvPr id="4" name="텍스트 개체 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Rectangle 4"/>
          <p:cNvSpPr>
            <a:spLocks noGrp="1" noChangeArrowheads="1"/>
          </p:cNvSpPr>
          <p:nvPr>
            <p:ph type="dt" sz="half" idx="10"/>
          </p:nvPr>
        </p:nvSpPr>
        <p:spPr>
          <a:ln/>
        </p:spPr>
        <p:txBody>
          <a:bodyPr/>
          <a:lstStyle>
            <a:lvl1pPr>
              <a:defRPr/>
            </a:lvl1pPr>
          </a:lstStyle>
          <a:p>
            <a:pPr>
              <a:defRPr/>
            </a:pPr>
            <a:fld id="{D1A9E3E7-51C2-49E8-A843-AAB7E2B39E95}" type="datetime1">
              <a:rPr lang="en-US" altLang="ko-KR" smtClean="0"/>
              <a:t>9/17/2015</a:t>
            </a:fld>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a:t>Slide </a:t>
            </a:r>
            <a:fld id="{F2B6AA55-FD2B-4512-93D5-674D39FDB0D3}" type="slidenum">
              <a:rPr lang="en-US" altLang="ko-KR"/>
              <a:pPr>
                <a:defRPr/>
              </a:pPr>
              <a:t>‹#›</a:t>
            </a:fld>
            <a:endParaRPr lang="en-US" altLang="ko-K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ko-KR" dirty="0"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ko-KR" dirty="0" smtClean="0"/>
              <a:t>Click to edit Master text styles</a:t>
            </a:r>
          </a:p>
          <a:p>
            <a:pPr lvl="1"/>
            <a:r>
              <a:rPr lang="en-US" altLang="ko-KR" dirty="0" smtClean="0"/>
              <a:t>Second level</a:t>
            </a:r>
          </a:p>
          <a:p>
            <a:pPr lvl="2"/>
            <a:r>
              <a:rPr lang="en-US" altLang="ko-KR" dirty="0" smtClean="0"/>
              <a:t>Third level</a:t>
            </a:r>
          </a:p>
          <a:p>
            <a:pPr lvl="3"/>
            <a:r>
              <a:rPr lang="en-US" altLang="ko-KR" dirty="0" smtClean="0"/>
              <a:t>Fourth level</a:t>
            </a:r>
          </a:p>
          <a:p>
            <a:pPr lvl="4"/>
            <a:r>
              <a:rPr lang="en-US" altLang="ko-KR" dirty="0" smtClean="0"/>
              <a:t>Fifth level</a:t>
            </a:r>
          </a:p>
        </p:txBody>
      </p:sp>
      <p:sp>
        <p:nvSpPr>
          <p:cNvPr id="1028" name="Rectangle 4"/>
          <p:cNvSpPr>
            <a:spLocks noGrp="1" noChangeArrowheads="1"/>
          </p:cNvSpPr>
          <p:nvPr>
            <p:ph type="dt" sz="half" idx="2"/>
          </p:nvPr>
        </p:nvSpPr>
        <p:spPr bwMode="auto">
          <a:xfrm>
            <a:off x="685800" y="377825"/>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smtClean="0">
                <a:ea typeface="굴림" pitchFamily="50" charset="-127"/>
              </a:defRPr>
            </a:lvl1pPr>
          </a:lstStyle>
          <a:p>
            <a:pPr>
              <a:defRPr/>
            </a:pPr>
            <a:r>
              <a:rPr lang="en-US" altLang="ko-KR" dirty="0" smtClean="0"/>
              <a:t>9/17/2015</a:t>
            </a:r>
            <a:endParaRPr lang="en-US" altLang="ko-KR" dirty="0"/>
          </a:p>
        </p:txBody>
      </p:sp>
      <p:sp>
        <p:nvSpPr>
          <p:cNvPr id="1029" name="Rectangle 5"/>
          <p:cNvSpPr>
            <a:spLocks noGrp="1" noChangeArrowheads="1"/>
          </p:cNvSpPr>
          <p:nvPr>
            <p:ph type="ftr" sz="quarter" idx="3"/>
          </p:nvPr>
        </p:nvSpPr>
        <p:spPr bwMode="auto">
          <a:xfrm>
            <a:off x="5286375" y="6475413"/>
            <a:ext cx="3324225"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ea typeface="굴림" pitchFamily="50" charset="-127"/>
              </a:defRPr>
            </a:lvl1pPr>
          </a:lstStyle>
          <a:p>
            <a:pPr>
              <a:defRPr/>
            </a:pPr>
            <a:r>
              <a:rPr lang="en-US" altLang="ko-KR" dirty="0" smtClean="0"/>
              <a:t>Myung Lee, CUNY</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ea typeface="굴림" pitchFamily="50" charset="-127"/>
              </a:defRPr>
            </a:lvl1pPr>
          </a:lstStyle>
          <a:p>
            <a:pPr>
              <a:defRPr/>
            </a:pPr>
            <a:r>
              <a:rPr lang="en-US" altLang="ko-KR"/>
              <a:t>Slide </a:t>
            </a:r>
            <a:fld id="{36554915-7DE9-4A2E-89A7-6EC8123C55CC}" type="slidenum">
              <a:rPr lang="en-US" altLang="ko-KR"/>
              <a:pPr>
                <a:defRPr/>
              </a:pPr>
              <a:t>‹#›</a:t>
            </a:fld>
            <a:endParaRPr lang="en-US" altLang="ko-KR"/>
          </a:p>
        </p:txBody>
      </p:sp>
      <p:sp>
        <p:nvSpPr>
          <p:cNvPr id="1031" name="Rectangle 7"/>
          <p:cNvSpPr>
            <a:spLocks noChangeArrowheads="1"/>
          </p:cNvSpPr>
          <p:nvPr/>
        </p:nvSpPr>
        <p:spPr bwMode="auto">
          <a:xfrm>
            <a:off x="3962400" y="354884"/>
            <a:ext cx="4757737" cy="215444"/>
          </a:xfrm>
          <a:prstGeom prst="rect">
            <a:avLst/>
          </a:prstGeom>
          <a:noFill/>
          <a:ln w="9525">
            <a:noFill/>
            <a:miter lim="800000"/>
            <a:headEnd/>
            <a:tailEnd/>
          </a:ln>
          <a:effectLst/>
        </p:spPr>
        <p:txBody>
          <a:bodyPr lIns="0" tIns="0" rIns="0" bIns="0" anchor="b">
            <a:spAutoFit/>
          </a:bodyPr>
          <a:lstStyle/>
          <a:p>
            <a:pPr marL="1828800" marR="0" lvl="4" indent="0" algn="l" defTabSz="914400" rtl="0" eaLnBrk="0" fontAlgn="base" latinLnBrk="0" hangingPunct="0">
              <a:lnSpc>
                <a:spcPct val="100000"/>
              </a:lnSpc>
              <a:spcBef>
                <a:spcPct val="0"/>
              </a:spcBef>
              <a:spcAft>
                <a:spcPct val="0"/>
              </a:spcAft>
              <a:buClrTx/>
              <a:buSzTx/>
              <a:buFontTx/>
              <a:buNone/>
              <a:tabLst/>
              <a:defRPr/>
            </a:pPr>
            <a:r>
              <a:rPr lang="en-US" altLang="ko-KR" sz="1400" b="1" dirty="0">
                <a:ea typeface="굴림" pitchFamily="50" charset="-127"/>
              </a:rPr>
              <a:t>doc.: </a:t>
            </a:r>
            <a:r>
              <a:rPr lang="en-US" altLang="ko-KR" sz="1400" b="1" dirty="0" smtClean="0">
                <a:ea typeface="굴림" pitchFamily="50" charset="-127"/>
              </a:rPr>
              <a:t>IEEE</a:t>
            </a:r>
            <a:r>
              <a:rPr lang="en-US" altLang="ko-KR" sz="1400" b="1" baseline="0" dirty="0" smtClean="0">
                <a:ea typeface="굴림" pitchFamily="50" charset="-127"/>
              </a:rPr>
              <a:t> </a:t>
            </a:r>
            <a:r>
              <a:rPr lang="en-US" sz="1400" b="1" i="0" kern="1200" dirty="0" smtClean="0">
                <a:solidFill>
                  <a:schemeClr val="tx1"/>
                </a:solidFill>
                <a:effectLst/>
                <a:latin typeface="Times New Roman" pitchFamily="18" charset="0"/>
                <a:ea typeface="+mn-ea"/>
                <a:cs typeface="+mn-cs"/>
              </a:rPr>
              <a:t>15-15-0748-00-0008</a:t>
            </a:r>
            <a:endParaRPr lang="en-US" altLang="ko-KR" sz="1400" b="1" baseline="0" dirty="0">
              <a:ea typeface="굴림" pitchFamily="50" charset="-127"/>
            </a:endParaRPr>
          </a:p>
        </p:txBody>
      </p:sp>
      <p:sp>
        <p:nvSpPr>
          <p:cNvPr id="1032" name="Line 8"/>
          <p:cNvSpPr>
            <a:spLocks noChangeShapeType="1"/>
          </p:cNvSpPr>
          <p:nvPr/>
        </p:nvSpPr>
        <p:spPr bwMode="auto">
          <a:xfrm>
            <a:off x="685800" y="684628"/>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dirty="0"/>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pPr>
              <a:defRPr/>
            </a:pPr>
            <a:r>
              <a:rPr lang="en-US" altLang="ko-KR">
                <a:ea typeface="굴림" pitchFamily="50" charset="-127"/>
              </a:rPr>
              <a:t>Submission</a:t>
            </a:r>
          </a:p>
        </p:txBody>
      </p:sp>
      <p:sp>
        <p:nvSpPr>
          <p:cNvPr id="1034" name="Line 10"/>
          <p:cNvSpPr>
            <a:spLocks noChangeShapeType="1"/>
          </p:cNvSpPr>
          <p:nvPr/>
        </p:nvSpPr>
        <p:spPr bwMode="auto">
          <a:xfrm>
            <a:off x="12954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dirty="0"/>
          </a:p>
        </p:txBody>
      </p:sp>
    </p:spTree>
  </p:cSld>
  <p:clrMap bg1="lt1" tx1="dk1" bg2="lt2" tx2="dk2" accent1="accent1" accent2="accent2" accent3="accent3" accent4="accent4" accent5="accent5" accent6="accent6" hlink="hlink" folHlink="folHlink"/>
  <p:sldLayoutIdLst>
    <p:sldLayoutId id="2147483732" r:id="rId1"/>
    <p:sldLayoutId id="2147483741" r:id="rId2"/>
    <p:sldLayoutId id="2147483733" r:id="rId3"/>
    <p:sldLayoutId id="2147483734" r:id="rId4"/>
    <p:sldLayoutId id="2147483735" r:id="rId5"/>
    <p:sldLayoutId id="2147483736" r:id="rId6"/>
    <p:sldLayoutId id="2147483742" r:id="rId7"/>
    <p:sldLayoutId id="2147483737" r:id="rId8"/>
    <p:sldLayoutId id="2147483738" r:id="rId9"/>
    <p:sldLayoutId id="2147483739" r:id="rId10"/>
    <p:sldLayoutId id="2147483740" r:id="rId11"/>
    <p:sldLayoutId id="2147483743" r:id="rId12"/>
  </p:sldLayoutIdLst>
  <p:timing>
    <p:tnLst>
      <p:par>
        <p:cTn id="1" dur="indefinite" restart="never" nodeType="tmRoot"/>
      </p:par>
    </p:tnLst>
  </p:timing>
  <p:hf hdr="0"/>
  <p:txStyles>
    <p:titleStyle>
      <a:lvl1pPr algn="ctr" rtl="0" eaLnBrk="0" fontAlgn="base" hangingPunct="0">
        <a:spcBef>
          <a:spcPct val="0"/>
        </a:spcBef>
        <a:spcAft>
          <a:spcPct val="0"/>
        </a:spcAft>
        <a:defRPr sz="3600" b="1">
          <a:solidFill>
            <a:schemeClr val="tx2"/>
          </a:solidFill>
          <a:latin typeface="Bookman Old Style" pitchFamily="18" charset="0"/>
          <a:ea typeface="+mj-ea"/>
          <a:cs typeface="Lao UI" pitchFamily="34" charset="0"/>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lr>
          <a:srgbClr val="002060"/>
        </a:buClr>
        <a:buSzPct val="120000"/>
        <a:buFont typeface="Wingdings" pitchFamily="2" charset="2"/>
        <a:buChar char="§"/>
        <a:defRPr sz="3200">
          <a:solidFill>
            <a:schemeClr val="tx1"/>
          </a:solidFill>
          <a:latin typeface="Lucida Bright" pitchFamily="18" charset="0"/>
          <a:ea typeface="+mn-ea"/>
          <a:cs typeface="Narkisim" pitchFamily="34" charset="-79"/>
        </a:defRPr>
      </a:lvl1pPr>
      <a:lvl2pPr marL="742950" indent="-285750" algn="l" rtl="0" eaLnBrk="0" fontAlgn="base" hangingPunct="0">
        <a:spcBef>
          <a:spcPct val="20000"/>
        </a:spcBef>
        <a:spcAft>
          <a:spcPct val="0"/>
        </a:spcAft>
        <a:buChar char="–"/>
        <a:defRPr sz="2800">
          <a:solidFill>
            <a:schemeClr val="tx1"/>
          </a:solidFill>
          <a:latin typeface="Times New Roman" pitchFamily="18" charset="0"/>
          <a:cs typeface="Times New Roman" pitchFamily="18" charset="0"/>
        </a:defRPr>
      </a:lvl2pPr>
      <a:lvl3pPr marL="1085850" indent="-228600" algn="l" rtl="0" eaLnBrk="0" fontAlgn="base" hangingPunct="0">
        <a:spcBef>
          <a:spcPct val="20000"/>
        </a:spcBef>
        <a:spcAft>
          <a:spcPct val="0"/>
        </a:spcAft>
        <a:buClr>
          <a:srgbClr val="C00000"/>
        </a:buClr>
        <a:buChar char="•"/>
        <a:defRPr sz="2400">
          <a:solidFill>
            <a:schemeClr val="tx1"/>
          </a:solidFill>
          <a:latin typeface="Times New Roman" pitchFamily="18" charset="0"/>
          <a:cs typeface="Times New Roman" pitchFamily="18" charset="0"/>
        </a:defRPr>
      </a:lvl3pPr>
      <a:lvl4pPr marL="1428750" indent="-228600" algn="l" rtl="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4pPr>
      <a:lvl5pPr marL="1771650" indent="-228600" algn="l" rtl="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CD25F58-1E51-4A33-8D6D-46DE20F8CEDB}" type="datetime1">
              <a:rPr lang="en-US" smtClean="0"/>
              <a:t>9/17/2015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Myung Lee, CUNY</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E2EAA7D-9B31-41BB-A2C9-BF5651523DB8}"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슬라이드 번호 개체 틀 3"/>
          <p:cNvSpPr>
            <a:spLocks noGrp="1"/>
          </p:cNvSpPr>
          <p:nvPr>
            <p:ph type="sldNum" sz="quarter" idx="12"/>
          </p:nvPr>
        </p:nvSpPr>
        <p:spPr>
          <a:noFill/>
        </p:spPr>
        <p:txBody>
          <a:bodyPr/>
          <a:lstStyle/>
          <a:p>
            <a:r>
              <a:rPr lang="en-US" altLang="ko-KR" smtClean="0">
                <a:ea typeface="굴림" charset="-127"/>
              </a:rPr>
              <a:t>Slide </a:t>
            </a:r>
            <a:fld id="{825B8318-F5FE-4708-835F-FCE426F82977}" type="slidenum">
              <a:rPr lang="en-US" altLang="ko-KR" smtClean="0">
                <a:ea typeface="굴림" charset="-127"/>
              </a:rPr>
              <a:pPr/>
              <a:t>1</a:t>
            </a:fld>
            <a:endParaRPr lang="en-US" altLang="ko-KR" smtClean="0">
              <a:ea typeface="굴림" charset="-127"/>
            </a:endParaRPr>
          </a:p>
        </p:txBody>
      </p:sp>
      <p:sp>
        <p:nvSpPr>
          <p:cNvPr id="27651" name="Rectangle 3"/>
          <p:cNvSpPr>
            <a:spLocks noChangeArrowheads="1"/>
          </p:cNvSpPr>
          <p:nvPr/>
        </p:nvSpPr>
        <p:spPr bwMode="auto">
          <a:xfrm>
            <a:off x="114300" y="914400"/>
            <a:ext cx="8991600" cy="4580741"/>
          </a:xfrm>
          <a:prstGeom prst="rect">
            <a:avLst/>
          </a:prstGeom>
          <a:noFill/>
          <a:ln w="12700">
            <a:noFill/>
            <a:miter lim="800000"/>
            <a:headEnd type="none" w="sm" len="sm"/>
            <a:tailEnd type="none" w="sm" len="sm"/>
          </a:ln>
          <a:effectLst/>
        </p:spPr>
        <p:txBody>
          <a:bodyPr>
            <a:spAutoFit/>
          </a:bodyPr>
          <a:lstStyle/>
          <a:p>
            <a:pPr algn="ctr">
              <a:defRPr/>
            </a:pPr>
            <a:r>
              <a:rPr lang="en-US" altLang="ko-KR" sz="1800" b="1" u="sng" dirty="0">
                <a:solidFill>
                  <a:schemeClr val="tx2"/>
                </a:solidFill>
                <a:effectLst>
                  <a:outerShdw blurRad="38100" dist="38100" dir="2700000" algn="tl">
                    <a:srgbClr val="C0C0C0"/>
                  </a:outerShdw>
                </a:effectLst>
                <a:ea typeface="굴림" pitchFamily="50" charset="-127"/>
              </a:rPr>
              <a:t>Project: IEEE P802.15 Working Group for Wireless Personal Area Networks (WPANs)</a:t>
            </a:r>
            <a:endParaRPr lang="en-US" altLang="ko-KR" sz="1600" b="1" dirty="0">
              <a:solidFill>
                <a:schemeClr val="tx2"/>
              </a:solidFill>
              <a:ea typeface="굴림" pitchFamily="50" charset="-127"/>
            </a:endParaRPr>
          </a:p>
          <a:p>
            <a:pPr>
              <a:defRPr/>
            </a:pPr>
            <a:endParaRPr lang="en-US" altLang="ko-KR" sz="1600" dirty="0">
              <a:solidFill>
                <a:schemeClr val="tx2"/>
              </a:solidFill>
              <a:ea typeface="굴림" pitchFamily="50" charset="-127"/>
            </a:endParaRPr>
          </a:p>
          <a:p>
            <a:pPr>
              <a:defRPr/>
            </a:pPr>
            <a:r>
              <a:rPr lang="en-US" altLang="ko-KR" sz="1600" b="1" dirty="0">
                <a:solidFill>
                  <a:schemeClr val="tx2"/>
                </a:solidFill>
                <a:ea typeface="굴림" pitchFamily="50" charset="-127"/>
              </a:rPr>
              <a:t>Submission Title:</a:t>
            </a:r>
            <a:r>
              <a:rPr lang="en-US" altLang="ko-KR" sz="1600" dirty="0">
                <a:solidFill>
                  <a:schemeClr val="tx2"/>
                </a:solidFill>
                <a:ea typeface="굴림" pitchFamily="50" charset="-127"/>
              </a:rPr>
              <a:t> </a:t>
            </a:r>
            <a:r>
              <a:rPr lang="en-US" altLang="ko-KR" sz="1600" dirty="0" smtClean="0">
                <a:solidFill>
                  <a:schemeClr val="tx2"/>
                </a:solidFill>
                <a:ea typeface="굴림" pitchFamily="50" charset="-127"/>
              </a:rPr>
              <a:t>[</a:t>
            </a:r>
            <a:r>
              <a:rPr lang="en-US" altLang="ko-KR" sz="1600" dirty="0" smtClean="0">
                <a:ea typeface="굴림" pitchFamily="50" charset="-127"/>
              </a:rPr>
              <a:t>TG8 Closing Report]</a:t>
            </a:r>
            <a:r>
              <a:rPr lang="en-US" altLang="ko-KR" sz="1600" dirty="0">
                <a:ea typeface="굴림" pitchFamily="50" charset="-127"/>
              </a:rPr>
              <a:t>	</a:t>
            </a:r>
          </a:p>
          <a:p>
            <a:pPr>
              <a:defRPr/>
            </a:pPr>
            <a:r>
              <a:rPr lang="en-US" altLang="ko-KR" sz="1600" b="1" dirty="0">
                <a:ea typeface="굴림" pitchFamily="50" charset="-127"/>
              </a:rPr>
              <a:t>Date Submitted:  </a:t>
            </a:r>
            <a:r>
              <a:rPr lang="en-US" altLang="ko-KR" sz="1600" b="1" dirty="0" smtClean="0">
                <a:ea typeface="굴림" pitchFamily="50" charset="-127"/>
              </a:rPr>
              <a:t>[September 17, </a:t>
            </a:r>
            <a:r>
              <a:rPr lang="en-US" altLang="ko-KR" sz="1600" dirty="0" smtClean="0">
                <a:ea typeface="굴림" pitchFamily="50" charset="-127"/>
              </a:rPr>
              <a:t>2015]</a:t>
            </a:r>
            <a:r>
              <a:rPr lang="en-US" altLang="ko-KR" sz="1600" dirty="0">
                <a:solidFill>
                  <a:schemeClr val="tx2"/>
                </a:solidFill>
                <a:ea typeface="굴림" pitchFamily="50" charset="-127"/>
              </a:rPr>
              <a:t>	</a:t>
            </a:r>
          </a:p>
          <a:p>
            <a:pPr>
              <a:defRPr/>
            </a:pPr>
            <a:r>
              <a:rPr lang="en-US" altLang="ko-KR" sz="1600" b="1" dirty="0">
                <a:solidFill>
                  <a:schemeClr val="tx2"/>
                </a:solidFill>
                <a:ea typeface="굴림" pitchFamily="50" charset="-127"/>
              </a:rPr>
              <a:t>Source:</a:t>
            </a:r>
            <a:r>
              <a:rPr lang="en-US" altLang="ko-KR" sz="1600" dirty="0">
                <a:solidFill>
                  <a:schemeClr val="tx2"/>
                </a:solidFill>
                <a:ea typeface="굴림" pitchFamily="50" charset="-127"/>
              </a:rPr>
              <a:t> </a:t>
            </a:r>
            <a:r>
              <a:rPr lang="en-US" altLang="ja-JP" sz="1600" dirty="0"/>
              <a:t>Myung J. </a:t>
            </a:r>
            <a:r>
              <a:rPr lang="en-US" altLang="ja-JP" sz="1600" dirty="0" smtClean="0"/>
              <a:t>Lee</a:t>
            </a:r>
            <a:r>
              <a:rPr lang="en-US" altLang="ja-JP" sz="1600" dirty="0" smtClean="0">
                <a:solidFill>
                  <a:schemeClr val="tx2"/>
                </a:solidFill>
                <a:ea typeface="굴림" pitchFamily="50" charset="-127"/>
              </a:rPr>
              <a:t> [CUN</a:t>
            </a:r>
            <a:r>
              <a:rPr lang="en-US" altLang="ja-JP" sz="1600" dirty="0">
                <a:solidFill>
                  <a:schemeClr val="tx2"/>
                </a:solidFill>
                <a:ea typeface="굴림" pitchFamily="50" charset="-127"/>
              </a:rPr>
              <a:t>Y</a:t>
            </a:r>
            <a:r>
              <a:rPr lang="en-US" altLang="ja-JP" sz="1600" dirty="0" smtClean="0">
                <a:solidFill>
                  <a:schemeClr val="tx2"/>
                </a:solidFill>
                <a:ea typeface="굴림" pitchFamily="50" charset="-127"/>
              </a:rPr>
              <a:t>]</a:t>
            </a:r>
            <a:endParaRPr lang="en-US" altLang="ko-KR" sz="1600" dirty="0">
              <a:solidFill>
                <a:schemeClr val="tx2"/>
              </a:solidFill>
              <a:ea typeface="굴림" pitchFamily="50" charset="-127"/>
            </a:endParaRPr>
          </a:p>
          <a:p>
            <a:pPr>
              <a:defRPr/>
            </a:pPr>
            <a:r>
              <a:rPr lang="en-US" altLang="ko-KR" sz="1600" dirty="0">
                <a:solidFill>
                  <a:schemeClr val="tx2"/>
                </a:solidFill>
                <a:ea typeface="굴림" pitchFamily="50" charset="-127"/>
              </a:rPr>
              <a:t>Address </a:t>
            </a:r>
            <a:r>
              <a:rPr lang="en-US" altLang="ko-KR" sz="1600" dirty="0" smtClean="0">
                <a:solidFill>
                  <a:schemeClr val="tx2"/>
                </a:solidFill>
                <a:ea typeface="굴림" pitchFamily="50" charset="-127"/>
              </a:rPr>
              <a:t>[</a:t>
            </a:r>
            <a:r>
              <a:rPr lang="en-US" altLang="ja-JP" sz="1600" dirty="0"/>
              <a:t>140th Street, New York, NY</a:t>
            </a:r>
            <a:r>
              <a:rPr lang="en-US" altLang="ko-KR" sz="1600" dirty="0" smtClean="0">
                <a:solidFill>
                  <a:schemeClr val="tx2"/>
                </a:solidFill>
                <a:ea typeface="굴림" pitchFamily="50" charset="-127"/>
              </a:rPr>
              <a:t>] </a:t>
            </a:r>
            <a:endParaRPr lang="en-US" altLang="ko-KR" sz="1600" dirty="0">
              <a:solidFill>
                <a:schemeClr val="tx2"/>
              </a:solidFill>
              <a:ea typeface="굴림" pitchFamily="50" charset="-127"/>
            </a:endParaRPr>
          </a:p>
          <a:p>
            <a:pPr>
              <a:defRPr/>
            </a:pPr>
            <a:r>
              <a:rPr lang="en-US" altLang="ko-KR" sz="1600" dirty="0">
                <a:solidFill>
                  <a:schemeClr val="tx2"/>
                </a:solidFill>
                <a:ea typeface="굴림" pitchFamily="50" charset="-127"/>
              </a:rPr>
              <a:t>Voice</a:t>
            </a:r>
            <a:r>
              <a:rPr lang="en-US" altLang="ko-KR" sz="1600" dirty="0" smtClean="0">
                <a:solidFill>
                  <a:schemeClr val="tx2"/>
                </a:solidFill>
                <a:ea typeface="굴림" pitchFamily="50" charset="-127"/>
              </a:rPr>
              <a:t>:[</a:t>
            </a:r>
            <a:r>
              <a:rPr lang="en-US" altLang="ja-JP" sz="1600" dirty="0"/>
              <a:t>+1-212-650-7260</a:t>
            </a:r>
            <a:r>
              <a:rPr lang="en-US" altLang="ko-KR" sz="1600" dirty="0" smtClean="0">
                <a:solidFill>
                  <a:schemeClr val="tx2"/>
                </a:solidFill>
                <a:ea typeface="굴림" pitchFamily="50" charset="-127"/>
              </a:rPr>
              <a:t>], </a:t>
            </a:r>
            <a:r>
              <a:rPr lang="en-US" altLang="ko-KR" sz="1600" dirty="0">
                <a:solidFill>
                  <a:schemeClr val="tx2"/>
                </a:solidFill>
                <a:ea typeface="굴림" pitchFamily="50" charset="-127"/>
              </a:rPr>
              <a:t>FAX: </a:t>
            </a:r>
            <a:r>
              <a:rPr lang="en-US" altLang="ko-KR" sz="1600" dirty="0" smtClean="0">
                <a:solidFill>
                  <a:schemeClr val="tx2"/>
                </a:solidFill>
                <a:ea typeface="굴림" pitchFamily="50" charset="-127"/>
              </a:rPr>
              <a:t>[] </a:t>
            </a:r>
            <a:endParaRPr lang="en-US" altLang="ko-KR" sz="1600" dirty="0">
              <a:solidFill>
                <a:schemeClr val="tx2"/>
              </a:solidFill>
              <a:ea typeface="굴림" pitchFamily="50" charset="-127"/>
            </a:endParaRPr>
          </a:p>
          <a:p>
            <a:pPr>
              <a:defRPr/>
            </a:pPr>
            <a:r>
              <a:rPr lang="en-US" altLang="ko-KR" sz="1600" dirty="0">
                <a:solidFill>
                  <a:schemeClr val="tx2"/>
                </a:solidFill>
                <a:ea typeface="굴림" pitchFamily="50" charset="-127"/>
              </a:rPr>
              <a:t>E-Mail</a:t>
            </a:r>
            <a:r>
              <a:rPr lang="en-US" altLang="ko-KR" sz="1600" dirty="0" smtClean="0">
                <a:ea typeface="굴림" pitchFamily="50" charset="-127"/>
              </a:rPr>
              <a:t>:[</a:t>
            </a:r>
            <a:r>
              <a:rPr lang="en-US" altLang="ja-JP" sz="1600" u="sng" dirty="0" smtClean="0"/>
              <a:t>mlee@ccny.cuny.edu</a:t>
            </a:r>
            <a:r>
              <a:rPr lang="en-US" altLang="ko-KR" sz="1600" dirty="0" smtClean="0">
                <a:solidFill>
                  <a:schemeClr val="tx2"/>
                </a:solidFill>
                <a:ea typeface="굴림" pitchFamily="50" charset="-127"/>
              </a:rPr>
              <a:t>]</a:t>
            </a:r>
            <a:endParaRPr lang="en-US" altLang="ko-KR" sz="1600" dirty="0">
              <a:solidFill>
                <a:schemeClr val="tx2"/>
              </a:solidFill>
              <a:ea typeface="굴림" pitchFamily="50" charset="-127"/>
            </a:endParaRPr>
          </a:p>
          <a:p>
            <a:pPr>
              <a:spcBef>
                <a:spcPts val="100"/>
              </a:spcBef>
              <a:spcAft>
                <a:spcPts val="100"/>
              </a:spcAft>
              <a:defRPr/>
            </a:pPr>
            <a:r>
              <a:rPr lang="en-US" altLang="ko-KR" dirty="0">
                <a:solidFill>
                  <a:schemeClr val="accent2"/>
                </a:solidFill>
                <a:ea typeface="굴림" pitchFamily="50" charset="-127"/>
              </a:rPr>
              <a:t>	</a:t>
            </a:r>
            <a:endParaRPr lang="en-US" altLang="ko-KR" dirty="0">
              <a:solidFill>
                <a:schemeClr val="tx2"/>
              </a:solidFill>
              <a:ea typeface="굴림" pitchFamily="50" charset="-127"/>
            </a:endParaRPr>
          </a:p>
          <a:p>
            <a:pPr>
              <a:spcBef>
                <a:spcPts val="600"/>
              </a:spcBef>
              <a:spcAft>
                <a:spcPts val="600"/>
              </a:spcAft>
              <a:defRPr/>
            </a:pPr>
            <a:r>
              <a:rPr lang="en-US" altLang="ko-KR" sz="1600" b="1" dirty="0">
                <a:solidFill>
                  <a:schemeClr val="tx2"/>
                </a:solidFill>
                <a:ea typeface="굴림" pitchFamily="50" charset="-127"/>
              </a:rPr>
              <a:t>Abstract:</a:t>
            </a:r>
            <a:r>
              <a:rPr lang="en-US" altLang="ko-KR" sz="1600" dirty="0">
                <a:solidFill>
                  <a:schemeClr val="tx2"/>
                </a:solidFill>
                <a:ea typeface="굴림" pitchFamily="50" charset="-127"/>
              </a:rPr>
              <a:t>	</a:t>
            </a:r>
            <a:r>
              <a:rPr lang="en-US" altLang="ko-KR" sz="1600" dirty="0" smtClean="0">
                <a:solidFill>
                  <a:schemeClr val="tx2"/>
                </a:solidFill>
                <a:ea typeface="굴림" pitchFamily="50" charset="-127"/>
              </a:rPr>
              <a:t>[Status update of TG8]</a:t>
            </a:r>
            <a:endParaRPr lang="en-US" altLang="ko-KR" sz="1600" dirty="0">
              <a:solidFill>
                <a:schemeClr val="tx2"/>
              </a:solidFill>
              <a:ea typeface="굴림" pitchFamily="50" charset="-127"/>
            </a:endParaRPr>
          </a:p>
          <a:p>
            <a:pPr>
              <a:spcBef>
                <a:spcPts val="600"/>
              </a:spcBef>
              <a:spcAft>
                <a:spcPts val="600"/>
              </a:spcAft>
              <a:defRPr/>
            </a:pPr>
            <a:r>
              <a:rPr lang="en-US" altLang="ko-KR" sz="1600" b="1" dirty="0">
                <a:solidFill>
                  <a:schemeClr val="tx2"/>
                </a:solidFill>
                <a:ea typeface="굴림" pitchFamily="50" charset="-127"/>
              </a:rPr>
              <a:t>Purpose:</a:t>
            </a:r>
            <a:r>
              <a:rPr lang="en-US" altLang="ko-KR" sz="1600" dirty="0">
                <a:solidFill>
                  <a:schemeClr val="tx2"/>
                </a:solidFill>
                <a:ea typeface="굴림" pitchFamily="50" charset="-127"/>
              </a:rPr>
              <a:t>	</a:t>
            </a:r>
            <a:r>
              <a:rPr lang="en-US" altLang="ko-KR" sz="1600" dirty="0" smtClean="0">
                <a:solidFill>
                  <a:schemeClr val="tx2"/>
                </a:solidFill>
                <a:ea typeface="굴림" pitchFamily="50" charset="-127"/>
              </a:rPr>
              <a:t>[</a:t>
            </a:r>
            <a:r>
              <a:rPr lang="en-US" altLang="ko-KR" sz="1600" dirty="0" smtClean="0">
                <a:ea typeface="굴림" pitchFamily="50" charset="-127"/>
              </a:rPr>
              <a:t>Report of TG8 activities during September 2015 Bangkok Interim Meeting</a:t>
            </a:r>
            <a:r>
              <a:rPr lang="en-US" altLang="ko-KR" sz="1600" dirty="0" smtClean="0">
                <a:solidFill>
                  <a:schemeClr val="tx2"/>
                </a:solidFill>
                <a:ea typeface="굴림" pitchFamily="50" charset="-127"/>
              </a:rPr>
              <a:t>]</a:t>
            </a:r>
            <a:endParaRPr lang="en-US" altLang="ko-KR" sz="1600" dirty="0">
              <a:solidFill>
                <a:schemeClr val="tx2"/>
              </a:solidFill>
              <a:ea typeface="굴림" pitchFamily="50" charset="-127"/>
            </a:endParaRPr>
          </a:p>
          <a:p>
            <a:pPr>
              <a:defRPr/>
            </a:pPr>
            <a:r>
              <a:rPr lang="en-US" altLang="ko-KR" sz="1600" b="1" dirty="0">
                <a:solidFill>
                  <a:schemeClr val="tx2"/>
                </a:solidFill>
                <a:ea typeface="굴림" pitchFamily="50" charset="-127"/>
              </a:rPr>
              <a:t>Notice:</a:t>
            </a:r>
            <a:r>
              <a:rPr lang="en-US" altLang="ko-KR" sz="1600" dirty="0">
                <a:solidFill>
                  <a:schemeClr val="tx2"/>
                </a:solidFill>
                <a:ea typeface="굴림" pitchFamily="50" charset="-127"/>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ko-KR" sz="1600" b="1" dirty="0">
                <a:solidFill>
                  <a:schemeClr val="tx2"/>
                </a:solidFill>
                <a:ea typeface="굴림" pitchFamily="50" charset="-127"/>
              </a:rPr>
              <a:t>Release:</a:t>
            </a:r>
            <a:r>
              <a:rPr lang="en-US" altLang="ko-KR" sz="1600" dirty="0">
                <a:solidFill>
                  <a:schemeClr val="tx2"/>
                </a:solidFill>
                <a:ea typeface="굴림" pitchFamily="50" charset="-127"/>
              </a:rPr>
              <a:t>	The contributor acknowledges and accepts that this contribution becomes the property of IEEE and may be made publicly available by P802.15.	</a:t>
            </a:r>
          </a:p>
        </p:txBody>
      </p:sp>
      <p:sp>
        <p:nvSpPr>
          <p:cNvPr id="5" name="Date Placeholder 3"/>
          <p:cNvSpPr>
            <a:spLocks noGrp="1"/>
          </p:cNvSpPr>
          <p:nvPr>
            <p:ph type="dt" sz="half" idx="10"/>
          </p:nvPr>
        </p:nvSpPr>
        <p:spPr>
          <a:xfrm>
            <a:off x="685800" y="377825"/>
            <a:ext cx="1600200" cy="215900"/>
          </a:xfrm>
        </p:spPr>
        <p:txBody>
          <a:bodyPr/>
          <a:lstStyle/>
          <a:p>
            <a:pPr>
              <a:defRPr/>
            </a:pPr>
            <a:fld id="{CB5C971F-82A3-4A66-B3FA-429B44F41884}" type="datetime1">
              <a:rPr lang="en-US" altLang="ko-KR" smtClean="0"/>
              <a:t>9/17/2015</a:t>
            </a:fld>
            <a:endParaRPr lang="en-US" altLang="ko-KR" dirty="0"/>
          </a:p>
        </p:txBody>
      </p:sp>
      <p:sp>
        <p:nvSpPr>
          <p:cNvPr id="6" name="Footer Placeholder 5"/>
          <p:cNvSpPr>
            <a:spLocks noGrp="1"/>
          </p:cNvSpPr>
          <p:nvPr>
            <p:ph type="ftr" sz="quarter" idx="11"/>
          </p:nvPr>
        </p:nvSpPr>
        <p:spPr/>
        <p:txBody>
          <a:bodyPr/>
          <a:lstStyle/>
          <a:p>
            <a:pPr>
              <a:defRPr/>
            </a:pPr>
            <a:r>
              <a:rPr lang="en-US" altLang="ko-KR" smtClean="0"/>
              <a:t>Myung Lee, CUNY</a:t>
            </a:r>
            <a:endParaRPr lang="en-US" altLang="ko-K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40768"/>
            <a:ext cx="7772400" cy="1470025"/>
          </a:xfrm>
        </p:spPr>
        <p:txBody>
          <a:bodyPr/>
          <a:lstStyle/>
          <a:p>
            <a:r>
              <a:rPr lang="en-US" dirty="0" smtClean="0"/>
              <a:t>TG8 PAC Closing Report</a:t>
            </a:r>
            <a:endParaRPr lang="en-US" dirty="0"/>
          </a:p>
        </p:txBody>
      </p:sp>
      <p:sp>
        <p:nvSpPr>
          <p:cNvPr id="3" name="Subtitle 2"/>
          <p:cNvSpPr>
            <a:spLocks noGrp="1"/>
          </p:cNvSpPr>
          <p:nvPr>
            <p:ph type="subTitle" idx="1"/>
          </p:nvPr>
        </p:nvSpPr>
        <p:spPr>
          <a:xfrm>
            <a:off x="1295400" y="3212976"/>
            <a:ext cx="6400800" cy="1752600"/>
          </a:xfrm>
        </p:spPr>
        <p:txBody>
          <a:bodyPr/>
          <a:lstStyle/>
          <a:p>
            <a:r>
              <a:rPr lang="en-US" sz="2400" dirty="0" smtClean="0"/>
              <a:t>September 17, 2015</a:t>
            </a:r>
          </a:p>
          <a:p>
            <a:endParaRPr lang="en-US" sz="2400" dirty="0" smtClean="0"/>
          </a:p>
          <a:p>
            <a:r>
              <a:rPr lang="en-US" altLang="ja-JP" sz="2400" dirty="0"/>
              <a:t>Myung J. Lee </a:t>
            </a:r>
            <a:endParaRPr lang="en-US" altLang="ja-JP" sz="2400" dirty="0" smtClean="0"/>
          </a:p>
          <a:p>
            <a:r>
              <a:rPr lang="en-US" sz="2400" dirty="0" smtClean="0"/>
              <a:t>TG8 Chair</a:t>
            </a:r>
          </a:p>
          <a:p>
            <a:endParaRPr lang="en-US" sz="2400" dirty="0" smtClean="0"/>
          </a:p>
          <a:p>
            <a:endParaRPr lang="en-US" sz="2400" dirty="0" smtClean="0"/>
          </a:p>
        </p:txBody>
      </p:sp>
      <p:sp>
        <p:nvSpPr>
          <p:cNvPr id="6" name="Slide Number Placeholder 5"/>
          <p:cNvSpPr>
            <a:spLocks noGrp="1"/>
          </p:cNvSpPr>
          <p:nvPr>
            <p:ph type="sldNum" sz="quarter" idx="12"/>
          </p:nvPr>
        </p:nvSpPr>
        <p:spPr/>
        <p:txBody>
          <a:bodyPr/>
          <a:lstStyle/>
          <a:p>
            <a:pPr>
              <a:defRPr/>
            </a:pPr>
            <a:r>
              <a:rPr lang="en-US" altLang="ko-KR" smtClean="0"/>
              <a:t>Slide </a:t>
            </a:r>
            <a:fld id="{B8505083-D182-4BF7-B1A7-D3F76AEDD19D}" type="slidenum">
              <a:rPr lang="en-US" altLang="ko-KR" smtClean="0"/>
              <a:pPr>
                <a:defRPr/>
              </a:pPr>
              <a:t>2</a:t>
            </a:fld>
            <a:endParaRPr lang="en-US" altLang="ko-KR"/>
          </a:p>
        </p:txBody>
      </p:sp>
      <p:sp>
        <p:nvSpPr>
          <p:cNvPr id="7" name="Date Placeholder 3"/>
          <p:cNvSpPr>
            <a:spLocks noGrp="1"/>
          </p:cNvSpPr>
          <p:nvPr>
            <p:ph type="dt" sz="half" idx="10"/>
          </p:nvPr>
        </p:nvSpPr>
        <p:spPr>
          <a:xfrm>
            <a:off x="685800" y="377825"/>
            <a:ext cx="1600200" cy="215900"/>
          </a:xfrm>
        </p:spPr>
        <p:txBody>
          <a:bodyPr/>
          <a:lstStyle/>
          <a:p>
            <a:pPr>
              <a:defRPr/>
            </a:pPr>
            <a:fld id="{2ADEE0B8-5861-4C7D-BC01-DC8030F6A7EC}" type="datetime1">
              <a:rPr lang="en-US" altLang="ko-KR" smtClean="0"/>
              <a:t>9/17/2015</a:t>
            </a:fld>
            <a:endParaRPr lang="en-US" altLang="ko-KR" dirty="0"/>
          </a:p>
        </p:txBody>
      </p:sp>
      <p:sp>
        <p:nvSpPr>
          <p:cNvPr id="8" name="Footer Placeholder 7"/>
          <p:cNvSpPr>
            <a:spLocks noGrp="1"/>
          </p:cNvSpPr>
          <p:nvPr>
            <p:ph type="ftr" sz="quarter" idx="11"/>
          </p:nvPr>
        </p:nvSpPr>
        <p:spPr/>
        <p:txBody>
          <a:bodyPr/>
          <a:lstStyle/>
          <a:p>
            <a:pPr>
              <a:defRPr/>
            </a:pPr>
            <a:r>
              <a:rPr lang="en-US" altLang="ko-KR" smtClean="0"/>
              <a:t>Myung Lee, CUNY</a:t>
            </a:r>
            <a:endParaRPr lang="en-US" altLang="ko-K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Meeting Objectives</a:t>
            </a:r>
            <a:endParaRPr lang="en-US" dirty="0"/>
          </a:p>
        </p:txBody>
      </p:sp>
      <p:sp>
        <p:nvSpPr>
          <p:cNvPr id="3" name="Content Placeholder 2"/>
          <p:cNvSpPr>
            <a:spLocks noGrp="1"/>
          </p:cNvSpPr>
          <p:nvPr>
            <p:ph idx="1"/>
          </p:nvPr>
        </p:nvSpPr>
        <p:spPr>
          <a:xfrm>
            <a:off x="642910" y="1571612"/>
            <a:ext cx="7772400" cy="4114800"/>
          </a:xfrm>
        </p:spPr>
        <p:txBody>
          <a:bodyPr/>
          <a:lstStyle/>
          <a:p>
            <a:endParaRPr lang="en-US" sz="2000" dirty="0" smtClean="0"/>
          </a:p>
          <a:p>
            <a:r>
              <a:rPr lang="en-US" sz="2400" dirty="0" smtClean="0"/>
              <a:t>Technical Presentation/Discussion </a:t>
            </a:r>
          </a:p>
          <a:p>
            <a:r>
              <a:rPr lang="en-US" sz="2400" dirty="0" smtClean="0"/>
              <a:t>Drafting D0.15</a:t>
            </a:r>
          </a:p>
          <a:p>
            <a:r>
              <a:rPr lang="en-US" sz="2400" dirty="0" smtClean="0"/>
              <a:t>Discussion on Project Plan</a:t>
            </a:r>
          </a:p>
        </p:txBody>
      </p:sp>
      <p:sp>
        <p:nvSpPr>
          <p:cNvPr id="4" name="Date Placeholder 3"/>
          <p:cNvSpPr>
            <a:spLocks noGrp="1"/>
          </p:cNvSpPr>
          <p:nvPr>
            <p:ph type="dt" sz="half" idx="10"/>
          </p:nvPr>
        </p:nvSpPr>
        <p:spPr/>
        <p:txBody>
          <a:bodyPr/>
          <a:lstStyle/>
          <a:p>
            <a:pPr>
              <a:defRPr/>
            </a:pPr>
            <a:fld id="{2A323817-D9C1-4AB9-9CC5-994FF65E58C5}" type="datetime1">
              <a:rPr lang="en-US" altLang="ko-KR" smtClean="0"/>
              <a:t>9/17/2015</a:t>
            </a:fld>
            <a:endParaRPr lang="en-US" altLang="ko-KR" dirty="0"/>
          </a:p>
        </p:txBody>
      </p:sp>
      <p:sp>
        <p:nvSpPr>
          <p:cNvPr id="6" name="Slide Number Placeholder 5"/>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3</a:t>
            </a:fld>
            <a:endParaRPr lang="en-US" altLang="ko-KR"/>
          </a:p>
        </p:txBody>
      </p:sp>
      <p:sp>
        <p:nvSpPr>
          <p:cNvPr id="7" name="Footer Placeholder 6"/>
          <p:cNvSpPr>
            <a:spLocks noGrp="1"/>
          </p:cNvSpPr>
          <p:nvPr>
            <p:ph type="ftr" sz="quarter" idx="11"/>
          </p:nvPr>
        </p:nvSpPr>
        <p:spPr/>
        <p:txBody>
          <a:bodyPr/>
          <a:lstStyle/>
          <a:p>
            <a:pPr>
              <a:defRPr/>
            </a:pPr>
            <a:r>
              <a:rPr lang="en-US" altLang="ko-KR" smtClean="0"/>
              <a:t>Myung Lee, CUNY</a:t>
            </a:r>
            <a:endParaRPr lang="en-US" altLang="ko-K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14348" y="457200"/>
            <a:ext cx="7772400" cy="1066800"/>
          </a:xfrm>
        </p:spPr>
        <p:txBody>
          <a:bodyPr/>
          <a:lstStyle/>
          <a:p>
            <a:r>
              <a:rPr lang="en-US" dirty="0" smtClean="0"/>
              <a:t>Achievements</a:t>
            </a:r>
            <a:endParaRPr lang="en-US" dirty="0"/>
          </a:p>
        </p:txBody>
      </p:sp>
      <p:sp>
        <p:nvSpPr>
          <p:cNvPr id="3" name="Content Placeholder 2"/>
          <p:cNvSpPr>
            <a:spLocks noGrp="1"/>
          </p:cNvSpPr>
          <p:nvPr>
            <p:ph idx="1"/>
          </p:nvPr>
        </p:nvSpPr>
        <p:spPr>
          <a:xfrm>
            <a:off x="723900" y="1219200"/>
            <a:ext cx="7772400" cy="4114800"/>
          </a:xfrm>
        </p:spPr>
        <p:txBody>
          <a:bodyPr/>
          <a:lstStyle/>
          <a:p>
            <a:r>
              <a:rPr lang="en-US" sz="2000" dirty="0"/>
              <a:t>9</a:t>
            </a:r>
            <a:r>
              <a:rPr lang="en-US" sz="2000" dirty="0" smtClean="0"/>
              <a:t> time slots used at this meeting</a:t>
            </a:r>
          </a:p>
          <a:p>
            <a:r>
              <a:rPr lang="en-US" sz="2000" dirty="0" smtClean="0"/>
              <a:t>Discussion on MAC services</a:t>
            </a:r>
          </a:p>
          <a:p>
            <a:r>
              <a:rPr lang="en-US" sz="2000" dirty="0" smtClean="0"/>
              <a:t>Discussion on common mode for synchronization</a:t>
            </a:r>
          </a:p>
          <a:p>
            <a:r>
              <a:rPr lang="en-US" sz="2000" dirty="0" smtClean="0"/>
              <a:t>Discussions on Physical layer security</a:t>
            </a:r>
          </a:p>
          <a:p>
            <a:r>
              <a:rPr lang="en-US" sz="2000" dirty="0" smtClean="0"/>
              <a:t>Presentations and drafting ( Presentations)</a:t>
            </a:r>
          </a:p>
          <a:p>
            <a:endParaRPr lang="en-US" sz="1800" dirty="0" smtClean="0"/>
          </a:p>
          <a:p>
            <a:pPr lvl="1"/>
            <a:r>
              <a:rPr lang="en-US" sz="1800" dirty="0" smtClean="0"/>
              <a:t>Doc. 651r0: </a:t>
            </a:r>
            <a:r>
              <a:rPr lang="en-US" sz="1800" dirty="0" err="1" smtClean="0"/>
              <a:t>Teleconf</a:t>
            </a:r>
            <a:r>
              <a:rPr lang="en-US" sz="1800" dirty="0" smtClean="0"/>
              <a:t> report,</a:t>
            </a:r>
            <a:r>
              <a:rPr lang="en-US" altLang="ja-JP" sz="1800" dirty="0"/>
              <a:t> (Marco Hernandez</a:t>
            </a:r>
            <a:r>
              <a:rPr lang="en-US" altLang="ja-JP" sz="1800" dirty="0" smtClean="0"/>
              <a:t>)</a:t>
            </a:r>
          </a:p>
          <a:p>
            <a:pPr lvl="1"/>
            <a:r>
              <a:rPr lang="en-US" altLang="ja-JP" sz="1800" dirty="0"/>
              <a:t>Doc. </a:t>
            </a:r>
            <a:r>
              <a:rPr lang="en-US" altLang="ja-JP" sz="1800" dirty="0" smtClean="0"/>
              <a:t>691r0: Draft D0.14 (BJ </a:t>
            </a:r>
            <a:r>
              <a:rPr lang="en-US" altLang="ja-JP" sz="1800" dirty="0"/>
              <a:t>Kwak)</a:t>
            </a:r>
          </a:p>
          <a:p>
            <a:pPr lvl="1"/>
            <a:r>
              <a:rPr lang="en-US" altLang="ja-JP" sz="1800" dirty="0"/>
              <a:t>Doc. </a:t>
            </a:r>
            <a:r>
              <a:rPr lang="en-US" altLang="ja-JP" sz="1800" dirty="0" smtClean="0"/>
              <a:t>695r0: </a:t>
            </a:r>
            <a:r>
              <a:rPr lang="en-US" altLang="ja-JP" sz="1800" dirty="0" err="1" smtClean="0"/>
              <a:t>ToC</a:t>
            </a:r>
            <a:r>
              <a:rPr lang="en-US" altLang="ja-JP" sz="1800" dirty="0" smtClean="0"/>
              <a:t> (BJ </a:t>
            </a:r>
            <a:r>
              <a:rPr lang="en-US" altLang="ja-JP" sz="1800" dirty="0"/>
              <a:t>Kwak</a:t>
            </a:r>
            <a:r>
              <a:rPr lang="en-US" altLang="ja-JP" sz="1800" dirty="0" smtClean="0"/>
              <a:t>)</a:t>
            </a:r>
            <a:endParaRPr lang="en-US" sz="1800" dirty="0" smtClean="0"/>
          </a:p>
          <a:p>
            <a:pPr lvl="1"/>
            <a:r>
              <a:rPr lang="en-US" sz="1800" dirty="0" smtClean="0"/>
              <a:t>Doc.</a:t>
            </a:r>
            <a:r>
              <a:rPr lang="en-US" altLang="ja-JP" sz="1800" dirty="0"/>
              <a:t> </a:t>
            </a:r>
            <a:r>
              <a:rPr lang="en-US" altLang="ja-JP" sz="1800" dirty="0" smtClean="0"/>
              <a:t>700r0: Suggested changes</a:t>
            </a:r>
            <a:r>
              <a:rPr lang="en-US" sz="1800" dirty="0" smtClean="0"/>
              <a:t> (HB Li)</a:t>
            </a:r>
          </a:p>
          <a:p>
            <a:pPr lvl="1"/>
            <a:r>
              <a:rPr lang="en-US" sz="1800" dirty="0" smtClean="0"/>
              <a:t>Doc. 732r1: On DPS (Billy Verso/Marco Hernandez)</a:t>
            </a:r>
          </a:p>
          <a:p>
            <a:pPr lvl="1"/>
            <a:r>
              <a:rPr lang="en-US" sz="1800" dirty="0" smtClean="0"/>
              <a:t>Doc. 708r0: UWB MAC primitives (Billy Verso)</a:t>
            </a:r>
            <a:endParaRPr lang="en-US" sz="1800" dirty="0"/>
          </a:p>
          <a:p>
            <a:pPr lvl="1"/>
            <a:r>
              <a:rPr lang="en-US" sz="1800" dirty="0" smtClean="0"/>
              <a:t>Doc. 724r1, 725r1: MAC access scheme(BJ </a:t>
            </a:r>
            <a:r>
              <a:rPr lang="en-US" sz="1800" dirty="0" err="1" smtClean="0"/>
              <a:t>Kwak</a:t>
            </a:r>
            <a:r>
              <a:rPr lang="en-US" sz="1800" dirty="0" smtClean="0"/>
              <a:t>)</a:t>
            </a:r>
            <a:r>
              <a:rPr lang="en-US" sz="1400" dirty="0" smtClean="0"/>
              <a:t>  </a:t>
            </a:r>
          </a:p>
        </p:txBody>
      </p:sp>
      <p:sp>
        <p:nvSpPr>
          <p:cNvPr id="6" name="Slide Number Placeholder 5"/>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4</a:t>
            </a:fld>
            <a:endParaRPr lang="en-US" altLang="ko-KR"/>
          </a:p>
        </p:txBody>
      </p:sp>
      <p:sp>
        <p:nvSpPr>
          <p:cNvPr id="7" name="Date Placeholder 3"/>
          <p:cNvSpPr>
            <a:spLocks noGrp="1"/>
          </p:cNvSpPr>
          <p:nvPr>
            <p:ph type="dt" sz="half" idx="10"/>
          </p:nvPr>
        </p:nvSpPr>
        <p:spPr>
          <a:xfrm>
            <a:off x="685800" y="377825"/>
            <a:ext cx="1600200" cy="215900"/>
          </a:xfrm>
        </p:spPr>
        <p:txBody>
          <a:bodyPr/>
          <a:lstStyle/>
          <a:p>
            <a:pPr>
              <a:defRPr/>
            </a:pPr>
            <a:fld id="{82C5CF5D-973E-4227-8126-82E4BD2B3750}" type="datetime1">
              <a:rPr lang="en-US" altLang="ko-KR" smtClean="0"/>
              <a:t>9/17/2015</a:t>
            </a:fld>
            <a:endParaRPr lang="en-US" altLang="ko-KR" dirty="0"/>
          </a:p>
        </p:txBody>
      </p:sp>
      <p:sp>
        <p:nvSpPr>
          <p:cNvPr id="8" name="Footer Placeholder 7"/>
          <p:cNvSpPr>
            <a:spLocks noGrp="1"/>
          </p:cNvSpPr>
          <p:nvPr>
            <p:ph type="ftr" sz="quarter" idx="11"/>
          </p:nvPr>
        </p:nvSpPr>
        <p:spPr/>
        <p:txBody>
          <a:bodyPr/>
          <a:lstStyle/>
          <a:p>
            <a:pPr>
              <a:defRPr/>
            </a:pPr>
            <a:r>
              <a:rPr lang="en-US" altLang="ko-KR" smtClean="0"/>
              <a:t>Myung Lee, CUNY</a:t>
            </a:r>
            <a:endParaRPr lang="en-US" altLang="ko-K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Achievements (cont)</a:t>
            </a:r>
            <a:endParaRPr lang="en-US" dirty="0"/>
          </a:p>
        </p:txBody>
      </p:sp>
      <p:sp>
        <p:nvSpPr>
          <p:cNvPr id="3" name="Content Placeholder 2"/>
          <p:cNvSpPr>
            <a:spLocks noGrp="1"/>
          </p:cNvSpPr>
          <p:nvPr>
            <p:ph idx="1"/>
          </p:nvPr>
        </p:nvSpPr>
        <p:spPr>
          <a:xfrm>
            <a:off x="609600" y="1752600"/>
            <a:ext cx="8458200" cy="4114800"/>
          </a:xfrm>
        </p:spPr>
        <p:txBody>
          <a:bodyPr/>
          <a:lstStyle/>
          <a:p>
            <a:r>
              <a:rPr lang="en-US" altLang="ja-JP" sz="2400" dirty="0"/>
              <a:t>Presentations and </a:t>
            </a:r>
            <a:r>
              <a:rPr lang="en-US" altLang="ja-JP" sz="2400" dirty="0" smtClean="0"/>
              <a:t>drafting</a:t>
            </a:r>
          </a:p>
          <a:p>
            <a:endParaRPr lang="en-US" sz="2200" dirty="0" smtClean="0"/>
          </a:p>
          <a:p>
            <a:pPr lvl="1"/>
            <a:r>
              <a:rPr lang="en-US" sz="1800" dirty="0"/>
              <a:t>Doc. 709r1, r2: MAC Services (Marco Hernandez)</a:t>
            </a:r>
            <a:r>
              <a:rPr lang="en-US" sz="1400" dirty="0"/>
              <a:t>  </a:t>
            </a:r>
          </a:p>
          <a:p>
            <a:pPr lvl="1"/>
            <a:r>
              <a:rPr lang="en-US" sz="1800" dirty="0"/>
              <a:t>Doc. 729r0: Synchronization (HB Li)</a:t>
            </a:r>
          </a:p>
          <a:p>
            <a:pPr lvl="1"/>
            <a:r>
              <a:rPr lang="en-US" sz="1800" dirty="0"/>
              <a:t>Doc. 728r0: Physical Layer Security (BJ </a:t>
            </a:r>
            <a:r>
              <a:rPr lang="en-US" sz="1800" dirty="0" err="1"/>
              <a:t>Kwak</a:t>
            </a:r>
            <a:r>
              <a:rPr lang="en-US" sz="1800" dirty="0"/>
              <a:t>) </a:t>
            </a:r>
          </a:p>
          <a:p>
            <a:pPr lvl="1"/>
            <a:r>
              <a:rPr lang="en-US" sz="1800" dirty="0"/>
              <a:t>Doc. 726r0: </a:t>
            </a:r>
            <a:r>
              <a:rPr lang="en-US" sz="1800" dirty="0" smtClean="0"/>
              <a:t>RTS/CTS </a:t>
            </a:r>
            <a:r>
              <a:rPr lang="en-US" sz="1800" dirty="0"/>
              <a:t>(Nah-Oak Song, </a:t>
            </a:r>
            <a:r>
              <a:rPr lang="en-US" sz="1800" dirty="0" err="1"/>
              <a:t>Byung</a:t>
            </a:r>
            <a:r>
              <a:rPr lang="en-US" sz="1800" dirty="0"/>
              <a:t>-Jae </a:t>
            </a:r>
            <a:r>
              <a:rPr lang="en-US" sz="1800" dirty="0" err="1"/>
              <a:t>Kwak</a:t>
            </a:r>
            <a:r>
              <a:rPr lang="en-US" sz="1800" dirty="0"/>
              <a:t>, </a:t>
            </a:r>
            <a:r>
              <a:rPr lang="en-US" sz="1800" dirty="0" err="1"/>
              <a:t>Junhyuk</a:t>
            </a:r>
            <a:r>
              <a:rPr lang="en-US" sz="1800" dirty="0"/>
              <a:t> </a:t>
            </a:r>
            <a:r>
              <a:rPr lang="en-US" sz="1800" dirty="0" smtClean="0"/>
              <a:t>Kim) </a:t>
            </a:r>
            <a:endParaRPr lang="en-US" altLang="ja-JP" sz="1800" dirty="0" smtClean="0"/>
          </a:p>
          <a:p>
            <a:pPr lvl="1"/>
            <a:r>
              <a:rPr lang="en-US" altLang="ja-JP" sz="1800" dirty="0" smtClean="0"/>
              <a:t>Doc. 752r2: Common mode synchronization text (HB Li)</a:t>
            </a:r>
          </a:p>
          <a:p>
            <a:pPr lvl="1"/>
            <a:r>
              <a:rPr lang="en-US" altLang="ja-JP" sz="1800" dirty="0" smtClean="0"/>
              <a:t>Doc. 727r1: Physical Layer Security Text (BJ </a:t>
            </a:r>
            <a:r>
              <a:rPr lang="en-US" altLang="ja-JP" sz="1800" dirty="0" err="1" smtClean="0"/>
              <a:t>Kwak</a:t>
            </a:r>
            <a:r>
              <a:rPr lang="en-US" altLang="ja-JP" sz="1800" dirty="0" smtClean="0"/>
              <a:t>)</a:t>
            </a:r>
            <a:endParaRPr lang="en-US" altLang="ja-JP" sz="1800" dirty="0" smtClean="0"/>
          </a:p>
          <a:p>
            <a:pPr marL="457200" lvl="1" indent="0">
              <a:buNone/>
            </a:pPr>
            <a:endParaRPr lang="en-US" altLang="ja-JP" sz="2000" dirty="0"/>
          </a:p>
          <a:p>
            <a:pPr marL="91440" lvl="2" indent="0">
              <a:spcBef>
                <a:spcPts val="0"/>
              </a:spcBef>
              <a:buNone/>
            </a:pPr>
            <a:endParaRPr lang="en-US" altLang="ja-JP" sz="2000" dirty="0"/>
          </a:p>
          <a:p>
            <a:pPr lvl="2">
              <a:buFont typeface="Wingdings" panose="05000000000000000000" pitchFamily="2" charset="2"/>
              <a:buChar char="ü"/>
            </a:pPr>
            <a:endParaRPr lang="en-US" altLang="ja-JP" sz="2000" dirty="0"/>
          </a:p>
          <a:p>
            <a:pPr marL="857250" lvl="2" indent="0">
              <a:buNone/>
            </a:pPr>
            <a:r>
              <a:rPr lang="en-US" altLang="ja-JP" sz="2000" dirty="0"/>
              <a:t>	</a:t>
            </a:r>
            <a:r>
              <a:rPr lang="en-US" altLang="ja-JP" sz="2000" dirty="0" smtClean="0"/>
              <a:t>				</a:t>
            </a:r>
          </a:p>
          <a:p>
            <a:endParaRPr lang="en-US" altLang="ja-JP" dirty="0" smtClean="0"/>
          </a:p>
          <a:p>
            <a:pPr>
              <a:buNone/>
            </a:pPr>
            <a:endParaRPr lang="en-US" altLang="ja-JP" sz="1400" dirty="0" smtClean="0"/>
          </a:p>
          <a:p>
            <a:pPr lvl="1"/>
            <a:endParaRPr lang="en-US" sz="1800" dirty="0" smtClean="0"/>
          </a:p>
          <a:p>
            <a:pPr lvl="1">
              <a:buNone/>
            </a:pPr>
            <a:endParaRPr lang="en-US" sz="1400" dirty="0" smtClean="0"/>
          </a:p>
          <a:p>
            <a:endParaRPr lang="en-US" sz="2000" dirty="0" smtClean="0"/>
          </a:p>
          <a:p>
            <a:pPr lvl="1"/>
            <a:endParaRPr lang="en-US" sz="2000" dirty="0" smtClean="0"/>
          </a:p>
        </p:txBody>
      </p:sp>
      <p:sp>
        <p:nvSpPr>
          <p:cNvPr id="6" name="Slide Number Placeholder 5"/>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5</a:t>
            </a:fld>
            <a:endParaRPr lang="en-US" altLang="ko-KR"/>
          </a:p>
        </p:txBody>
      </p:sp>
      <p:sp>
        <p:nvSpPr>
          <p:cNvPr id="7" name="Date Placeholder 3"/>
          <p:cNvSpPr>
            <a:spLocks noGrp="1"/>
          </p:cNvSpPr>
          <p:nvPr>
            <p:ph type="dt" sz="half" idx="10"/>
          </p:nvPr>
        </p:nvSpPr>
        <p:spPr>
          <a:xfrm>
            <a:off x="685800" y="377825"/>
            <a:ext cx="1600200" cy="215900"/>
          </a:xfrm>
        </p:spPr>
        <p:txBody>
          <a:bodyPr/>
          <a:lstStyle/>
          <a:p>
            <a:pPr>
              <a:defRPr/>
            </a:pPr>
            <a:fld id="{E7F813FB-06FF-4CC9-9AC9-177AA250BE8F}" type="datetime1">
              <a:rPr lang="en-US" altLang="ko-KR" smtClean="0"/>
              <a:t>9/17/2015</a:t>
            </a:fld>
            <a:endParaRPr lang="en-US" altLang="ko-KR" dirty="0"/>
          </a:p>
        </p:txBody>
      </p:sp>
      <p:sp>
        <p:nvSpPr>
          <p:cNvPr id="8" name="Footer Placeholder 7"/>
          <p:cNvSpPr>
            <a:spLocks noGrp="1"/>
          </p:cNvSpPr>
          <p:nvPr>
            <p:ph type="ftr" sz="quarter" idx="11"/>
          </p:nvPr>
        </p:nvSpPr>
        <p:spPr/>
        <p:txBody>
          <a:bodyPr/>
          <a:lstStyle/>
          <a:p>
            <a:pPr>
              <a:defRPr/>
            </a:pPr>
            <a:r>
              <a:rPr lang="en-US" altLang="ko-KR" smtClean="0"/>
              <a:t>Myung Lee, CUNY</a:t>
            </a:r>
            <a:endParaRPr lang="en-US" altLang="ko-K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Plan for November Plenary</a:t>
            </a:r>
            <a:endParaRPr lang="en-US" dirty="0"/>
          </a:p>
        </p:txBody>
      </p:sp>
      <p:sp>
        <p:nvSpPr>
          <p:cNvPr id="3" name="Content Placeholder 2"/>
          <p:cNvSpPr>
            <a:spLocks noGrp="1"/>
          </p:cNvSpPr>
          <p:nvPr>
            <p:ph idx="1"/>
          </p:nvPr>
        </p:nvSpPr>
        <p:spPr>
          <a:xfrm>
            <a:off x="609600" y="1752600"/>
            <a:ext cx="7772400" cy="4114800"/>
          </a:xfrm>
        </p:spPr>
        <p:txBody>
          <a:bodyPr/>
          <a:lstStyle/>
          <a:p>
            <a:r>
              <a:rPr lang="en-US" altLang="ja-JP" sz="2400" dirty="0" smtClean="0"/>
              <a:t>Progress on action items by champions according to the new </a:t>
            </a:r>
            <a:r>
              <a:rPr lang="en-US" altLang="ja-JP" sz="2400" dirty="0" err="1" smtClean="0"/>
              <a:t>ToC</a:t>
            </a:r>
            <a:r>
              <a:rPr lang="en-US" altLang="ja-JP" sz="2400" dirty="0" smtClean="0"/>
              <a:t> (Doc. 695r1)</a:t>
            </a:r>
          </a:p>
          <a:p>
            <a:r>
              <a:rPr lang="en-US" altLang="ja-JP" sz="2400" dirty="0" smtClean="0"/>
              <a:t>Co-existence document</a:t>
            </a:r>
          </a:p>
          <a:p>
            <a:r>
              <a:rPr lang="en-US" altLang="ja-JP" sz="2400" dirty="0" smtClean="0"/>
              <a:t>Teleconferences </a:t>
            </a:r>
          </a:p>
          <a:p>
            <a:pPr lvl="1"/>
            <a:r>
              <a:rPr lang="en-US" altLang="ja-JP" sz="2000" dirty="0"/>
              <a:t>Agenda: </a:t>
            </a:r>
            <a:endParaRPr lang="en-US" altLang="ja-JP" sz="1600" dirty="0" smtClean="0"/>
          </a:p>
          <a:p>
            <a:pPr lvl="2"/>
            <a:r>
              <a:rPr lang="en-US" altLang="ja-JP" sz="1600" dirty="0" smtClean="0"/>
              <a:t>Drafting for remaining MAC  items by individual champions</a:t>
            </a:r>
            <a:endParaRPr lang="en-US" altLang="ja-JP" sz="1600" dirty="0"/>
          </a:p>
          <a:p>
            <a:pPr lvl="1"/>
            <a:r>
              <a:rPr lang="en-US" altLang="ja-JP" sz="2000" dirty="0"/>
              <a:t>Date: </a:t>
            </a:r>
          </a:p>
          <a:p>
            <a:pPr lvl="2"/>
            <a:r>
              <a:rPr lang="en-US" sz="1600" dirty="0" smtClean="0"/>
              <a:t>October 7 (Wednesday) </a:t>
            </a:r>
            <a:r>
              <a:rPr lang="en-US" sz="1600" dirty="0"/>
              <a:t>7:00amUS </a:t>
            </a:r>
            <a:r>
              <a:rPr lang="en-US" sz="1600" dirty="0" smtClean="0"/>
              <a:t>EDT</a:t>
            </a:r>
            <a:r>
              <a:rPr lang="en-US" sz="1600" dirty="0"/>
              <a:t>, </a:t>
            </a:r>
            <a:r>
              <a:rPr lang="en-US" sz="1600" dirty="0" smtClean="0"/>
              <a:t>8:00pm </a:t>
            </a:r>
            <a:r>
              <a:rPr lang="en-US" sz="1600" dirty="0"/>
              <a:t>Japan/Korea, </a:t>
            </a:r>
            <a:r>
              <a:rPr lang="en-US" sz="1600" dirty="0" smtClean="0"/>
              <a:t>Ireland 12:00PM </a:t>
            </a:r>
            <a:endParaRPr lang="en-US" sz="1600" dirty="0"/>
          </a:p>
          <a:p>
            <a:pPr lvl="2"/>
            <a:r>
              <a:rPr lang="en-US" sz="1600" dirty="0" smtClean="0"/>
              <a:t>October 27 (Tuesday) 8:00pmUS EDT, 9am (Oct. 28) Japan/Korea, Ireland 1:00AM </a:t>
            </a:r>
            <a:endParaRPr lang="en-US" altLang="ko-KR" sz="2400" dirty="0" smtClean="0">
              <a:solidFill>
                <a:srgbClr val="000000"/>
              </a:solidFill>
            </a:endParaRPr>
          </a:p>
          <a:p>
            <a:pPr marL="0" indent="0">
              <a:buNone/>
            </a:pPr>
            <a:endParaRPr lang="en-US" altLang="ja-JP" sz="2400" dirty="0" smtClean="0"/>
          </a:p>
          <a:p>
            <a:pPr marL="457200" lvl="1" indent="0">
              <a:buNone/>
            </a:pPr>
            <a:endParaRPr lang="en-US" altLang="ja-JP" sz="2000" dirty="0"/>
          </a:p>
          <a:p>
            <a:pPr marL="857250" lvl="2" indent="0">
              <a:buNone/>
            </a:pPr>
            <a:endParaRPr lang="en-US" altLang="ja-JP" sz="2000" dirty="0" smtClean="0"/>
          </a:p>
          <a:p>
            <a:pPr marL="457200" lvl="1" indent="0">
              <a:buNone/>
            </a:pPr>
            <a:endParaRPr lang="en-US" altLang="ja-JP" sz="2000" dirty="0"/>
          </a:p>
          <a:p>
            <a:pPr marL="91440" lvl="2" indent="0">
              <a:spcBef>
                <a:spcPts val="0"/>
              </a:spcBef>
              <a:buNone/>
            </a:pPr>
            <a:endParaRPr lang="en-US" altLang="ja-JP" sz="2000" dirty="0"/>
          </a:p>
          <a:p>
            <a:pPr lvl="2">
              <a:buFont typeface="Wingdings" panose="05000000000000000000" pitchFamily="2" charset="2"/>
              <a:buChar char="ü"/>
            </a:pPr>
            <a:endParaRPr lang="en-US" altLang="ja-JP" sz="2000" dirty="0"/>
          </a:p>
          <a:p>
            <a:pPr marL="857250" lvl="2" indent="0">
              <a:buNone/>
            </a:pPr>
            <a:r>
              <a:rPr lang="en-US" altLang="ja-JP" sz="2000" dirty="0"/>
              <a:t>	</a:t>
            </a:r>
            <a:r>
              <a:rPr lang="en-US" altLang="ja-JP" sz="2000" dirty="0" smtClean="0"/>
              <a:t>				</a:t>
            </a:r>
          </a:p>
          <a:p>
            <a:endParaRPr lang="en-US" altLang="ja-JP" dirty="0" smtClean="0"/>
          </a:p>
          <a:p>
            <a:pPr>
              <a:buNone/>
            </a:pPr>
            <a:endParaRPr lang="en-US" altLang="ja-JP" sz="1400" dirty="0" smtClean="0"/>
          </a:p>
          <a:p>
            <a:pPr lvl="1"/>
            <a:endParaRPr lang="en-US" sz="1800" dirty="0" smtClean="0"/>
          </a:p>
          <a:p>
            <a:pPr lvl="1">
              <a:buNone/>
            </a:pPr>
            <a:endParaRPr lang="en-US" sz="1400" dirty="0" smtClean="0"/>
          </a:p>
          <a:p>
            <a:endParaRPr lang="en-US" sz="2000" dirty="0" smtClean="0"/>
          </a:p>
          <a:p>
            <a:pPr lvl="1"/>
            <a:endParaRPr lang="en-US" sz="2000" dirty="0" smtClean="0"/>
          </a:p>
        </p:txBody>
      </p:sp>
      <p:sp>
        <p:nvSpPr>
          <p:cNvPr id="6" name="Slide Number Placeholder 5"/>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6</a:t>
            </a:fld>
            <a:endParaRPr lang="en-US" altLang="ko-KR"/>
          </a:p>
        </p:txBody>
      </p:sp>
      <p:sp>
        <p:nvSpPr>
          <p:cNvPr id="7" name="Date Placeholder 3"/>
          <p:cNvSpPr>
            <a:spLocks noGrp="1"/>
          </p:cNvSpPr>
          <p:nvPr>
            <p:ph type="dt" sz="half" idx="10"/>
          </p:nvPr>
        </p:nvSpPr>
        <p:spPr>
          <a:xfrm>
            <a:off x="685800" y="377825"/>
            <a:ext cx="1600200" cy="215900"/>
          </a:xfrm>
        </p:spPr>
        <p:txBody>
          <a:bodyPr/>
          <a:lstStyle/>
          <a:p>
            <a:pPr>
              <a:defRPr/>
            </a:pPr>
            <a:fld id="{EAFF7C8D-ACC3-47AB-90A9-75731EADB2DA}" type="datetime1">
              <a:rPr lang="en-US" altLang="ko-KR" smtClean="0"/>
              <a:t>9/17/2015</a:t>
            </a:fld>
            <a:endParaRPr lang="en-US" altLang="ko-KR" dirty="0"/>
          </a:p>
        </p:txBody>
      </p:sp>
      <p:sp>
        <p:nvSpPr>
          <p:cNvPr id="8" name="Footer Placeholder 7"/>
          <p:cNvSpPr>
            <a:spLocks noGrp="1"/>
          </p:cNvSpPr>
          <p:nvPr>
            <p:ph type="ftr" sz="quarter" idx="11"/>
          </p:nvPr>
        </p:nvSpPr>
        <p:spPr/>
        <p:txBody>
          <a:bodyPr/>
          <a:lstStyle/>
          <a:p>
            <a:pPr>
              <a:defRPr/>
            </a:pPr>
            <a:r>
              <a:rPr lang="en-US" altLang="ko-KR" smtClean="0"/>
              <a:t>Myung Lee, CUNY</a:t>
            </a:r>
            <a:endParaRPr lang="en-US" altLang="ko-KR"/>
          </a:p>
        </p:txBody>
      </p:sp>
    </p:spTree>
    <p:extLst>
      <p:ext uri="{BB962C8B-B14F-4D97-AF65-F5344CB8AC3E}">
        <p14:creationId xmlns:p14="http://schemas.microsoft.com/office/powerpoint/2010/main" val="208756102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Timeline</a:t>
            </a:r>
            <a:endParaRPr lang="ko-KR" altLang="en-US" dirty="0"/>
          </a:p>
        </p:txBody>
      </p:sp>
      <p:sp>
        <p:nvSpPr>
          <p:cNvPr id="3" name="내용 개체 틀 2"/>
          <p:cNvSpPr>
            <a:spLocks noGrp="1"/>
          </p:cNvSpPr>
          <p:nvPr>
            <p:ph idx="1"/>
          </p:nvPr>
        </p:nvSpPr>
        <p:spPr>
          <a:xfrm>
            <a:off x="428596" y="1571612"/>
            <a:ext cx="8229600" cy="4843482"/>
          </a:xfrm>
        </p:spPr>
        <p:txBody>
          <a:bodyPr>
            <a:normAutofit/>
          </a:bodyPr>
          <a:lstStyle/>
          <a:p>
            <a:r>
              <a:rPr lang="en-US" altLang="ko-KR" sz="2000" dirty="0" smtClean="0">
                <a:solidFill>
                  <a:srgbClr val="0000FF"/>
                </a:solidFill>
              </a:rPr>
              <a:t>TG formation					         Mar 12</a:t>
            </a:r>
          </a:p>
          <a:p>
            <a:r>
              <a:rPr lang="en-US" altLang="ko-KR" sz="2000" dirty="0" smtClean="0">
                <a:solidFill>
                  <a:srgbClr val="0000FF"/>
                </a:solidFill>
              </a:rPr>
              <a:t>Call for Application				        April 12</a:t>
            </a:r>
          </a:p>
          <a:p>
            <a:r>
              <a:rPr lang="en-US" altLang="ko-KR" sz="2000" dirty="0" smtClean="0">
                <a:solidFill>
                  <a:srgbClr val="0000FF"/>
                </a:solidFill>
              </a:rPr>
              <a:t>Application presentation				         May 12</a:t>
            </a:r>
          </a:p>
          <a:p>
            <a:r>
              <a:rPr lang="en-US" altLang="ko-KR" sz="2000" dirty="0" smtClean="0">
                <a:solidFill>
                  <a:srgbClr val="0000FF"/>
                </a:solidFill>
              </a:rPr>
              <a:t>TGD approval/Call for proposal			         Jan 13</a:t>
            </a:r>
          </a:p>
          <a:p>
            <a:r>
              <a:rPr lang="en-US" altLang="ko-KR" sz="2000" dirty="0" smtClean="0">
                <a:solidFill>
                  <a:srgbClr val="0000FF"/>
                </a:solidFill>
              </a:rPr>
              <a:t>Re-affirmation of TGD/Call for proposal		     March  13</a:t>
            </a:r>
          </a:p>
          <a:p>
            <a:r>
              <a:rPr lang="en-US" altLang="ko-KR" sz="2000" dirty="0">
                <a:solidFill>
                  <a:srgbClr val="0000FF"/>
                </a:solidFill>
              </a:rPr>
              <a:t>Preliminary proposal </a:t>
            </a:r>
            <a:r>
              <a:rPr lang="en-US" altLang="ko-KR" sz="2000" dirty="0" smtClean="0">
                <a:solidFill>
                  <a:srgbClr val="0000FF"/>
                </a:solidFill>
              </a:rPr>
              <a:t>presentation			        May, 13</a:t>
            </a:r>
          </a:p>
          <a:p>
            <a:r>
              <a:rPr lang="en-US" altLang="ko-KR" sz="2000" dirty="0" smtClean="0">
                <a:solidFill>
                  <a:srgbClr val="0000FF"/>
                </a:solidFill>
              </a:rPr>
              <a:t>Final proposal presentation			         July 13</a:t>
            </a:r>
          </a:p>
          <a:p>
            <a:r>
              <a:rPr lang="en-US" altLang="ko-KR" sz="2000" dirty="0" smtClean="0">
                <a:solidFill>
                  <a:srgbClr val="0000FF"/>
                </a:solidFill>
              </a:rPr>
              <a:t>PAC Framework Document/Call for contribution	         Jan. 14</a:t>
            </a:r>
          </a:p>
          <a:p>
            <a:r>
              <a:rPr lang="en-US" altLang="ko-KR" sz="2000" dirty="0" smtClean="0">
                <a:solidFill>
                  <a:srgbClr val="0000FF"/>
                </a:solidFill>
              </a:rPr>
              <a:t>Contribution Presentation				      March 15</a:t>
            </a:r>
          </a:p>
          <a:p>
            <a:r>
              <a:rPr lang="en-US" altLang="ko-KR" sz="2000" dirty="0" smtClean="0"/>
              <a:t>Draft spec (P802.15.8 D1.0) complete/Letter Ballot       May 15           </a:t>
            </a:r>
          </a:p>
          <a:p>
            <a:r>
              <a:rPr lang="en-US" altLang="ko-KR" sz="2000" dirty="0" smtClean="0"/>
              <a:t>LB Comment resolution/ LB recirculation		         Nov. 15</a:t>
            </a:r>
          </a:p>
          <a:p>
            <a:r>
              <a:rPr lang="en-US" altLang="ko-KR" sz="2000" dirty="0" smtClean="0"/>
              <a:t>Sponsor Ballot 					         Mar. 16</a:t>
            </a:r>
          </a:p>
          <a:p>
            <a:r>
              <a:rPr lang="en-US" altLang="ko-KR" sz="2000" dirty="0" err="1" smtClean="0"/>
              <a:t>RevCom</a:t>
            </a:r>
            <a:r>
              <a:rPr lang="en-US" altLang="ko-KR" sz="2000" dirty="0" smtClean="0"/>
              <a:t> submission 				         July 16</a:t>
            </a:r>
          </a:p>
        </p:txBody>
      </p:sp>
      <p:sp>
        <p:nvSpPr>
          <p:cNvPr id="7" name="Slide Number Placeholder 6"/>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7</a:t>
            </a:fld>
            <a:endParaRPr lang="en-US" altLang="ko-KR"/>
          </a:p>
        </p:txBody>
      </p:sp>
      <p:sp>
        <p:nvSpPr>
          <p:cNvPr id="8" name="Date Placeholder 3"/>
          <p:cNvSpPr>
            <a:spLocks noGrp="1"/>
          </p:cNvSpPr>
          <p:nvPr>
            <p:ph type="dt" sz="half" idx="10"/>
          </p:nvPr>
        </p:nvSpPr>
        <p:spPr>
          <a:xfrm>
            <a:off x="685800" y="377825"/>
            <a:ext cx="1600200" cy="215900"/>
          </a:xfrm>
        </p:spPr>
        <p:txBody>
          <a:bodyPr/>
          <a:lstStyle/>
          <a:p>
            <a:pPr>
              <a:defRPr/>
            </a:pPr>
            <a:fld id="{D3EEC69B-3E42-49C8-9776-9F7510C08F85}" type="datetime1">
              <a:rPr lang="en-US" altLang="ko-KR" smtClean="0"/>
              <a:t>9/17/2015</a:t>
            </a:fld>
            <a:endParaRPr lang="en-US" altLang="ko-KR" dirty="0"/>
          </a:p>
        </p:txBody>
      </p:sp>
      <p:sp>
        <p:nvSpPr>
          <p:cNvPr id="6" name="Footer Placeholder 5"/>
          <p:cNvSpPr>
            <a:spLocks noGrp="1"/>
          </p:cNvSpPr>
          <p:nvPr>
            <p:ph type="ftr" sz="quarter" idx="11"/>
          </p:nvPr>
        </p:nvSpPr>
        <p:spPr/>
        <p:txBody>
          <a:bodyPr/>
          <a:lstStyle/>
          <a:p>
            <a:pPr>
              <a:defRPr/>
            </a:pPr>
            <a:r>
              <a:rPr lang="en-US" altLang="ko-KR" smtClean="0"/>
              <a:t>Myung Lee, CUNY</a:t>
            </a:r>
            <a:endParaRPr lang="en-US" altLang="ko-K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TG8 PAC Officers </a:t>
            </a:r>
            <a:endParaRPr lang="en-US" dirty="0"/>
          </a:p>
        </p:txBody>
      </p:sp>
      <p:sp>
        <p:nvSpPr>
          <p:cNvPr id="3" name="Content Placeholder 2"/>
          <p:cNvSpPr>
            <a:spLocks noGrp="1"/>
          </p:cNvSpPr>
          <p:nvPr>
            <p:ph idx="1"/>
          </p:nvPr>
        </p:nvSpPr>
        <p:spPr>
          <a:xfrm>
            <a:off x="714348" y="1571612"/>
            <a:ext cx="7772400" cy="4114800"/>
          </a:xfrm>
        </p:spPr>
        <p:txBody>
          <a:bodyPr/>
          <a:lstStyle/>
          <a:p>
            <a:r>
              <a:rPr lang="en-US" sz="2400" dirty="0" smtClean="0"/>
              <a:t>Chair: </a:t>
            </a:r>
          </a:p>
          <a:p>
            <a:pPr>
              <a:buNone/>
            </a:pPr>
            <a:r>
              <a:rPr lang="en-US" sz="2400" dirty="0" smtClean="0"/>
              <a:t>    </a:t>
            </a:r>
            <a:r>
              <a:rPr lang="en-US" sz="2000" dirty="0" smtClean="0"/>
              <a:t>Myung Lee (CUNY)</a:t>
            </a:r>
            <a:endParaRPr lang="en-US" sz="2400" dirty="0" smtClean="0"/>
          </a:p>
          <a:p>
            <a:r>
              <a:rPr lang="en-US" sz="2400" dirty="0" smtClean="0"/>
              <a:t>Vice Chair: </a:t>
            </a:r>
          </a:p>
          <a:p>
            <a:pPr>
              <a:buNone/>
            </a:pPr>
            <a:r>
              <a:rPr lang="en-US" sz="2400" dirty="0" smtClean="0"/>
              <a:t>	</a:t>
            </a:r>
            <a:r>
              <a:rPr lang="en-US" sz="2000" dirty="0" err="1" smtClean="0"/>
              <a:t>Huan</a:t>
            </a:r>
            <a:r>
              <a:rPr lang="en-US" sz="2000" dirty="0" smtClean="0"/>
              <a:t>-Bang Li (NICT)</a:t>
            </a:r>
            <a:endParaRPr lang="en-US" sz="2400" dirty="0" smtClean="0"/>
          </a:p>
          <a:p>
            <a:r>
              <a:rPr lang="en-US" sz="2000" dirty="0" smtClean="0"/>
              <a:t>Secretary </a:t>
            </a:r>
          </a:p>
          <a:p>
            <a:pPr>
              <a:buNone/>
            </a:pPr>
            <a:r>
              <a:rPr lang="en-US" sz="2000" dirty="0" smtClean="0"/>
              <a:t>    Marco Hernandez (NICT)</a:t>
            </a:r>
          </a:p>
          <a:p>
            <a:r>
              <a:rPr lang="en-US" sz="2400" dirty="0" smtClean="0"/>
              <a:t>Editors: </a:t>
            </a:r>
          </a:p>
          <a:p>
            <a:pPr>
              <a:buNone/>
            </a:pPr>
            <a:r>
              <a:rPr lang="en-US" sz="2400" dirty="0" smtClean="0"/>
              <a:t>   </a:t>
            </a:r>
            <a:r>
              <a:rPr lang="en-US" sz="2000" dirty="0" err="1" smtClean="0"/>
              <a:t>Byung</a:t>
            </a:r>
            <a:r>
              <a:rPr lang="en-US" sz="2000" dirty="0" smtClean="0"/>
              <a:t>-Jae </a:t>
            </a:r>
            <a:r>
              <a:rPr lang="en-US" sz="2000" dirty="0" err="1" smtClean="0"/>
              <a:t>Kwak</a:t>
            </a:r>
            <a:r>
              <a:rPr lang="en-US" sz="2000" dirty="0" smtClean="0"/>
              <a:t> (ETRI</a:t>
            </a:r>
            <a:r>
              <a:rPr lang="en-US" sz="2400" dirty="0" smtClean="0"/>
              <a:t>) </a:t>
            </a:r>
            <a:endParaRPr lang="en-US" sz="2800" dirty="0" smtClean="0"/>
          </a:p>
          <a:p>
            <a:pPr>
              <a:buNone/>
            </a:pPr>
            <a:r>
              <a:rPr lang="en-US" sz="2000" dirty="0" smtClean="0"/>
              <a:t>   </a:t>
            </a:r>
            <a:r>
              <a:rPr lang="en-US" sz="2000" dirty="0" err="1" smtClean="0"/>
              <a:t>Seung-Hoon</a:t>
            </a:r>
            <a:r>
              <a:rPr lang="en-US" sz="2000" dirty="0" smtClean="0"/>
              <a:t> Park (Samsung)</a:t>
            </a:r>
          </a:p>
          <a:p>
            <a:pPr>
              <a:buNone/>
            </a:pPr>
            <a:r>
              <a:rPr lang="en-US" sz="2000" dirty="0" smtClean="0"/>
              <a:t>     </a:t>
            </a:r>
            <a:endParaRPr lang="en-US" sz="2400" dirty="0" smtClean="0"/>
          </a:p>
          <a:p>
            <a:pPr>
              <a:buNone/>
            </a:pPr>
            <a:endParaRPr lang="en-US" sz="2400" dirty="0" smtClean="0"/>
          </a:p>
        </p:txBody>
      </p:sp>
      <p:sp>
        <p:nvSpPr>
          <p:cNvPr id="6" name="Slide Number Placeholder 5"/>
          <p:cNvSpPr>
            <a:spLocks noGrp="1"/>
          </p:cNvSpPr>
          <p:nvPr>
            <p:ph type="sldNum" sz="quarter" idx="12"/>
          </p:nvPr>
        </p:nvSpPr>
        <p:spPr/>
        <p:txBody>
          <a:bodyPr/>
          <a:lstStyle/>
          <a:p>
            <a:pPr>
              <a:defRPr/>
            </a:pPr>
            <a:r>
              <a:rPr lang="en-US" altLang="ko-KR" dirty="0" smtClean="0"/>
              <a:t>Slide </a:t>
            </a:r>
            <a:fld id="{C164B3C6-2D55-496E-8471-DD3723B83220}" type="slidenum">
              <a:rPr lang="en-US" altLang="ko-KR" smtClean="0"/>
              <a:pPr>
                <a:defRPr/>
              </a:pPr>
              <a:t>8</a:t>
            </a:fld>
            <a:endParaRPr lang="en-US" altLang="ko-KR" dirty="0"/>
          </a:p>
        </p:txBody>
      </p:sp>
      <p:sp>
        <p:nvSpPr>
          <p:cNvPr id="7" name="Date Placeholder 3"/>
          <p:cNvSpPr>
            <a:spLocks noGrp="1"/>
          </p:cNvSpPr>
          <p:nvPr>
            <p:ph type="dt" sz="half" idx="10"/>
          </p:nvPr>
        </p:nvSpPr>
        <p:spPr>
          <a:xfrm>
            <a:off x="685800" y="377825"/>
            <a:ext cx="1600200" cy="215900"/>
          </a:xfrm>
        </p:spPr>
        <p:txBody>
          <a:bodyPr/>
          <a:lstStyle/>
          <a:p>
            <a:pPr>
              <a:defRPr/>
            </a:pPr>
            <a:fld id="{E6F9A3B9-2B4B-46C1-9422-29ED3B66EDE2}" type="datetime1">
              <a:rPr lang="en-US" altLang="ko-KR" smtClean="0"/>
              <a:t>9/17/2015</a:t>
            </a:fld>
            <a:endParaRPr lang="en-US" altLang="ko-KR" dirty="0"/>
          </a:p>
        </p:txBody>
      </p:sp>
      <p:sp>
        <p:nvSpPr>
          <p:cNvPr id="8" name="Footer Placeholder 7"/>
          <p:cNvSpPr>
            <a:spLocks noGrp="1"/>
          </p:cNvSpPr>
          <p:nvPr>
            <p:ph type="ftr" sz="quarter" idx="11"/>
          </p:nvPr>
        </p:nvSpPr>
        <p:spPr/>
        <p:txBody>
          <a:bodyPr/>
          <a:lstStyle/>
          <a:p>
            <a:pPr>
              <a:defRPr/>
            </a:pPr>
            <a:r>
              <a:rPr lang="en-US" altLang="ko-KR" smtClean="0"/>
              <a:t>Myung Lee, CUNY</a:t>
            </a:r>
            <a:endParaRPr lang="en-US" altLang="ko-K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scene3d>
              <a:camera prst="orthographicFront"/>
              <a:lightRig rig="flat" dir="tl">
                <a:rot lat="0" lon="0" rev="6600000"/>
              </a:lightRig>
            </a:scene3d>
            <a:sp3d extrusionH="25400" contourW="8890">
              <a:bevelT w="38100" h="31750"/>
              <a:contourClr>
                <a:schemeClr val="accent2">
                  <a:shade val="75000"/>
                </a:schemeClr>
              </a:contourClr>
            </a:sp3d>
          </a:bodyPr>
          <a:lstStyle/>
          <a:p>
            <a:r>
              <a:rPr lang="en-US" sz="5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
            </a:r>
            <a:br>
              <a:rPr lang="en-US" sz="5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br>
            <a:r>
              <a:rPr lang="en-US" sz="5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Thank you!</a:t>
            </a:r>
            <a:endParaRPr lang="en-US" sz="54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6" name="Slide Number Placeholder 5"/>
          <p:cNvSpPr>
            <a:spLocks noGrp="1"/>
          </p:cNvSpPr>
          <p:nvPr>
            <p:ph type="sldNum" sz="quarter" idx="12"/>
          </p:nvPr>
        </p:nvSpPr>
        <p:spPr/>
        <p:txBody>
          <a:bodyPr/>
          <a:lstStyle/>
          <a:p>
            <a:pPr>
              <a:defRPr/>
            </a:pPr>
            <a:r>
              <a:rPr lang="en-US" altLang="ko-KR" smtClean="0"/>
              <a:t>Slide </a:t>
            </a:r>
            <a:fld id="{B8505083-D182-4BF7-B1A7-D3F76AEDD19D}" type="slidenum">
              <a:rPr lang="en-US" altLang="ko-KR" smtClean="0"/>
              <a:pPr>
                <a:defRPr/>
              </a:pPr>
              <a:t>9</a:t>
            </a:fld>
            <a:endParaRPr lang="en-US" altLang="ko-KR"/>
          </a:p>
        </p:txBody>
      </p:sp>
      <p:sp>
        <p:nvSpPr>
          <p:cNvPr id="5" name="Date Placeholder 3"/>
          <p:cNvSpPr>
            <a:spLocks noGrp="1"/>
          </p:cNvSpPr>
          <p:nvPr>
            <p:ph type="dt" sz="half" idx="10"/>
          </p:nvPr>
        </p:nvSpPr>
        <p:spPr>
          <a:xfrm>
            <a:off x="685800" y="377825"/>
            <a:ext cx="1600200" cy="215900"/>
          </a:xfrm>
        </p:spPr>
        <p:txBody>
          <a:bodyPr/>
          <a:lstStyle/>
          <a:p>
            <a:pPr>
              <a:defRPr/>
            </a:pPr>
            <a:fld id="{4CC2CBAA-5B24-4016-946A-BA1764F46AB5}" type="datetime1">
              <a:rPr lang="en-US" altLang="ko-KR" smtClean="0"/>
              <a:t>9/17/2015</a:t>
            </a:fld>
            <a:endParaRPr lang="en-US" altLang="ko-KR" dirty="0"/>
          </a:p>
        </p:txBody>
      </p:sp>
      <p:sp>
        <p:nvSpPr>
          <p:cNvPr id="7" name="Footer Placeholder 6"/>
          <p:cNvSpPr>
            <a:spLocks noGrp="1"/>
          </p:cNvSpPr>
          <p:nvPr>
            <p:ph type="ftr" sz="quarter" idx="11"/>
          </p:nvPr>
        </p:nvSpPr>
        <p:spPr/>
        <p:txBody>
          <a:bodyPr/>
          <a:lstStyle/>
          <a:p>
            <a:pPr>
              <a:defRPr/>
            </a:pPr>
            <a:r>
              <a:rPr lang="en-US" altLang="ko-KR" smtClean="0"/>
              <a:t>Myung Lee, CUNY</a:t>
            </a:r>
            <a:endParaRPr lang="en-US" altLang="ko-K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Blank Presentation">
  <a:themeElements>
    <a:clrScheme name="Blank Presentat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Blank Presentatio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Blank Presentat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32036</TotalTime>
  <Words>447</Words>
  <Application>Microsoft Office PowerPoint</Application>
  <PresentationFormat>On-screen Show (4:3)</PresentationFormat>
  <Paragraphs>147</Paragraphs>
  <Slides>9</Slides>
  <Notes>5</Notes>
  <HiddenSlides>0</HiddenSlides>
  <MMClips>0</MMClips>
  <ScaleCrop>false</ScaleCrop>
  <HeadingPairs>
    <vt:vector size="6" baseType="variant">
      <vt:variant>
        <vt:lpstr>Fonts Used</vt:lpstr>
      </vt:variant>
      <vt:variant>
        <vt:i4>10</vt:i4>
      </vt:variant>
      <vt:variant>
        <vt:lpstr>Theme</vt:lpstr>
      </vt:variant>
      <vt:variant>
        <vt:i4>2</vt:i4>
      </vt:variant>
      <vt:variant>
        <vt:lpstr>Slide Titles</vt:lpstr>
      </vt:variant>
      <vt:variant>
        <vt:i4>9</vt:i4>
      </vt:variant>
    </vt:vector>
  </HeadingPairs>
  <TitlesOfParts>
    <vt:vector size="21" baseType="lpstr">
      <vt:lpstr>굴림</vt:lpstr>
      <vt:lpstr>Lao UI</vt:lpstr>
      <vt:lpstr>맑은 고딕</vt:lpstr>
      <vt:lpstr>Narkisim</vt:lpstr>
      <vt:lpstr>Arial</vt:lpstr>
      <vt:lpstr>Bookman Old Style</vt:lpstr>
      <vt:lpstr>Calibri</vt:lpstr>
      <vt:lpstr>Lucida Bright</vt:lpstr>
      <vt:lpstr>Times New Roman</vt:lpstr>
      <vt:lpstr>Wingdings</vt:lpstr>
      <vt:lpstr>Blank Presentation</vt:lpstr>
      <vt:lpstr>Custom Design</vt:lpstr>
      <vt:lpstr>PowerPoint Presentation</vt:lpstr>
      <vt:lpstr>TG8 PAC Closing Report</vt:lpstr>
      <vt:lpstr>Meeting Objectives</vt:lpstr>
      <vt:lpstr>Achievements</vt:lpstr>
      <vt:lpstr>Achievements (cont)</vt:lpstr>
      <vt:lpstr>Plan for November Plenary</vt:lpstr>
      <vt:lpstr>Timeline</vt:lpstr>
      <vt:lpstr>TG8 PAC Officers </vt:lpstr>
      <vt:lpstr> Thank you!</vt:lpstr>
    </vt:vector>
  </TitlesOfParts>
  <Company>Self: Consultant</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슬라이드 1</dc:title>
  <dc:subject>PAC</dc:subject>
  <dc:creator>Samsung Electronics</dc:creator>
  <cp:lastModifiedBy>Myung Lee</cp:lastModifiedBy>
  <cp:revision>1154</cp:revision>
  <cp:lastPrinted>1998-02-10T13:28:06Z</cp:lastPrinted>
  <dcterms:created xsi:type="dcterms:W3CDTF">1999-11-08T18:59:45Z</dcterms:created>
  <dcterms:modified xsi:type="dcterms:W3CDTF">2015-09-17T08:09:42Z</dcterms:modified>
</cp:coreProperties>
</file>