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3"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143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802.15-15-0744-001-003d_September_2015_Closing_Plenary_Slides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September 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Bangkok September </a:t>
            </a:r>
            <a:r>
              <a:rPr lang="en-US" sz="1600" dirty="0" smtClean="0"/>
              <a:t>2015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17 September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en-US" sz="1600" smtClean="0">
                <a:solidFill>
                  <a:schemeClr val="tx2"/>
                </a:solidFill>
              </a:rPr>
              <a:t>TG3d Bangkok </a:t>
            </a:r>
            <a:r>
              <a:rPr lang="en-US" sz="1600" smtClean="0"/>
              <a:t>2015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 3d Bangkok September 2015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September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5 </a:t>
            </a:r>
            <a:r>
              <a:rPr lang="de-DE" sz="2400" dirty="0" err="1" smtClean="0"/>
              <a:t>meetings</a:t>
            </a:r>
            <a:endParaRPr lang="de-DE" sz="2400" dirty="0" smtClean="0"/>
          </a:p>
          <a:p>
            <a:r>
              <a:rPr lang="de-DE" sz="2400" dirty="0" smtClean="0"/>
              <a:t>5 </a:t>
            </a:r>
            <a:r>
              <a:rPr lang="de-DE" sz="2400" dirty="0" err="1" smtClean="0"/>
              <a:t>Contributions</a:t>
            </a:r>
            <a:r>
              <a:rPr lang="de-DE" sz="2400" dirty="0" smtClean="0"/>
              <a:t>:</a:t>
            </a:r>
          </a:p>
          <a:p>
            <a:pPr lvl="1"/>
            <a:r>
              <a:rPr lang="en-US" sz="2000" b="1" u="sng" dirty="0" smtClean="0"/>
              <a:t>Contribution #1:</a:t>
            </a:r>
            <a:r>
              <a:rPr lang="de-DE" sz="2000" dirty="0" smtClean="0"/>
              <a:t> </a:t>
            </a:r>
            <a:r>
              <a:rPr lang="en-US" sz="2000" dirty="0" err="1" smtClean="0"/>
              <a:t>Hioryo</a:t>
            </a:r>
            <a:r>
              <a:rPr lang="en-US" sz="2000" dirty="0" smtClean="0"/>
              <a:t> Ogawa,  “Information on ITU-R studies above 275 GHz” (15-15-0671)</a:t>
            </a:r>
            <a:endParaRPr lang="de-DE" sz="4000" dirty="0" smtClean="0"/>
          </a:p>
          <a:p>
            <a:pPr lvl="1"/>
            <a:r>
              <a:rPr lang="en-US" sz="2000" b="1" u="sng" dirty="0" smtClean="0"/>
              <a:t>Contribution #2</a:t>
            </a:r>
            <a:r>
              <a:rPr lang="de-DE" sz="2000" dirty="0" smtClean="0"/>
              <a:t> </a:t>
            </a:r>
            <a:r>
              <a:rPr lang="en-US" sz="2000" dirty="0" smtClean="0"/>
              <a:t>Hiroyo Ogawa, “Regulatory activity above 275 GHz in APT region ”(15-15-00672)</a:t>
            </a:r>
            <a:endParaRPr lang="de-DE" sz="2400" dirty="0" smtClean="0"/>
          </a:p>
          <a:p>
            <a:pPr lvl="1"/>
            <a:r>
              <a:rPr lang="en-US" sz="2000" b="1" u="sng" dirty="0" smtClean="0"/>
              <a:t>Contribution #3</a:t>
            </a:r>
            <a:r>
              <a:rPr lang="de-DE" sz="2000" dirty="0" smtClean="0"/>
              <a:t> </a:t>
            </a:r>
            <a:r>
              <a:rPr lang="fr-FR" sz="2000" dirty="0" smtClean="0"/>
              <a:t>Sebastian Rey,</a:t>
            </a:r>
            <a:r>
              <a:rPr lang="en-US" sz="2000" dirty="0" smtClean="0"/>
              <a:t> “Regulatory activity above 275 GHz in CEPT region” (15-15-0680)</a:t>
            </a:r>
          </a:p>
          <a:p>
            <a:pPr lvl="1"/>
            <a:r>
              <a:rPr lang="de-DE" sz="2000" b="1" u="sng" dirty="0" err="1" smtClean="0"/>
              <a:t>Contribution</a:t>
            </a:r>
            <a:r>
              <a:rPr lang="de-DE" sz="2000" b="1" u="sng" dirty="0" smtClean="0"/>
              <a:t> #4: </a:t>
            </a:r>
            <a:r>
              <a:rPr lang="en-US" sz="2000" dirty="0" smtClean="0"/>
              <a:t>Sebastian Rey</a:t>
            </a:r>
            <a:r>
              <a:rPr lang="en-US" sz="2000" dirty="0" smtClean="0">
                <a:ea typeface="Times New Roman"/>
              </a:rPr>
              <a:t>, “Why/when is AWGN a suitable channel model for wireless front-/backhaul?” (15-15-0618)</a:t>
            </a:r>
          </a:p>
          <a:p>
            <a:pPr lvl="1"/>
            <a:r>
              <a:rPr lang="de-DE" sz="2000" b="1" u="sng" dirty="0" err="1" smtClean="0"/>
              <a:t>Contribution</a:t>
            </a:r>
            <a:r>
              <a:rPr lang="de-DE" sz="2000" b="1" u="sng" dirty="0" smtClean="0"/>
              <a:t> #5: </a:t>
            </a:r>
            <a:r>
              <a:rPr lang="en-US" sz="2000" dirty="0" smtClean="0">
                <a:ea typeface="Times New Roman"/>
              </a:rPr>
              <a:t>Sebastian Rey “Thoughts on using the Spectrum” (15-15-0698)</a:t>
            </a:r>
            <a:endParaRPr lang="de-DE" sz="2000" dirty="0" smtClean="0"/>
          </a:p>
          <a:p>
            <a:pPr lvl="1"/>
            <a:endParaRPr lang="de-DE" sz="2000" dirty="0" smtClean="0"/>
          </a:p>
          <a:p>
            <a:pPr lvl="1"/>
            <a:endParaRPr lang="de-DE" sz="2000" dirty="0" smtClean="0"/>
          </a:p>
          <a:p>
            <a:endParaRPr lang="de-DE" sz="2400" dirty="0"/>
          </a:p>
        </p:txBody>
      </p:sp>
      <p:sp>
        <p:nvSpPr>
          <p:cNvPr id="2" name="Datumsplatzhalter 1"/>
          <p:cNvSpPr>
            <a:spLocks noGrp="1"/>
          </p:cNvSpPr>
          <p:nvPr>
            <p:ph type="dt" sz="half" idx="10"/>
          </p:nvPr>
        </p:nvSpPr>
        <p:spPr/>
        <p:txBody>
          <a:bodyPr/>
          <a:lstStyle/>
          <a:p>
            <a:r>
              <a:rPr lang="en-US" dirty="0" smtClean="0"/>
              <a:t>September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Completed</a:t>
            </a:r>
            <a:endParaRPr lang="de-DE" dirty="0"/>
          </a:p>
        </p:txBody>
      </p:sp>
      <p:sp>
        <p:nvSpPr>
          <p:cNvPr id="3" name="Inhaltsplatzhalter 2"/>
          <p:cNvSpPr>
            <a:spLocks noGrp="1"/>
          </p:cNvSpPr>
          <p:nvPr>
            <p:ph idx="1"/>
          </p:nvPr>
        </p:nvSpPr>
        <p:spPr>
          <a:xfrm>
            <a:off x="748862" y="1981200"/>
            <a:ext cx="7772400" cy="4114800"/>
          </a:xfrm>
        </p:spPr>
        <p:txBody>
          <a:bodyPr/>
          <a:lstStyle/>
          <a:p>
            <a:r>
              <a:rPr lang="de-DE" sz="2000" dirty="0" smtClean="0"/>
              <a:t>Motion </a:t>
            </a:r>
            <a:r>
              <a:rPr lang="de-DE" sz="2000" dirty="0" err="1" smtClean="0"/>
              <a:t>for</a:t>
            </a:r>
            <a:r>
              <a:rPr lang="de-DE" sz="2000" dirty="0" smtClean="0"/>
              <a:t> PAR/CSD </a:t>
            </a:r>
            <a:r>
              <a:rPr lang="de-DE" sz="2000" dirty="0" err="1" smtClean="0"/>
              <a:t>change</a:t>
            </a:r>
            <a:r>
              <a:rPr lang="de-DE" sz="2000" dirty="0" smtClean="0"/>
              <a:t> (15-15-0682r1, 15-15-0683r1)</a:t>
            </a:r>
            <a:endParaRPr lang="de-DE" sz="1600" dirty="0" smtClean="0"/>
          </a:p>
          <a:p>
            <a:r>
              <a:rPr lang="de-DE" sz="2000" dirty="0" smtClean="0"/>
              <a:t>Revision of </a:t>
            </a:r>
            <a:r>
              <a:rPr lang="de-DE" sz="2000" dirty="0" err="1" smtClean="0"/>
              <a:t>Supporting</a:t>
            </a:r>
            <a:r>
              <a:rPr lang="de-DE" sz="2000" dirty="0" smtClean="0"/>
              <a:t> </a:t>
            </a:r>
            <a:r>
              <a:rPr lang="de-DE" sz="2000" dirty="0" err="1" smtClean="0"/>
              <a:t>Documents</a:t>
            </a:r>
            <a:r>
              <a:rPr lang="de-DE" sz="2000" dirty="0" smtClean="0"/>
              <a:t> (</a:t>
            </a:r>
            <a:r>
              <a:rPr lang="de-DE" sz="2000" dirty="0" err="1" smtClean="0"/>
              <a:t>ToDo</a:t>
            </a:r>
            <a:r>
              <a:rPr lang="de-DE" sz="2000" dirty="0" smtClean="0"/>
              <a:t>-List in 15-15-757):</a:t>
            </a:r>
          </a:p>
          <a:p>
            <a:pPr lvl="1"/>
            <a:r>
              <a:rPr lang="de-DE" sz="2000" dirty="0" smtClean="0"/>
              <a:t>CMD (15-14-0310r11)</a:t>
            </a:r>
          </a:p>
          <a:p>
            <a:pPr lvl="1"/>
            <a:r>
              <a:rPr lang="de-DE" sz="2000" dirty="0" smtClean="0"/>
              <a:t>TRD (15-14-310r12)</a:t>
            </a:r>
          </a:p>
          <a:p>
            <a:pPr lvl="1"/>
            <a:r>
              <a:rPr lang="de-DE" sz="2000" dirty="0" smtClean="0"/>
              <a:t>ECD (15-15-412r4)</a:t>
            </a:r>
          </a:p>
          <a:p>
            <a:r>
              <a:rPr lang="de-DE" sz="2000" dirty="0" smtClean="0"/>
              <a:t>Update on Time </a:t>
            </a:r>
            <a:r>
              <a:rPr lang="de-DE" sz="2000" dirty="0" err="1" smtClean="0"/>
              <a:t>Planning</a:t>
            </a:r>
            <a:r>
              <a:rPr lang="de-DE" sz="2000" dirty="0" smtClean="0"/>
              <a:t> (15-14-0155r8)</a:t>
            </a:r>
          </a:p>
          <a:p>
            <a:r>
              <a:rPr lang="de-DE" sz="2000" dirty="0" err="1" smtClean="0"/>
              <a:t>Drafting</a:t>
            </a:r>
            <a:r>
              <a:rPr lang="de-DE" sz="2000" dirty="0" smtClean="0"/>
              <a:t> of Response </a:t>
            </a:r>
            <a:r>
              <a:rPr lang="de-DE" sz="2000" dirty="0" err="1" smtClean="0"/>
              <a:t>to</a:t>
            </a:r>
            <a:r>
              <a:rPr lang="de-DE" sz="2000" dirty="0" smtClean="0"/>
              <a:t> Liaison Statement </a:t>
            </a:r>
            <a:r>
              <a:rPr lang="de-DE" sz="2000" dirty="0" err="1" smtClean="0"/>
              <a:t>from</a:t>
            </a:r>
            <a:r>
              <a:rPr lang="de-DE" sz="2000" dirty="0" smtClean="0"/>
              <a:t> ITU-R (15-15-0699r2)</a:t>
            </a:r>
          </a:p>
          <a:p>
            <a:r>
              <a:rPr lang="de-DE" sz="2000" dirty="0" err="1" smtClean="0"/>
              <a:t>Issued</a:t>
            </a:r>
            <a:r>
              <a:rPr lang="de-DE" sz="2000" dirty="0" smtClean="0"/>
              <a:t> a Call </a:t>
            </a:r>
            <a:r>
              <a:rPr lang="de-DE" sz="2000" dirty="0" err="1" smtClean="0"/>
              <a:t>for</a:t>
            </a:r>
            <a:r>
              <a:rPr lang="de-DE" sz="2000" dirty="0" smtClean="0"/>
              <a:t> </a:t>
            </a:r>
            <a:r>
              <a:rPr lang="de-DE" sz="2000" dirty="0" err="1" smtClean="0"/>
              <a:t>Contribution</a:t>
            </a:r>
            <a:r>
              <a:rPr lang="de-DE" sz="2000" dirty="0" smtClean="0"/>
              <a:t> </a:t>
            </a:r>
            <a:r>
              <a:rPr lang="de-DE" sz="2000" dirty="0" err="1" smtClean="0"/>
              <a:t>to</a:t>
            </a:r>
            <a:r>
              <a:rPr lang="de-DE" sz="2000" dirty="0" smtClean="0"/>
              <a:t> </a:t>
            </a:r>
            <a:r>
              <a:rPr lang="de-DE" sz="2000" dirty="0" err="1" smtClean="0"/>
              <a:t>the</a:t>
            </a:r>
            <a:r>
              <a:rPr lang="de-DE" sz="2000" dirty="0" smtClean="0"/>
              <a:t> Response </a:t>
            </a:r>
            <a:r>
              <a:rPr lang="de-DE" sz="2000" dirty="0" err="1" smtClean="0"/>
              <a:t>to</a:t>
            </a:r>
            <a:r>
              <a:rPr lang="de-DE" sz="2000" dirty="0" smtClean="0"/>
              <a:t> </a:t>
            </a:r>
            <a:r>
              <a:rPr lang="de-DE" sz="2000" dirty="0" err="1" smtClean="0"/>
              <a:t>the</a:t>
            </a:r>
            <a:r>
              <a:rPr lang="de-DE" sz="2000" dirty="0" smtClean="0"/>
              <a:t> ITU-R Liaison Statement(15-15-733r1)</a:t>
            </a:r>
          </a:p>
          <a:p>
            <a:r>
              <a:rPr lang="de-DE" sz="2000" dirty="0" err="1" smtClean="0"/>
              <a:t>Drafting</a:t>
            </a:r>
            <a:r>
              <a:rPr lang="de-DE" sz="2000" dirty="0" smtClean="0"/>
              <a:t> of Liaison Statement </a:t>
            </a:r>
            <a:r>
              <a:rPr lang="de-DE" sz="2000" dirty="0" err="1" smtClean="0"/>
              <a:t>to</a:t>
            </a:r>
            <a:r>
              <a:rPr lang="de-DE" sz="2000" dirty="0" smtClean="0"/>
              <a:t> ETSI ISG </a:t>
            </a:r>
            <a:r>
              <a:rPr lang="de-DE" sz="2000" dirty="0" err="1" smtClean="0"/>
              <a:t>mWT</a:t>
            </a:r>
            <a:r>
              <a:rPr lang="de-DE" sz="2000" dirty="0" smtClean="0"/>
              <a:t>(15-15-722)</a:t>
            </a:r>
          </a:p>
        </p:txBody>
      </p:sp>
      <p:sp>
        <p:nvSpPr>
          <p:cNvPr id="4" name="Datumsplatzhalter 3"/>
          <p:cNvSpPr>
            <a:spLocks noGrp="1"/>
          </p:cNvSpPr>
          <p:nvPr>
            <p:ph type="dt" sz="half" idx="10"/>
          </p:nvPr>
        </p:nvSpPr>
        <p:spPr/>
        <p:txBody>
          <a:bodyPr/>
          <a:lstStyle/>
          <a:p>
            <a:r>
              <a:rPr lang="en-US" dirty="0" smtClean="0"/>
              <a:t>September  2015</a:t>
            </a:r>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242</Words>
  <Application>Microsoft Office PowerPoint</Application>
  <PresentationFormat>Bildschirmpräsentation (4:3)</PresentationFormat>
  <Paragraphs>45</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IEEE-P802_15</vt:lpstr>
      <vt:lpstr>Folie 1</vt:lpstr>
      <vt:lpstr>TG 3d Bangkok September 2015  Closing Report</vt:lpstr>
      <vt:lpstr>Meetings/Contributions</vt:lpstr>
      <vt:lpstr>Tasks Completed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110</cp:revision>
  <cp:lastPrinted>1998-02-10T13:28:06Z</cp:lastPrinted>
  <dcterms:created xsi:type="dcterms:W3CDTF">2012-11-14T22:04:21Z</dcterms:created>
  <dcterms:modified xsi:type="dcterms:W3CDTF">2015-10-02T11:37:23Z</dcterms:modified>
</cp:coreProperties>
</file>