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3" r:id="rId5"/>
    <p:sldId id="264" r:id="rId6"/>
    <p:sldId id="265"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392" y="-4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6</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802.15-15-0566-000-003d_July_2015_Closing_Plenary_Slides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smtClean="0"/>
              <a:t>September</a:t>
            </a:r>
            <a:r>
              <a:rPr lang="en-US" smtClean="0"/>
              <a:t> </a:t>
            </a:r>
            <a:r>
              <a:rPr lang="en-US" dirty="0" smtClean="0"/>
              <a:t>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Waikoloa </a:t>
            </a:r>
            <a:r>
              <a:rPr lang="en-US" sz="1600" dirty="0" smtClean="0"/>
              <a:t>July 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July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Waikoloa July </a:t>
            </a:r>
            <a:r>
              <a:rPr lang="en-US" sz="1600" dirty="0" smtClean="0"/>
              <a:t>2015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3d </a:t>
            </a:r>
            <a:r>
              <a:rPr lang="de-DE" dirty="0" err="1" smtClean="0"/>
              <a:t>Waikoloa</a:t>
            </a:r>
            <a:r>
              <a:rPr lang="de-DE" dirty="0" smtClean="0"/>
              <a:t> </a:t>
            </a:r>
            <a:r>
              <a:rPr lang="de-DE" dirty="0" err="1" smtClean="0"/>
              <a:t>July</a:t>
            </a:r>
            <a:r>
              <a:rPr lang="de-DE" dirty="0" smtClean="0"/>
              <a:t> 2015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meetings</a:t>
            </a:r>
            <a:endParaRPr lang="de-DE" sz="2400" dirty="0" smtClean="0"/>
          </a:p>
          <a:p>
            <a:r>
              <a:rPr lang="de-DE" sz="2400" dirty="0" err="1" smtClean="0"/>
              <a:t>Contributions</a:t>
            </a:r>
            <a:r>
              <a:rPr lang="de-DE" sz="2400" dirty="0" smtClean="0"/>
              <a:t>:</a:t>
            </a:r>
          </a:p>
          <a:p>
            <a:pPr lvl="1"/>
            <a:r>
              <a:rPr lang="en-US" sz="2000" b="1" u="sng" dirty="0" smtClean="0"/>
              <a:t>Contribution #1:</a:t>
            </a:r>
            <a:r>
              <a:rPr lang="de-DE" sz="2000" dirty="0" smtClean="0"/>
              <a:t> </a:t>
            </a:r>
            <a:r>
              <a:rPr lang="en-US" sz="2000" dirty="0" smtClean="0"/>
              <a:t>Alexander Fricke,  “ Direct and Directed NLOS Channel Measurements for Intra-Device </a:t>
            </a:r>
            <a:r>
              <a:rPr lang="en-US" sz="2000" dirty="0" err="1" smtClean="0"/>
              <a:t>Communciations</a:t>
            </a:r>
            <a:r>
              <a:rPr lang="en-US" sz="2000" dirty="0" smtClean="0"/>
              <a:t>” (15-15-528r1) </a:t>
            </a:r>
            <a:endParaRPr lang="de-DE" sz="4000" dirty="0" smtClean="0"/>
          </a:p>
          <a:p>
            <a:pPr lvl="1"/>
            <a:r>
              <a:rPr lang="en-US" sz="2000" b="1" u="sng" dirty="0" smtClean="0"/>
              <a:t>Contribution #2</a:t>
            </a:r>
            <a:r>
              <a:rPr lang="de-DE" sz="2000" dirty="0" smtClean="0"/>
              <a:t> </a:t>
            </a:r>
            <a:r>
              <a:rPr lang="en-US" sz="2000" dirty="0" smtClean="0"/>
              <a:t>Bile Peng, “Additional Text for CMD on Data Centers”(15-15-0512r0)</a:t>
            </a:r>
            <a:endParaRPr lang="de-DE" sz="2400" dirty="0" smtClean="0"/>
          </a:p>
          <a:p>
            <a:pPr lvl="1"/>
            <a:r>
              <a:rPr lang="en-US" sz="2000" b="1" u="sng" dirty="0" smtClean="0"/>
              <a:t>Contribution #3</a:t>
            </a:r>
            <a:r>
              <a:rPr lang="de-DE" sz="2000" dirty="0" smtClean="0"/>
              <a:t> </a:t>
            </a:r>
            <a:r>
              <a:rPr lang="fr-FR" sz="2000" dirty="0" smtClean="0"/>
              <a:t>Thomas Kürner,</a:t>
            </a:r>
            <a:r>
              <a:rPr lang="en-US" sz="2000" dirty="0" smtClean="0"/>
              <a:t> “Additional Text for CMD on Backhauling/</a:t>
            </a:r>
            <a:r>
              <a:rPr lang="en-US" sz="2000" dirty="0" err="1" smtClean="0"/>
              <a:t>Fronthauling</a:t>
            </a:r>
            <a:r>
              <a:rPr lang="en-US" sz="2000" dirty="0" smtClean="0"/>
              <a:t>”(15-15-0513,15-15-347r1) </a:t>
            </a:r>
          </a:p>
          <a:p>
            <a:pPr lvl="1"/>
            <a:r>
              <a:rPr lang="de-DE" sz="2000" b="1" u="sng" dirty="0" err="1" smtClean="0"/>
              <a:t>Contribution</a:t>
            </a:r>
            <a:r>
              <a:rPr lang="de-DE" sz="2000" b="1" u="sng" dirty="0" smtClean="0"/>
              <a:t> #4: </a:t>
            </a:r>
            <a:r>
              <a:rPr lang="en-US" sz="2000" dirty="0" smtClean="0">
                <a:ea typeface="Times New Roman"/>
              </a:rPr>
              <a:t>ITU-R, “ITU-R Liaison-request-to IEEE on active services in the band above 275 GHz” (15-15-0517r0)</a:t>
            </a:r>
          </a:p>
          <a:p>
            <a:pPr lvl="1"/>
            <a:r>
              <a:rPr lang="de-DE" sz="2000" b="1" u="sng" dirty="0" err="1" smtClean="0"/>
              <a:t>Contribution</a:t>
            </a:r>
            <a:r>
              <a:rPr lang="de-DE" sz="2000" b="1" u="sng" dirty="0" smtClean="0"/>
              <a:t> #5: </a:t>
            </a:r>
            <a:r>
              <a:rPr lang="en-US" sz="2000" dirty="0" smtClean="0">
                <a:ea typeface="Times New Roman"/>
              </a:rPr>
              <a:t>Sebastian Rey “Evaluation Criteria Document” (15-15-0412r1)</a:t>
            </a:r>
            <a:endParaRPr lang="de-DE" sz="2000" dirty="0" smtClean="0"/>
          </a:p>
          <a:p>
            <a:pPr lvl="1"/>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July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400" dirty="0" smtClean="0"/>
              <a:t>Revision of </a:t>
            </a:r>
            <a:r>
              <a:rPr lang="de-DE" sz="2400" dirty="0" err="1" smtClean="0"/>
              <a:t>Supporting</a:t>
            </a:r>
            <a:r>
              <a:rPr lang="de-DE" sz="2400" dirty="0" smtClean="0"/>
              <a:t> </a:t>
            </a:r>
            <a:r>
              <a:rPr lang="de-DE" sz="2400" dirty="0" err="1" smtClean="0"/>
              <a:t>Documents</a:t>
            </a:r>
            <a:r>
              <a:rPr lang="de-DE" sz="2400" dirty="0" smtClean="0"/>
              <a:t>:</a:t>
            </a:r>
          </a:p>
          <a:p>
            <a:pPr lvl="1"/>
            <a:r>
              <a:rPr lang="de-DE" sz="2400" dirty="0" smtClean="0"/>
              <a:t>CMD (15-14-0310r08)</a:t>
            </a:r>
          </a:p>
          <a:p>
            <a:pPr lvl="1"/>
            <a:r>
              <a:rPr lang="de-DE" sz="2400" dirty="0" smtClean="0"/>
              <a:t>TRD (15-14-310r01)</a:t>
            </a:r>
          </a:p>
          <a:p>
            <a:pPr lvl="1"/>
            <a:r>
              <a:rPr lang="de-DE" sz="2400" dirty="0" smtClean="0"/>
              <a:t>ECD (15-15-412r2)</a:t>
            </a:r>
          </a:p>
          <a:p>
            <a:r>
              <a:rPr lang="de-DE" sz="2400" dirty="0" smtClean="0"/>
              <a:t>Update on Time </a:t>
            </a:r>
            <a:r>
              <a:rPr lang="de-DE" sz="2400" dirty="0" err="1" smtClean="0"/>
              <a:t>Planning</a:t>
            </a:r>
            <a:r>
              <a:rPr lang="de-DE" sz="2400" dirty="0" smtClean="0"/>
              <a:t> (15-14-0155r7)</a:t>
            </a:r>
          </a:p>
          <a:p>
            <a:r>
              <a:rPr lang="de-DE" sz="2400" dirty="0" smtClean="0"/>
              <a:t>Motion on </a:t>
            </a:r>
            <a:r>
              <a:rPr lang="de-DE" sz="2400" dirty="0" err="1" smtClean="0"/>
              <a:t>the</a:t>
            </a:r>
            <a:r>
              <a:rPr lang="de-DE" sz="2400" dirty="0" smtClean="0"/>
              <a:t> Liaison Statement </a:t>
            </a:r>
            <a:r>
              <a:rPr lang="de-DE" sz="2400" dirty="0" err="1" smtClean="0"/>
              <a:t>from</a:t>
            </a:r>
            <a:r>
              <a:rPr lang="de-DE" sz="2400" dirty="0" smtClean="0"/>
              <a:t> ITU-R</a:t>
            </a:r>
          </a:p>
        </p:txBody>
      </p:sp>
      <p:sp>
        <p:nvSpPr>
          <p:cNvPr id="4" name="Datumsplatzhalter 3"/>
          <p:cNvSpPr>
            <a:spLocks noGrp="1"/>
          </p:cNvSpPr>
          <p:nvPr>
            <p:ph type="dt" sz="half" idx="10"/>
          </p:nvPr>
        </p:nvSpPr>
        <p:spPr/>
        <p:txBody>
          <a:bodyPr/>
          <a:lstStyle/>
          <a:p>
            <a:r>
              <a:rPr lang="en-US" smtClean="0"/>
              <a:t>July  </a:t>
            </a:r>
            <a:r>
              <a:rPr lang="en-US" dirty="0" smtClean="0"/>
              <a:t>2015</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smtClean="0"/>
              <a:t>TG Motion on Liaison Statement of ITU-R</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TG3d welcomes the liaison statement send by ITU-R WP1 to IEEE 802 (doc. IEEE 802.15-15-0517-000-0thz) on </a:t>
            </a:r>
            <a:r>
              <a:rPr lang="en-GB" sz="2000" i="1" dirty="0" smtClean="0"/>
              <a:t>the draft new report ITU-R SM [THZ_TREND]. TG3d and IG THz will jointly draft a response to the liaison statement for submission to ITU-R via 802.18 meeting the deadline of June 2016.</a:t>
            </a:r>
            <a:endParaRPr lang="de-DE" sz="2000" i="1"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t>Ken Hiraga</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a:t>
            </a:r>
            <a:r>
              <a:rPr lang="de-DE" sz="2000" dirty="0" smtClean="0"/>
              <a:t> Andrew Estrada</a:t>
            </a:r>
            <a:endParaRPr lang="de-DE" sz="2000" dirty="0">
              <a:solidFill>
                <a:schemeClr val="tx1"/>
              </a:solidFill>
              <a:latin typeface="+mn-lt"/>
              <a:ea typeface="+mn-ea"/>
              <a:cs typeface="+mn-cs"/>
            </a:endParaRPr>
          </a:p>
          <a:p>
            <a:pPr>
              <a:buNone/>
            </a:pPr>
            <a:endParaRPr lang="de-DE" sz="2000" dirty="0" smtClean="0"/>
          </a:p>
          <a:p>
            <a:pPr>
              <a:buNone/>
            </a:pPr>
            <a:r>
              <a:rPr lang="de-DE" sz="2000" dirty="0" smtClean="0"/>
              <a:t>8</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smtClean="0"/>
              <a:t>0</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smtClean="0"/>
              <a:t>0</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6</a:t>
            </a:fld>
            <a:endParaRPr lang="en-US"/>
          </a:p>
        </p:txBody>
      </p:sp>
      <p:sp>
        <p:nvSpPr>
          <p:cNvPr id="4098" name="Rectangle 2"/>
          <p:cNvSpPr>
            <a:spLocks noGrp="1" noChangeArrowheads="1"/>
          </p:cNvSpPr>
          <p:nvPr>
            <p:ph type="title"/>
          </p:nvPr>
        </p:nvSpPr>
        <p:spPr>
          <a:ln/>
        </p:spPr>
        <p:txBody>
          <a:bodyPr/>
          <a:lstStyle/>
          <a:p>
            <a:r>
              <a:rPr lang="de-DE" sz="3200" dirty="0" smtClean="0"/>
              <a:t>WG Motion on Liaison Statement of ITU-R</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802.15 welcomes the liaison statement send by ITU-R WP1 to IEEE 802 (doc. IEEE 802.15-15-0517-000-0thz) on </a:t>
            </a:r>
            <a:r>
              <a:rPr lang="en-GB" sz="2000" i="1" dirty="0" smtClean="0"/>
              <a:t>the draft new report ITU-R SM [THZ_TREND]. </a:t>
            </a:r>
            <a:r>
              <a:rPr lang="en-GB" sz="2000" i="1" smtClean="0"/>
              <a:t>IEEE 802.15 TG3d </a:t>
            </a:r>
            <a:r>
              <a:rPr lang="en-GB" sz="2000" i="1" dirty="0" smtClean="0"/>
              <a:t>and IG THz will jointly draft a response to the liaison statement for submission to ITU-R via 802.18 meeting the deadline of June 2016.</a:t>
            </a:r>
            <a:endParaRPr lang="de-DE" sz="2000" i="1"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a:t>
            </a:r>
            <a:r>
              <a:rPr lang="de-DE" sz="2000" dirty="0" smtClean="0"/>
              <a:t> </a:t>
            </a:r>
            <a:r>
              <a:rPr lang="de-DE" sz="2000" dirty="0" err="1" smtClean="0"/>
              <a:t>tbd</a:t>
            </a:r>
            <a:endParaRPr lang="de-DE" sz="2000" dirty="0">
              <a:solidFill>
                <a:schemeClr val="tx1"/>
              </a:solidFill>
              <a:latin typeface="+mn-lt"/>
              <a:ea typeface="+mn-ea"/>
              <a:cs typeface="+mn-cs"/>
            </a:endParaRPr>
          </a:p>
          <a:p>
            <a:pPr>
              <a:buNone/>
            </a:pPr>
            <a:endParaRPr lang="de-DE" sz="2000" dirty="0" smtClean="0"/>
          </a:p>
          <a:p>
            <a:pPr>
              <a:buNone/>
            </a:pPr>
            <a:r>
              <a:rPr lang="de-DE" sz="2000" dirty="0" smtClean="0"/>
              <a:t>x</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x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x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229</Words>
  <Application>Microsoft Office PowerPoint</Application>
  <PresentationFormat>Bildschirmpräsentation (4:3)</PresentationFormat>
  <Paragraphs>68</Paragraphs>
  <Slides>6</Slides>
  <Notes>2</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TG 3d Waikoloa July 2015  Closing Report</vt:lpstr>
      <vt:lpstr>Meetings/Contributions</vt:lpstr>
      <vt:lpstr>Tasks Completed</vt:lpstr>
      <vt:lpstr>TG Motion on Liaison Statement of ITU-R</vt:lpstr>
      <vt:lpstr>WG Motion on Liaison Statement of ITU-R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104</cp:revision>
  <cp:lastPrinted>1998-02-10T13:28:06Z</cp:lastPrinted>
  <dcterms:created xsi:type="dcterms:W3CDTF">2012-11-14T22:04:21Z</dcterms:created>
  <dcterms:modified xsi:type="dcterms:W3CDTF">2015-09-16T07:28:53Z</dcterms:modified>
</cp:coreProperties>
</file>