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66" r:id="rId3"/>
    <p:sldId id="282" r:id="rId4"/>
    <p:sldId id="285" r:id="rId5"/>
    <p:sldId id="272" r:id="rId6"/>
    <p:sldId id="280" r:id="rId7"/>
    <p:sldId id="281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8004" autoAdjust="0"/>
  </p:normalViewPr>
  <p:slideViewPr>
    <p:cSldViewPr>
      <p:cViewPr varScale="1">
        <p:scale>
          <a:sx n="94" d="100"/>
          <a:sy n="94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535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15-15/0740r0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</a:t>
            </a:r>
            <a:r>
              <a:rPr lang="en-US" sz="2000" b="0" dirty="0"/>
              <a:t> </a:t>
            </a:r>
            <a:r>
              <a:rPr lang="en-US" sz="2000" b="0" dirty="0" smtClean="0"/>
              <a:t>September 17, 2015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369286"/>
              </p:ext>
            </p:extLst>
          </p:nvPr>
        </p:nvGraphicFramePr>
        <p:xfrm>
          <a:off x="506413" y="2044700"/>
          <a:ext cx="815975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5" name="Document" r:id="rId5" imgW="8255000" imgH="2984500" progId="Word.Document.8">
                  <p:embed/>
                </p:oleObj>
              </mc:Choice>
              <mc:Fallback>
                <p:oleObj name="Document" r:id="rId5" imgW="8255000" imgH="29845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044700"/>
                        <a:ext cx="8159750" cy="294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flipH="1">
            <a:off x="696978" y="332602"/>
            <a:ext cx="1579309" cy="276999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2895600"/>
          </a:xfrm>
        </p:spPr>
        <p:txBody>
          <a:bodyPr/>
          <a:lstStyle/>
          <a:p>
            <a:r>
              <a:rPr lang="en-US" sz="2000" dirty="0"/>
              <a:t>This document summarizes the activities of the IEEE 802.18 Radio Regulatory Technical Advisory Group (RR-TAG) during the IEEE </a:t>
            </a:r>
            <a:r>
              <a:rPr lang="en-US" sz="2000" dirty="0" smtClean="0"/>
              <a:t>802 September 2015 Interim Meeting held at the </a:t>
            </a:r>
            <a:r>
              <a:rPr lang="en-US" sz="2000" dirty="0" err="1" smtClean="0"/>
              <a:t>Centara</a:t>
            </a:r>
            <a:r>
              <a:rPr lang="en-US" sz="2000" dirty="0" smtClean="0"/>
              <a:t> Grand at Central World Hotel, Bangkok, Thailand.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sz="2800" dirty="0" smtClean="0"/>
              <a:t>Documents Reviewed/Discussed (1/2)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r>
              <a:rPr lang="en-US" sz="1800" dirty="0" smtClean="0"/>
              <a:t>18-15/0044r00: </a:t>
            </a:r>
            <a:r>
              <a:rPr lang="en-US" sz="1800" dirty="0"/>
              <a:t>Suspension of deadlines </a:t>
            </a:r>
            <a:r>
              <a:rPr lang="en-US" sz="1800" dirty="0" smtClean="0"/>
              <a:t>re: NPRM_FCC</a:t>
            </a:r>
            <a:r>
              <a:rPr lang="en-US" sz="1800" dirty="0"/>
              <a:t>-15-68A1_Preserved_Channel_in_TV_Band_for wireless </a:t>
            </a:r>
            <a:r>
              <a:rPr lang="en-US" sz="1800" dirty="0" err="1" smtClean="0"/>
              <a:t>mics_and_TVSW_devices.docx</a:t>
            </a:r>
            <a:endParaRPr lang="en-US" sz="180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r>
              <a:rPr lang="en-US" sz="1800" dirty="0"/>
              <a:t>18-15/0045r00 - FCC R&amp;O on Wireless </a:t>
            </a:r>
            <a:r>
              <a:rPr lang="en-US" sz="1800" dirty="0" smtClean="0"/>
              <a:t>Microphones</a:t>
            </a:r>
          </a:p>
          <a:p>
            <a:r>
              <a:rPr lang="en-US" sz="1800" dirty="0">
                <a:solidFill>
                  <a:srgbClr val="000000"/>
                </a:solidFill>
                <a:ea typeface="Times New Roman"/>
                <a:cs typeface="Times New Roman"/>
              </a:rPr>
              <a:t>18-15/0046r00 - FCC R&amp;O on Unlicensed Operations in 600 MHz and TV Band</a:t>
            </a:r>
          </a:p>
          <a:p>
            <a:r>
              <a:rPr lang="en-US" sz="1800" dirty="0">
                <a:solidFill>
                  <a:srgbClr val="000000"/>
                </a:solidFill>
                <a:ea typeface="Times New Roman"/>
                <a:cs typeface="Times New Roman"/>
              </a:rPr>
              <a:t>18-15/0048r00 - Contribution of G3ict to working party 5-D Rev 1.</a:t>
            </a:r>
            <a:r>
              <a:rPr lang="en-US" sz="1800" dirty="0" smtClean="0">
                <a:solidFill>
                  <a:srgbClr val="000000"/>
                </a:solidFill>
                <a:ea typeface="Times New Roman"/>
                <a:cs typeface="Times New Roman"/>
              </a:rPr>
              <a:t>docx</a:t>
            </a:r>
          </a:p>
          <a:p>
            <a:r>
              <a:rPr lang="en-US" sz="1800" dirty="0" smtClean="0">
                <a:solidFill>
                  <a:srgbClr val="000000"/>
                </a:solidFill>
                <a:ea typeface="Times New Roman"/>
                <a:cs typeface="Times New Roman"/>
              </a:rPr>
              <a:t>18-15/0049r00 - D14-SG01-C-0117!!MSW-</a:t>
            </a:r>
            <a:r>
              <a:rPr lang="en-US" sz="1800" dirty="0" err="1" smtClean="0">
                <a:solidFill>
                  <a:srgbClr val="000000"/>
                </a:solidFill>
                <a:ea typeface="Times New Roman"/>
                <a:cs typeface="Times New Roman"/>
              </a:rPr>
              <a:t>E.docx</a:t>
            </a:r>
            <a:endParaRPr lang="en-US" sz="1800" dirty="0" smtClean="0">
              <a:solidFill>
                <a:srgbClr val="000000"/>
              </a:solidFill>
              <a:ea typeface="Times New Roman"/>
              <a:cs typeface="Times New Roman"/>
            </a:endParaRPr>
          </a:p>
          <a:p>
            <a:r>
              <a:rPr lang="en-US" sz="1800" dirty="0" smtClean="0">
                <a:solidFill>
                  <a:srgbClr val="000000"/>
                </a:solidFill>
                <a:ea typeface="Times New Roman"/>
                <a:cs typeface="Times New Roman"/>
              </a:rPr>
              <a:t>FCC Doc 15-39, ET 15-170</a:t>
            </a:r>
          </a:p>
          <a:p>
            <a:r>
              <a:rPr lang="en-US" sz="1800" dirty="0">
                <a:solidFill>
                  <a:srgbClr val="000000"/>
                </a:solidFill>
                <a:ea typeface="Times New Roman"/>
                <a:cs typeface="Times New Roman"/>
              </a:rPr>
              <a:t>18-15-0050-00-0000 - The Standardization status of Intelligent Transport Systems (ITS) RADIO interface </a:t>
            </a:r>
            <a:r>
              <a:rPr lang="en-US" sz="1800" dirty="0" smtClean="0">
                <a:solidFill>
                  <a:srgbClr val="000000"/>
                </a:solidFill>
                <a:ea typeface="Times New Roman"/>
                <a:cs typeface="Times New Roman"/>
              </a:rPr>
              <a:t>technologies</a:t>
            </a:r>
          </a:p>
          <a:p>
            <a:r>
              <a:rPr lang="en-US" sz="1800" dirty="0"/>
              <a:t>18-15-0052-00-0000 - Working document towards a Preliminary draft REVISION of report ITU-R M.2014-</a:t>
            </a:r>
            <a:r>
              <a:rPr lang="en-US" sz="1800" dirty="0" smtClean="0"/>
              <a:t>2. </a:t>
            </a:r>
            <a:endParaRPr lang="en-US" sz="1800" dirty="0">
              <a:solidFill>
                <a:srgbClr val="000000"/>
              </a:solidFill>
              <a:ea typeface="Times New Roman"/>
              <a:cs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314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sz="2800" dirty="0" smtClean="0"/>
              <a:t>Documents Reviewed/Discussed (2/2)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a typeface="Times New Roman"/>
                <a:cs typeface="Times New Roman"/>
              </a:rPr>
              <a:t>18-15/0032r00: Review latest version of the work going on in ITU-R WP1A on</a:t>
            </a: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ITU-R SM.[SMART_GRID]</a:t>
            </a:r>
            <a:r>
              <a:rPr lang="en-US" sz="1800" dirty="0">
                <a:solidFill>
                  <a:srgbClr val="000000"/>
                </a:solidFill>
                <a:ea typeface="Times New Roman"/>
                <a:cs typeface="Times New Roman"/>
              </a:rPr>
              <a:t> (Question 236).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  <a:ea typeface="Times New Roman"/>
                <a:cs typeface="Times New Roman"/>
              </a:rPr>
              <a:t>The 802.24 chair reviewed the changes his group had proposed to date, and worked with the RR-TAG members to do further edits.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98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b="1" dirty="0" smtClean="0"/>
              <a:t>No documents for submission to the FCC were created.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No documents for submission to ITU-R were created.</a:t>
            </a: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7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802.18 Meeting Close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RR-TAG adjourned in </a:t>
            </a:r>
            <a:r>
              <a:rPr lang="en-US" sz="2000" dirty="0" smtClean="0"/>
              <a:t>AM2 on Thursday. The next face to face meeting of the RR-TAG will be at the November 2015 Plenary Meeting to be held at the Hyatt Regency, Dallas, </a:t>
            </a:r>
            <a:r>
              <a:rPr lang="en-US" sz="2000" dirty="0" err="1" smtClean="0"/>
              <a:t>Tx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72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1098</TotalTime>
  <Words>505</Words>
  <Application>Microsoft Macintosh PowerPoint</Application>
  <PresentationFormat>On-screen Show (4:3)</PresentationFormat>
  <Paragraphs>48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802-18-Submission</vt:lpstr>
      <vt:lpstr>Document</vt:lpstr>
      <vt:lpstr>Liaison Report from 802.18</vt:lpstr>
      <vt:lpstr>Overview</vt:lpstr>
      <vt:lpstr>Documents Reviewed/Discussed (1/2)</vt:lpstr>
      <vt:lpstr>Documents Reviewed/Discussed (2/2)</vt:lpstr>
      <vt:lpstr>FCC Documents Approved</vt:lpstr>
      <vt:lpstr>ITU-R Documents Approved</vt:lpstr>
      <vt:lpstr>802.18 Meeting Close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May 2014</dc:title>
  <dc:creator>John H Notor</dc:creator>
  <cp:keywords>May 2014</cp:keywords>
  <cp:lastModifiedBy>John H Notor</cp:lastModifiedBy>
  <cp:revision>340</cp:revision>
  <cp:lastPrinted>2012-05-17T14:33:36Z</cp:lastPrinted>
  <dcterms:created xsi:type="dcterms:W3CDTF">2012-05-17T18:49:07Z</dcterms:created>
  <dcterms:modified xsi:type="dcterms:W3CDTF">2015-09-17T03:21:47Z</dcterms:modified>
</cp:coreProperties>
</file>