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344" r:id="rId2"/>
    <p:sldId id="345" r:id="rId3"/>
    <p:sldId id="353" r:id="rId4"/>
    <p:sldId id="352" r:id="rId5"/>
  </p:sldIdLst>
  <p:sldSz cx="9144000" cy="6858000" type="screen4x3"/>
  <p:notesSz cx="7010400" cy="92964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69B8"/>
    <a:srgbClr val="FF6600"/>
    <a:srgbClr val="FF9900"/>
    <a:srgbClr val="FF9933"/>
    <a:srgbClr val="00467A"/>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67" autoAdjust="0"/>
    <p:restoredTop sz="93878" autoAdjust="0"/>
  </p:normalViewPr>
  <p:slideViewPr>
    <p:cSldViewPr>
      <p:cViewPr>
        <p:scale>
          <a:sx n="72" d="100"/>
          <a:sy n="72" d="100"/>
        </p:scale>
        <p:origin x="-1782" y="-3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6" d="100"/>
          <a:sy n="66" d="100"/>
        </p:scale>
        <p:origin x="-3354" y="-108"/>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GB" altLang="en-US" dirty="0"/>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GB"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GB"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GB" altLang="en-US"/>
              <a:t>Page </a:t>
            </a:r>
            <a:fld id="{EA9D6A23-2C60-4813-8E3B-3A650D68B0CB}" type="slidenum">
              <a:rPr lang="en-GB" altLang="en-US"/>
              <a:pPr/>
              <a:t>‹#›</a:t>
            </a:fld>
            <a:endParaRPr lang="en-GB"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1952" tIns="45976" rIns="91952" bIns="45976" anchor="ctr"/>
          <a:lstStyle/>
          <a:p>
            <a:endParaRPr lang="en-GB"/>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GB"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1952" tIns="45976" rIns="91952" bIns="45976" anchor="ctr"/>
          <a:lstStyle/>
          <a:p>
            <a:endParaRPr lang="en-GB"/>
          </a:p>
        </p:txBody>
      </p:sp>
    </p:spTree>
    <p:extLst>
      <p:ext uri="{BB962C8B-B14F-4D97-AF65-F5344CB8AC3E}">
        <p14:creationId xmlns:p14="http://schemas.microsoft.com/office/powerpoint/2010/main" xmlns="" val="959829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GB"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GB"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GB" altLang="en-US"/>
              <a:t>Page </a:t>
            </a:r>
            <a:fld id="{B5B276EE-FE5E-46E4-8817-585F51D057E1}" type="slidenum">
              <a:rPr lang="en-GB" altLang="en-US"/>
              <a:pPr/>
              <a:t>‹#›</a:t>
            </a:fld>
            <a:endParaRPr lang="en-GB"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GB"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1952" tIns="45976" rIns="91952" bIns="45976" anchor="ctr"/>
          <a:lstStyle/>
          <a:p>
            <a:endParaRPr lang="en-GB"/>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1952" tIns="45976" rIns="91952" bIns="45976" anchor="ctr"/>
          <a:lstStyle/>
          <a:p>
            <a:endParaRPr lang="en-GB" dirty="0"/>
          </a:p>
        </p:txBody>
      </p:sp>
    </p:spTree>
    <p:extLst>
      <p:ext uri="{BB962C8B-B14F-4D97-AF65-F5344CB8AC3E}">
        <p14:creationId xmlns:p14="http://schemas.microsoft.com/office/powerpoint/2010/main" xmlns="" val="39018956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1</a:t>
            </a:fld>
            <a:endParaRPr lang="en-GB" altLang="en-US"/>
          </a:p>
        </p:txBody>
      </p:sp>
    </p:spTree>
    <p:extLst>
      <p:ext uri="{BB962C8B-B14F-4D97-AF65-F5344CB8AC3E}">
        <p14:creationId xmlns:p14="http://schemas.microsoft.com/office/powerpoint/2010/main" xmlns="" val="2817145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2</a:t>
            </a:fld>
            <a:endParaRPr lang="en-GB" altLang="en-US"/>
          </a:p>
        </p:txBody>
      </p:sp>
    </p:spTree>
    <p:extLst>
      <p:ext uri="{BB962C8B-B14F-4D97-AF65-F5344CB8AC3E}">
        <p14:creationId xmlns:p14="http://schemas.microsoft.com/office/powerpoint/2010/main" xmlns="" val="771432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3</a:t>
            </a:fld>
            <a:endParaRPr lang="en-GB" altLang="en-US"/>
          </a:p>
        </p:txBody>
      </p:sp>
    </p:spTree>
    <p:extLst>
      <p:ext uri="{BB962C8B-B14F-4D97-AF65-F5344CB8AC3E}">
        <p14:creationId xmlns:p14="http://schemas.microsoft.com/office/powerpoint/2010/main" xmlns="" val="7714321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4</a:t>
            </a:fld>
            <a:endParaRPr lang="en-GB" altLang="en-US"/>
          </a:p>
        </p:txBody>
      </p:sp>
    </p:spTree>
    <p:extLst>
      <p:ext uri="{BB962C8B-B14F-4D97-AF65-F5344CB8AC3E}">
        <p14:creationId xmlns:p14="http://schemas.microsoft.com/office/powerpoint/2010/main" xmlns="" val="771432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6C911B8A-1E84-42DB-B751-42B7EDCBCFAE}" type="slidenum">
              <a:rPr lang="en-GB" altLang="en-US"/>
              <a:pPr/>
              <a:t>‹#›</a:t>
            </a:fld>
            <a:endParaRPr lang="en-GB" altLang="en-US"/>
          </a:p>
        </p:txBody>
      </p:sp>
    </p:spTree>
    <p:extLst>
      <p:ext uri="{BB962C8B-B14F-4D97-AF65-F5344CB8AC3E}">
        <p14:creationId xmlns:p14="http://schemas.microsoft.com/office/powerpoint/2010/main" xmlns="" val="324061542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altLang="en-US"/>
              <a:t>&lt;month year&gt;</a:t>
            </a:r>
          </a:p>
        </p:txBody>
      </p:sp>
      <p:sp>
        <p:nvSpPr>
          <p:cNvPr id="6" name="Footer Placeholder 5"/>
          <p:cNvSpPr>
            <a:spLocks noGrp="1"/>
          </p:cNvSpPr>
          <p:nvPr>
            <p:ph type="ftr" sz="quarter" idx="11"/>
          </p:nvPr>
        </p:nvSpPr>
        <p:spPr/>
        <p:txBody>
          <a:bodyPr/>
          <a:lstStyle>
            <a:lvl1pPr>
              <a:defRPr/>
            </a:lvl1pPr>
          </a:lstStyle>
          <a:p>
            <a:r>
              <a:rPr lang="en-GB"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GB" altLang="en-US"/>
              <a:t>Slide </a:t>
            </a:r>
            <a:fld id="{FB56B31F-B871-40A8-A35F-D4838B6CFF35}" type="slidenum">
              <a:rPr lang="en-GB" altLang="en-US"/>
              <a:pPr/>
              <a:t>‹#›</a:t>
            </a:fld>
            <a:endParaRPr lang="en-GB" altLang="en-US"/>
          </a:p>
        </p:txBody>
      </p:sp>
    </p:spTree>
    <p:extLst>
      <p:ext uri="{BB962C8B-B14F-4D97-AF65-F5344CB8AC3E}">
        <p14:creationId xmlns:p14="http://schemas.microsoft.com/office/powerpoint/2010/main" xmlns="" val="363779051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35953A45-D045-4D4B-AA8E-C0509C7E7D7B}" type="slidenum">
              <a:rPr lang="en-GB" altLang="en-US"/>
              <a:pPr/>
              <a:t>‹#›</a:t>
            </a:fld>
            <a:endParaRPr lang="en-GB" altLang="en-US"/>
          </a:p>
        </p:txBody>
      </p:sp>
    </p:spTree>
    <p:extLst>
      <p:ext uri="{BB962C8B-B14F-4D97-AF65-F5344CB8AC3E}">
        <p14:creationId xmlns:p14="http://schemas.microsoft.com/office/powerpoint/2010/main" xmlns="" val="205007211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154E5C07-2DA7-4198-BD66-5BDE63C21B28}" type="slidenum">
              <a:rPr lang="en-GB" altLang="en-US"/>
              <a:pPr/>
              <a:t>‹#›</a:t>
            </a:fld>
            <a:endParaRPr lang="en-GB" altLang="en-US"/>
          </a:p>
        </p:txBody>
      </p:sp>
    </p:spTree>
    <p:extLst>
      <p:ext uri="{BB962C8B-B14F-4D97-AF65-F5344CB8AC3E}">
        <p14:creationId xmlns:p14="http://schemas.microsoft.com/office/powerpoint/2010/main" xmlns="" val="12514432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DF19CAC6-B0F6-4D16-95A5-5679B1B7088A}" type="slidenum">
              <a:rPr lang="en-GB" altLang="en-US"/>
              <a:pPr/>
              <a:t>‹#›</a:t>
            </a:fld>
            <a:endParaRPr lang="en-GB" altLang="en-US"/>
          </a:p>
        </p:txBody>
      </p:sp>
    </p:spTree>
    <p:extLst>
      <p:ext uri="{BB962C8B-B14F-4D97-AF65-F5344CB8AC3E}">
        <p14:creationId xmlns:p14="http://schemas.microsoft.com/office/powerpoint/2010/main" xmlns="" val="3035410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C82FD3B0-7715-40E4-8D30-5463ABC511F9}" type="slidenum">
              <a:rPr lang="en-GB" altLang="en-US"/>
              <a:pPr/>
              <a:t>‹#›</a:t>
            </a:fld>
            <a:endParaRPr lang="en-GB" altLang="en-US"/>
          </a:p>
        </p:txBody>
      </p:sp>
    </p:spTree>
    <p:extLst>
      <p:ext uri="{BB962C8B-B14F-4D97-AF65-F5344CB8AC3E}">
        <p14:creationId xmlns:p14="http://schemas.microsoft.com/office/powerpoint/2010/main" xmlns="" val="2613687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en-GB" altLang="en-US"/>
              <a:t>&lt;month year&gt;</a:t>
            </a:r>
          </a:p>
        </p:txBody>
      </p:sp>
      <p:sp>
        <p:nvSpPr>
          <p:cNvPr id="6" name="Footer Placeholder 5"/>
          <p:cNvSpPr>
            <a:spLocks noGrp="1"/>
          </p:cNvSpPr>
          <p:nvPr>
            <p:ph type="ftr" sz="quarter" idx="11"/>
          </p:nvPr>
        </p:nvSpPr>
        <p:spPr/>
        <p:txBody>
          <a:bodyPr/>
          <a:lstStyle>
            <a:lvl1pPr>
              <a:defRPr/>
            </a:lvl1pPr>
          </a:lstStyle>
          <a:p>
            <a:r>
              <a:rPr lang="en-GB"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GB" altLang="en-US"/>
              <a:t>Slide </a:t>
            </a:r>
            <a:fld id="{2B7C4937-661A-4767-B1FD-F6A1B567A676}" type="slidenum">
              <a:rPr lang="en-GB" altLang="en-US"/>
              <a:pPr/>
              <a:t>‹#›</a:t>
            </a:fld>
            <a:endParaRPr lang="en-GB" altLang="en-US"/>
          </a:p>
        </p:txBody>
      </p:sp>
    </p:spTree>
    <p:extLst>
      <p:ext uri="{BB962C8B-B14F-4D97-AF65-F5344CB8AC3E}">
        <p14:creationId xmlns:p14="http://schemas.microsoft.com/office/powerpoint/2010/main" xmlns="" val="2987196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en-GB" altLang="en-US"/>
              <a:t>&lt;month year&gt;</a:t>
            </a:r>
          </a:p>
        </p:txBody>
      </p:sp>
      <p:sp>
        <p:nvSpPr>
          <p:cNvPr id="8" name="Footer Placeholder 7"/>
          <p:cNvSpPr>
            <a:spLocks noGrp="1"/>
          </p:cNvSpPr>
          <p:nvPr>
            <p:ph type="ftr" sz="quarter" idx="11"/>
          </p:nvPr>
        </p:nvSpPr>
        <p:spPr/>
        <p:txBody>
          <a:bodyPr/>
          <a:lstStyle>
            <a:lvl1pPr>
              <a:defRPr/>
            </a:lvl1pPr>
          </a:lstStyle>
          <a:p>
            <a:r>
              <a:rPr lang="en-GB"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GB" altLang="en-US"/>
              <a:t>Slide </a:t>
            </a:r>
            <a:fld id="{1E31FF97-4AA2-429D-B67D-920088F5F14B}" type="slidenum">
              <a:rPr lang="en-GB" altLang="en-US"/>
              <a:pPr/>
              <a:t>‹#›</a:t>
            </a:fld>
            <a:endParaRPr lang="en-GB" altLang="en-US"/>
          </a:p>
        </p:txBody>
      </p:sp>
    </p:spTree>
    <p:extLst>
      <p:ext uri="{BB962C8B-B14F-4D97-AF65-F5344CB8AC3E}">
        <p14:creationId xmlns:p14="http://schemas.microsoft.com/office/powerpoint/2010/main" xmlns="" val="201683391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en-GB" altLang="en-US"/>
              <a:t>&lt;month year&gt;</a:t>
            </a:r>
          </a:p>
        </p:txBody>
      </p:sp>
      <p:sp>
        <p:nvSpPr>
          <p:cNvPr id="4" name="Footer Placeholder 3"/>
          <p:cNvSpPr>
            <a:spLocks noGrp="1"/>
          </p:cNvSpPr>
          <p:nvPr>
            <p:ph type="ftr" sz="quarter" idx="11"/>
          </p:nvPr>
        </p:nvSpPr>
        <p:spPr/>
        <p:txBody>
          <a:bodyPr/>
          <a:lstStyle>
            <a:lvl1pPr>
              <a:defRPr/>
            </a:lvl1pPr>
          </a:lstStyle>
          <a:p>
            <a:r>
              <a:rPr lang="en-GB"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GB" altLang="en-US"/>
              <a:t>Slide </a:t>
            </a:r>
            <a:fld id="{4220CE73-4A81-463D-A345-E847D887284F}" type="slidenum">
              <a:rPr lang="en-GB" altLang="en-US"/>
              <a:pPr/>
              <a:t>‹#›</a:t>
            </a:fld>
            <a:endParaRPr lang="en-GB" altLang="en-US"/>
          </a:p>
        </p:txBody>
      </p:sp>
    </p:spTree>
    <p:extLst>
      <p:ext uri="{BB962C8B-B14F-4D97-AF65-F5344CB8AC3E}">
        <p14:creationId xmlns:p14="http://schemas.microsoft.com/office/powerpoint/2010/main" xmlns="" val="298033406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685800" y="378281"/>
            <a:ext cx="1600200" cy="215444"/>
          </a:xfrm>
        </p:spPr>
        <p:txBody>
          <a:bodyPr/>
          <a:lstStyle/>
          <a:p>
            <a:r>
              <a:rPr lang="en-GB" altLang="en-US" dirty="0" smtClean="0"/>
              <a:t>&lt;</a:t>
            </a:r>
            <a:r>
              <a:rPr lang="tr-TR" altLang="en-US" dirty="0" smtClean="0"/>
              <a:t>May 2015</a:t>
            </a:r>
            <a:r>
              <a:rPr lang="en-GB" altLang="en-US" dirty="0" smtClean="0"/>
              <a:t>&gt;</a:t>
            </a:r>
            <a:endParaRPr lang="en-GB" altLang="en-US" dirty="0"/>
          </a:p>
        </p:txBody>
      </p:sp>
      <p:sp>
        <p:nvSpPr>
          <p:cNvPr id="6" name="Footer Placeholder 5"/>
          <p:cNvSpPr>
            <a:spLocks noGrp="1"/>
          </p:cNvSpPr>
          <p:nvPr>
            <p:ph type="ftr" sz="quarter" idx="11"/>
          </p:nvPr>
        </p:nvSpPr>
        <p:spPr/>
        <p:txBody>
          <a:bodyPr/>
          <a:lstStyle/>
          <a:p>
            <a:r>
              <a:rPr lang="en-GB" altLang="en-US" dirty="0" smtClean="0"/>
              <a:t>&lt;author&gt;, &lt;company&gt;</a:t>
            </a:r>
            <a:endParaRPr lang="en-GB" altLang="en-US" dirty="0"/>
          </a:p>
        </p:txBody>
      </p:sp>
      <p:sp>
        <p:nvSpPr>
          <p:cNvPr id="7" name="Slide Number Placeholder 6"/>
          <p:cNvSpPr>
            <a:spLocks noGrp="1"/>
          </p:cNvSpPr>
          <p:nvPr>
            <p:ph type="sldNum" sz="quarter" idx="12"/>
          </p:nvPr>
        </p:nvSpPr>
        <p:spPr/>
        <p:txBody>
          <a:bodyPr/>
          <a:lstStyle/>
          <a:p>
            <a:r>
              <a:rPr lang="en-GB" altLang="en-US" smtClean="0"/>
              <a:t>Slide </a:t>
            </a:r>
            <a:fld id="{2F03CF15-9775-4923-BCFF-1A75B19C3DAF}" type="slidenum">
              <a:rPr lang="en-GB" altLang="en-US" smtClean="0"/>
              <a:pPr/>
              <a:t>‹#›</a:t>
            </a:fld>
            <a:endParaRPr lang="en-GB" altLang="en-US"/>
          </a:p>
        </p:txBody>
      </p:sp>
    </p:spTree>
    <p:extLst>
      <p:ext uri="{BB962C8B-B14F-4D97-AF65-F5344CB8AC3E}">
        <p14:creationId xmlns:p14="http://schemas.microsoft.com/office/powerpoint/2010/main" xmlns="" val="10300069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429000" y="22098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altLang="en-US"/>
              <a:t>&lt;month year&gt;</a:t>
            </a:r>
          </a:p>
        </p:txBody>
      </p:sp>
      <p:sp>
        <p:nvSpPr>
          <p:cNvPr id="6" name="Footer Placeholder 5"/>
          <p:cNvSpPr>
            <a:spLocks noGrp="1"/>
          </p:cNvSpPr>
          <p:nvPr>
            <p:ph type="ftr" sz="quarter" idx="11"/>
          </p:nvPr>
        </p:nvSpPr>
        <p:spPr/>
        <p:txBody>
          <a:bodyPr/>
          <a:lstStyle>
            <a:lvl1pPr>
              <a:defRPr/>
            </a:lvl1pPr>
          </a:lstStyle>
          <a:p>
            <a:r>
              <a:rPr lang="en-GB"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GB" altLang="en-US"/>
              <a:t>Slide </a:t>
            </a:r>
            <a:fld id="{55533516-1556-46F1-BB44-5BB0BD2B3B67}" type="slidenum">
              <a:rPr lang="en-GB" altLang="en-US"/>
              <a:pPr/>
              <a:t>‹#›</a:t>
            </a:fld>
            <a:endParaRPr lang="en-GB" altLang="en-US"/>
          </a:p>
        </p:txBody>
      </p:sp>
    </p:spTree>
    <p:extLst>
      <p:ext uri="{BB962C8B-B14F-4D97-AF65-F5344CB8AC3E}">
        <p14:creationId xmlns:p14="http://schemas.microsoft.com/office/powerpoint/2010/main" xmlns="" val="410451427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r>
              <a:rPr lang="en-GB" altLang="en-US" smtClean="0"/>
              <a:t>&lt;month year&gt;</a:t>
            </a:r>
            <a:endParaRPr lang="en-GB" altLang="en-US"/>
          </a:p>
        </p:txBody>
      </p:sp>
      <p:sp>
        <p:nvSpPr>
          <p:cNvPr id="4" name="页脚占位符 3"/>
          <p:cNvSpPr>
            <a:spLocks noGrp="1"/>
          </p:cNvSpPr>
          <p:nvPr>
            <p:ph type="ftr" sz="quarter" idx="11"/>
          </p:nvPr>
        </p:nvSpPr>
        <p:spPr/>
        <p:txBody>
          <a:bodyPr/>
          <a:lstStyle/>
          <a:p>
            <a:r>
              <a:rPr lang="en-GB" altLang="en-US" smtClean="0"/>
              <a:t>&lt;author&gt;, &lt;company&gt;</a:t>
            </a:r>
            <a:endParaRPr lang="en-GB" altLang="en-US"/>
          </a:p>
        </p:txBody>
      </p:sp>
      <p:sp>
        <p:nvSpPr>
          <p:cNvPr id="5" name="灯片编号占位符 4"/>
          <p:cNvSpPr>
            <a:spLocks noGrp="1"/>
          </p:cNvSpPr>
          <p:nvPr>
            <p:ph type="sldNum" sz="quarter" idx="12"/>
          </p:nvPr>
        </p:nvSpPr>
        <p:spPr/>
        <p:txBody>
          <a:bodyPr/>
          <a:lstStyle/>
          <a:p>
            <a:r>
              <a:rPr lang="en-GB" altLang="en-US" smtClean="0"/>
              <a:t>Slide </a:t>
            </a:r>
            <a:fld id="{2F03CF15-9775-4923-BCFF-1A75B19C3DAF}" type="slidenum">
              <a:rPr lang="en-GB" altLang="en-US" smtClean="0"/>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endParaRPr lang="en-GB" alt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endParaRPr lang="en-GB" altLang="en-US" dirty="0"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GB" alt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GB"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GB" altLang="en-US"/>
              <a:t>Slide </a:t>
            </a:r>
            <a:fld id="{2F03CF15-9775-4923-BCFF-1A75B19C3DAF}" type="slidenum">
              <a:rPr lang="en-GB" altLang="en-US"/>
              <a:pPr/>
              <a:t>‹#›</a:t>
            </a:fld>
            <a:endParaRPr lang="en-GB"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marL="0" marR="0" indent="0" algn="just" defTabSz="914400" rtl="0" eaLnBrk="0" fontAlgn="base" latinLnBrk="0" hangingPunct="0">
              <a:lnSpc>
                <a:spcPct val="100000"/>
              </a:lnSpc>
              <a:spcBef>
                <a:spcPct val="0"/>
              </a:spcBef>
              <a:spcAft>
                <a:spcPct val="0"/>
              </a:spcAft>
              <a:buClrTx/>
              <a:buSzTx/>
              <a:buFontTx/>
              <a:buNone/>
              <a:tabLst/>
              <a:defRPr/>
            </a:pPr>
            <a:r>
              <a:rPr lang="tr-TR" sz="1400" b="1" dirty="0" smtClean="0"/>
              <a:t>                                   doc.: IEEE </a:t>
            </a:r>
            <a:r>
              <a:rPr lang="en-US" altLang="zh-CN" sz="1400" b="1" dirty="0" smtClean="0"/>
              <a:t>15-15-0735-00-007a</a:t>
            </a:r>
            <a:endParaRPr lang="en-GB" altLang="en-US" sz="1400" dirty="0" smtClean="0">
              <a:solidFill>
                <a:schemeClr val="tx2"/>
              </a:solidFill>
            </a:endParaRPr>
          </a:p>
        </p:txBody>
      </p:sp>
      <p:sp>
        <p:nvSpPr>
          <p:cNvPr id="1032" name="Line 8"/>
          <p:cNvSpPr>
            <a:spLocks noChangeShapeType="1"/>
          </p:cNvSpPr>
          <p:nvPr/>
        </p:nvSpPr>
        <p:spPr bwMode="auto">
          <a:xfrm>
            <a:off x="7239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GB"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58" r:id="rId11"/>
    <p:sldLayoutId id="2147483659"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GB" altLang="en-US" dirty="0" smtClean="0"/>
              <a:t>September 2015</a:t>
            </a:r>
            <a:endParaRPr lang="en-GB" altLang="en-US" dirty="0"/>
          </a:p>
        </p:txBody>
      </p:sp>
      <p:sp>
        <p:nvSpPr>
          <p:cNvPr id="5" name="Footer Placeholder 2"/>
          <p:cNvSpPr>
            <a:spLocks noGrp="1"/>
          </p:cNvSpPr>
          <p:nvPr>
            <p:ph type="ftr" sz="quarter" idx="11"/>
          </p:nvPr>
        </p:nvSpPr>
        <p:spPr>
          <a:xfrm>
            <a:off x="5486400" y="6475413"/>
            <a:ext cx="3124200" cy="369332"/>
          </a:xfrm>
        </p:spPr>
        <p:txBody>
          <a:bodyPr/>
          <a:lstStyle/>
          <a:p>
            <a:r>
              <a:rPr lang="en-GB" altLang="en-US" dirty="0" smtClean="0"/>
              <a:t>Yu </a:t>
            </a:r>
            <a:r>
              <a:rPr lang="en-GB" altLang="en-US" dirty="0" err="1" smtClean="0"/>
              <a:t>Zeng</a:t>
            </a:r>
            <a:r>
              <a:rPr lang="en-GB" altLang="en-US" dirty="0" smtClean="0"/>
              <a:t> , Hideki Aoyama ,</a:t>
            </a:r>
            <a:r>
              <a:rPr lang="en-GB" altLang="en-US" dirty="0" err="1" smtClean="0"/>
              <a:t>Yeong</a:t>
            </a:r>
            <a:r>
              <a:rPr lang="en-GB" altLang="en-US" dirty="0" smtClean="0"/>
              <a:t> Min Jang , </a:t>
            </a:r>
            <a:r>
              <a:rPr lang="en-US" altLang="zh-CN" dirty="0" smtClean="0"/>
              <a:t>Rick Roberts </a:t>
            </a:r>
            <a:r>
              <a:rPr lang="en-US" altLang="zh-CN" dirty="0" smtClean="0"/>
              <a:t>,</a:t>
            </a:r>
            <a:r>
              <a:rPr lang="en-GB" altLang="en-US" dirty="0" err="1" smtClean="0"/>
              <a:t>Jaesang</a:t>
            </a:r>
            <a:r>
              <a:rPr lang="en-GB" altLang="en-US" dirty="0" smtClean="0"/>
              <a:t> </a:t>
            </a:r>
            <a:r>
              <a:rPr lang="en-GB" altLang="en-US" dirty="0" smtClean="0"/>
              <a:t>Cha ,</a:t>
            </a:r>
            <a:r>
              <a:rPr lang="en-GB" altLang="en-US" dirty="0" err="1" smtClean="0"/>
              <a:t>Soo</a:t>
            </a:r>
            <a:r>
              <a:rPr lang="en-GB" altLang="en-US" dirty="0" smtClean="0"/>
              <a:t>-Young Chang</a:t>
            </a:r>
            <a:endParaRPr lang="en-GB" altLang="en-US" dirty="0"/>
          </a:p>
        </p:txBody>
      </p:sp>
      <p:sp>
        <p:nvSpPr>
          <p:cNvPr id="6" name="Slide Number Placeholder 3"/>
          <p:cNvSpPr>
            <a:spLocks noGrp="1"/>
          </p:cNvSpPr>
          <p:nvPr>
            <p:ph type="sldNum" sz="quarter" idx="12"/>
          </p:nvPr>
        </p:nvSpPr>
        <p:spPr>
          <a:xfrm>
            <a:off x="4344988" y="6475413"/>
            <a:ext cx="530225" cy="182562"/>
          </a:xfrm>
        </p:spPr>
        <p:txBody>
          <a:bodyPr/>
          <a:lstStyle/>
          <a:p>
            <a:r>
              <a:rPr lang="en-GB" altLang="en-US"/>
              <a:t>Slide </a:t>
            </a:r>
            <a:fld id="{CFDD6AC5-DC33-4D44-9281-707405832B35}" type="slidenum">
              <a:rPr lang="en-GB" altLang="en-US"/>
              <a:pPr/>
              <a:t>1</a:t>
            </a:fld>
            <a:endParaRPr lang="en-GB" altLang="en-US"/>
          </a:p>
        </p:txBody>
      </p:sp>
      <p:sp>
        <p:nvSpPr>
          <p:cNvPr id="27651" name="Rectangle 3"/>
          <p:cNvSpPr>
            <a:spLocks noChangeArrowheads="1"/>
          </p:cNvSpPr>
          <p:nvPr/>
        </p:nvSpPr>
        <p:spPr bwMode="auto">
          <a:xfrm>
            <a:off x="228600" y="723067"/>
            <a:ext cx="8763000" cy="54322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a:r>
              <a:rPr lang="en-GB"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GB" altLang="en-US" sz="1600" b="1" dirty="0">
              <a:solidFill>
                <a:schemeClr val="tx2"/>
              </a:solidFill>
            </a:endParaRPr>
          </a:p>
          <a:p>
            <a:endParaRPr lang="en-GB" altLang="en-US" sz="1600" dirty="0">
              <a:solidFill>
                <a:schemeClr val="tx2"/>
              </a:solidFill>
            </a:endParaRPr>
          </a:p>
          <a:p>
            <a:pPr algn="just">
              <a:spcAft>
                <a:spcPts val="600"/>
              </a:spcAft>
            </a:pPr>
            <a:r>
              <a:rPr lang="en-GB" altLang="en-US" sz="1600" b="1" dirty="0">
                <a:solidFill>
                  <a:schemeClr val="tx2"/>
                </a:solidFill>
              </a:rPr>
              <a:t>Submission </a:t>
            </a:r>
            <a:r>
              <a:rPr lang="en-GB" altLang="en-US" sz="1600" b="1" dirty="0" smtClean="0">
                <a:solidFill>
                  <a:schemeClr val="tx2"/>
                </a:solidFill>
              </a:rPr>
              <a:t>Title:</a:t>
            </a:r>
            <a:r>
              <a:rPr lang="en-US" altLang="en-US" sz="1600" dirty="0">
                <a:solidFill>
                  <a:schemeClr val="tx2"/>
                </a:solidFill>
              </a:rPr>
              <a:t> </a:t>
            </a:r>
            <a:r>
              <a:rPr lang="en-US" altLang="en-US" sz="1600" dirty="0" smtClean="0"/>
              <a:t>Channel Model for Image Sensor and Low Rate PD Communication</a:t>
            </a:r>
            <a:endParaRPr lang="de-DE" sz="1600" dirty="0" smtClean="0"/>
          </a:p>
          <a:p>
            <a:pPr algn="just">
              <a:spcAft>
                <a:spcPts val="600"/>
              </a:spcAft>
            </a:pPr>
            <a:r>
              <a:rPr lang="en-GB" altLang="en-US" sz="1600" b="1" dirty="0" smtClean="0">
                <a:solidFill>
                  <a:schemeClr val="tx2"/>
                </a:solidFill>
              </a:rPr>
              <a:t>Date Submitted: </a:t>
            </a:r>
            <a:r>
              <a:rPr lang="en-GB" altLang="en-US" sz="1600" dirty="0" smtClean="0">
                <a:solidFill>
                  <a:schemeClr val="tx2"/>
                </a:solidFill>
              </a:rPr>
              <a:t>September </a:t>
            </a:r>
            <a:r>
              <a:rPr lang="tr-TR" altLang="en-US" sz="1600" dirty="0" smtClean="0">
                <a:solidFill>
                  <a:schemeClr val="tx2"/>
                </a:solidFill>
              </a:rPr>
              <a:t>1</a:t>
            </a:r>
            <a:r>
              <a:rPr lang="en-US" altLang="en-US" sz="1600" dirty="0" smtClean="0">
                <a:solidFill>
                  <a:schemeClr val="tx2"/>
                </a:solidFill>
              </a:rPr>
              <a:t>6</a:t>
            </a:r>
            <a:r>
              <a:rPr lang="tr-TR" altLang="en-US" sz="1600" dirty="0" smtClean="0">
                <a:solidFill>
                  <a:schemeClr val="tx2"/>
                </a:solidFill>
              </a:rPr>
              <a:t>, </a:t>
            </a:r>
            <a:r>
              <a:rPr lang="en-GB" altLang="en-US" sz="1600" dirty="0" smtClean="0">
                <a:solidFill>
                  <a:schemeClr val="tx2"/>
                </a:solidFill>
              </a:rPr>
              <a:t>2015 	</a:t>
            </a:r>
          </a:p>
          <a:p>
            <a:pPr algn="just"/>
            <a:r>
              <a:rPr lang="en-GB" altLang="en-US" sz="1600" b="1" dirty="0" smtClean="0">
                <a:solidFill>
                  <a:schemeClr val="tx2"/>
                </a:solidFill>
              </a:rPr>
              <a:t>Source</a:t>
            </a:r>
            <a:r>
              <a:rPr lang="en-GB" altLang="en-US" sz="1600" b="1" dirty="0">
                <a:solidFill>
                  <a:schemeClr val="tx2"/>
                </a:solidFill>
              </a:rPr>
              <a:t>:</a:t>
            </a:r>
            <a:r>
              <a:rPr lang="en-GB" altLang="en-US" sz="1600" dirty="0">
                <a:solidFill>
                  <a:schemeClr val="tx2"/>
                </a:solidFill>
              </a:rPr>
              <a:t> </a:t>
            </a:r>
            <a:r>
              <a:rPr lang="en-US" altLang="zh-CN" sz="1600" dirty="0" smtClean="0"/>
              <a:t>Yu </a:t>
            </a:r>
            <a:r>
              <a:rPr lang="en-US" altLang="zh-CN" sz="1600" dirty="0" err="1" smtClean="0"/>
              <a:t>Zeng</a:t>
            </a:r>
            <a:r>
              <a:rPr lang="en-US" altLang="zh-CN" sz="1600" dirty="0" smtClean="0"/>
              <a:t> (China Telecom</a:t>
            </a:r>
            <a:r>
              <a:rPr lang="en-US" altLang="zh-CN" sz="1600" dirty="0" smtClean="0"/>
              <a:t>), </a:t>
            </a:r>
            <a:r>
              <a:rPr lang="en-US" altLang="zh-CN" sz="1600" dirty="0" err="1" smtClean="0"/>
              <a:t>Yeong</a:t>
            </a:r>
            <a:r>
              <a:rPr lang="en-US" altLang="zh-CN" sz="1600" dirty="0" smtClean="0"/>
              <a:t> </a:t>
            </a:r>
            <a:r>
              <a:rPr lang="en-US" altLang="zh-CN" sz="1600" dirty="0" smtClean="0"/>
              <a:t>Min Jang (</a:t>
            </a:r>
            <a:r>
              <a:rPr lang="en-US" altLang="zh-CN" sz="1600" dirty="0" err="1" smtClean="0"/>
              <a:t>Kookmin</a:t>
            </a:r>
            <a:r>
              <a:rPr lang="en-US" altLang="zh-CN" sz="1600" dirty="0" smtClean="0"/>
              <a:t> University), </a:t>
            </a:r>
            <a:r>
              <a:rPr lang="en-US" altLang="zh-CN" sz="1600" dirty="0" smtClean="0"/>
              <a:t>Hideki Aoyama (Panasonic), </a:t>
            </a:r>
            <a:r>
              <a:rPr lang="en-US" altLang="zh-CN" sz="1600" dirty="0" smtClean="0"/>
              <a:t>Rick Roberts (Intel),</a:t>
            </a:r>
            <a:r>
              <a:rPr lang="en-US" altLang="zh-CN" sz="1600" dirty="0" err="1" smtClean="0"/>
              <a:t>Jaesang</a:t>
            </a:r>
            <a:r>
              <a:rPr lang="en-US" altLang="zh-CN" sz="1600" dirty="0" smtClean="0"/>
              <a:t> </a:t>
            </a:r>
            <a:r>
              <a:rPr lang="en-US" altLang="zh-CN" sz="1600" dirty="0" smtClean="0"/>
              <a:t>Cha (SNUST),</a:t>
            </a:r>
            <a:r>
              <a:rPr lang="en-US" altLang="zh-CN" sz="1600" dirty="0" err="1" smtClean="0"/>
              <a:t>Soo</a:t>
            </a:r>
            <a:r>
              <a:rPr lang="en-US" altLang="zh-CN" sz="1600" dirty="0" smtClean="0"/>
              <a:t>-Young Chang (SYCA)</a:t>
            </a:r>
            <a:endParaRPr lang="en-GB" altLang="en-US" sz="1600" dirty="0" smtClean="0">
              <a:solidFill>
                <a:schemeClr val="tx2"/>
              </a:solidFill>
            </a:endParaRPr>
          </a:p>
          <a:p>
            <a:pPr algn="just"/>
            <a:r>
              <a:rPr lang="en-GB" altLang="en-US" sz="1600" dirty="0" smtClean="0">
                <a:solidFill>
                  <a:schemeClr val="tx2"/>
                </a:solidFill>
              </a:rPr>
              <a:t>Address:</a:t>
            </a:r>
          </a:p>
          <a:p>
            <a:r>
              <a:rPr lang="en-GB" altLang="en-US" sz="1600" dirty="0" smtClean="0">
                <a:solidFill>
                  <a:schemeClr val="tx2"/>
                </a:solidFill>
              </a:rPr>
              <a:t>Voice: </a:t>
            </a:r>
            <a:r>
              <a:rPr lang="en-US" altLang="zh-CN" sz="1600" dirty="0" smtClean="0"/>
              <a:t>Tel: 0086-10-50902080, </a:t>
            </a:r>
            <a:r>
              <a:rPr lang="en-GB" altLang="en-US" sz="1600" dirty="0" smtClean="0">
                <a:solidFill>
                  <a:schemeClr val="tx2"/>
                </a:solidFill>
              </a:rPr>
              <a:t>E-Mail: zengyu@ctbri.com.cn</a:t>
            </a:r>
            <a:r>
              <a:rPr lang="en-GB" altLang="en-US" sz="1600" dirty="0" smtClean="0">
                <a:solidFill>
                  <a:schemeClr val="tx2"/>
                </a:solidFill>
              </a:rPr>
              <a:t>,</a:t>
            </a:r>
            <a:r>
              <a:rPr lang="en-US" altLang="en-US" sz="1600" dirty="0" smtClean="0">
                <a:solidFill>
                  <a:schemeClr val="tx2"/>
                </a:solidFill>
              </a:rPr>
              <a:t> </a:t>
            </a:r>
            <a:r>
              <a:rPr lang="en-US" altLang="en-US" sz="1600" dirty="0" smtClean="0">
                <a:solidFill>
                  <a:schemeClr val="tx2"/>
                </a:solidFill>
              </a:rPr>
              <a:t>yjang@kookmin.ac.kr,</a:t>
            </a:r>
            <a:r>
              <a:rPr lang="en-GB" altLang="en-US" sz="1600" dirty="0" smtClean="0">
                <a:solidFill>
                  <a:schemeClr val="tx2"/>
                </a:solidFill>
              </a:rPr>
              <a:t> </a:t>
            </a:r>
            <a:r>
              <a:rPr lang="en-GB" altLang="en-US" sz="1600" dirty="0" smtClean="0">
                <a:solidFill>
                  <a:schemeClr val="tx2"/>
                </a:solidFill>
              </a:rPr>
              <a:t>aoyama.hideki@jp.panasonic.com, </a:t>
            </a:r>
            <a:r>
              <a:rPr lang="en-US" altLang="zh-CN" sz="1600" dirty="0" smtClean="0"/>
              <a:t>richard.d.roberts@intel.com </a:t>
            </a:r>
            <a:r>
              <a:rPr lang="en-US" altLang="zh-CN" sz="1600" dirty="0" smtClean="0"/>
              <a:t>,</a:t>
            </a:r>
            <a:r>
              <a:rPr lang="en-US" altLang="en-US" sz="1600" dirty="0" smtClean="0">
                <a:solidFill>
                  <a:schemeClr val="tx2"/>
                </a:solidFill>
              </a:rPr>
              <a:t>chajs@seoultech.ac.kr, </a:t>
            </a:r>
            <a:r>
              <a:rPr lang="en-US" altLang="en-US" sz="1600" dirty="0" smtClean="0">
                <a:solidFill>
                  <a:schemeClr val="tx2"/>
                </a:solidFill>
              </a:rPr>
              <a:t>sychang@gaia.ecs.csus.edu</a:t>
            </a:r>
            <a:endParaRPr lang="tr-TR" altLang="en-US" sz="1600" b="1" dirty="0">
              <a:solidFill>
                <a:schemeClr val="tx2"/>
              </a:solidFill>
            </a:endParaRPr>
          </a:p>
          <a:p>
            <a:pPr algn="just"/>
            <a:r>
              <a:rPr lang="en-GB" altLang="en-US" sz="1600" b="1" dirty="0" smtClean="0">
                <a:solidFill>
                  <a:schemeClr val="tx2"/>
                </a:solidFill>
              </a:rPr>
              <a:t>Abstract</a:t>
            </a:r>
            <a:r>
              <a:rPr lang="en-GB" altLang="en-US" sz="1600" b="1" dirty="0">
                <a:solidFill>
                  <a:schemeClr val="tx2"/>
                </a:solidFill>
              </a:rPr>
              <a:t>:</a:t>
            </a:r>
            <a:r>
              <a:rPr lang="en-GB" altLang="en-US" sz="1600" dirty="0">
                <a:solidFill>
                  <a:schemeClr val="tx2"/>
                </a:solidFill>
              </a:rPr>
              <a:t>	</a:t>
            </a:r>
            <a:r>
              <a:rPr lang="en-GB" altLang="en-US" sz="1600" dirty="0" smtClean="0">
                <a:solidFill>
                  <a:schemeClr val="tx2"/>
                </a:solidFill>
              </a:rPr>
              <a:t> This document provides an overview of optical </a:t>
            </a:r>
            <a:r>
              <a:rPr lang="en-US" altLang="en-US" sz="1600" dirty="0" smtClean="0">
                <a:solidFill>
                  <a:schemeClr val="tx2"/>
                </a:solidFill>
              </a:rPr>
              <a:t>channel mode</a:t>
            </a:r>
            <a:r>
              <a:rPr lang="tr-TR" altLang="en-US" sz="1600" dirty="0" smtClean="0">
                <a:solidFill>
                  <a:schemeClr val="tx2"/>
                </a:solidFill>
              </a:rPr>
              <a:t>l</a:t>
            </a:r>
            <a:r>
              <a:rPr lang="en-US" altLang="en-US" sz="1600" dirty="0" err="1" smtClean="0">
                <a:solidFill>
                  <a:schemeClr val="tx2"/>
                </a:solidFill>
              </a:rPr>
              <a:t>ing</a:t>
            </a:r>
            <a:r>
              <a:rPr lang="en-US" altLang="en-US" sz="1600" dirty="0" smtClean="0">
                <a:solidFill>
                  <a:schemeClr val="tx2"/>
                </a:solidFill>
              </a:rPr>
              <a:t> </a:t>
            </a:r>
            <a:r>
              <a:rPr lang="tr-TR" altLang="en-US" sz="1600" dirty="0" smtClean="0">
                <a:solidFill>
                  <a:schemeClr val="tx2"/>
                </a:solidFill>
              </a:rPr>
              <a:t>methods</a:t>
            </a:r>
            <a:r>
              <a:rPr lang="en-US" altLang="en-US" sz="1600" dirty="0" smtClean="0">
                <a:solidFill>
                  <a:schemeClr val="tx2"/>
                </a:solidFill>
              </a:rPr>
              <a:t> and proposes a</a:t>
            </a:r>
            <a:r>
              <a:rPr lang="tr-TR" altLang="en-US" sz="1600" dirty="0" smtClean="0">
                <a:solidFill>
                  <a:schemeClr val="tx2"/>
                </a:solidFill>
              </a:rPr>
              <a:t> flexible and efficient channel modelling approach </a:t>
            </a:r>
            <a:r>
              <a:rPr lang="en-US" altLang="en-US" sz="1600" dirty="0" smtClean="0">
                <a:solidFill>
                  <a:schemeClr val="tx2"/>
                </a:solidFill>
              </a:rPr>
              <a:t>for visible light communications using optical camera communication</a:t>
            </a:r>
            <a:endParaRPr lang="en-GB" altLang="en-US" sz="1600" dirty="0" smtClean="0">
              <a:solidFill>
                <a:schemeClr val="tx2"/>
              </a:solidFill>
            </a:endParaRPr>
          </a:p>
          <a:p>
            <a:pPr algn="just">
              <a:spcBef>
                <a:spcPts val="600"/>
              </a:spcBef>
              <a:spcAft>
                <a:spcPts val="600"/>
              </a:spcAft>
            </a:pPr>
            <a:r>
              <a:rPr lang="en-GB" altLang="en-US" sz="1600" b="1" dirty="0" smtClean="0">
                <a:solidFill>
                  <a:schemeClr val="tx2"/>
                </a:solidFill>
              </a:rPr>
              <a:t>Purpose:</a:t>
            </a:r>
            <a:r>
              <a:rPr lang="en-GB" altLang="en-US" sz="1600" dirty="0" smtClean="0">
                <a:solidFill>
                  <a:schemeClr val="tx2"/>
                </a:solidFill>
              </a:rPr>
              <a:t>	To introduce </a:t>
            </a:r>
            <a:r>
              <a:rPr lang="tr-TR" altLang="en-US" sz="1600" dirty="0" smtClean="0">
                <a:solidFill>
                  <a:schemeClr val="tx2"/>
                </a:solidFill>
              </a:rPr>
              <a:t>reference channel model</a:t>
            </a:r>
            <a:r>
              <a:rPr lang="en-US" altLang="en-US" sz="1600" dirty="0" smtClean="0">
                <a:solidFill>
                  <a:schemeClr val="tx2"/>
                </a:solidFill>
              </a:rPr>
              <a:t>s</a:t>
            </a:r>
            <a:r>
              <a:rPr lang="tr-TR" altLang="en-US" sz="1600" dirty="0" smtClean="0">
                <a:solidFill>
                  <a:schemeClr val="tx2"/>
                </a:solidFill>
              </a:rPr>
              <a:t> </a:t>
            </a:r>
            <a:r>
              <a:rPr lang="en-GB" altLang="en-US" sz="1600" dirty="0" smtClean="0">
                <a:solidFill>
                  <a:schemeClr val="tx2"/>
                </a:solidFill>
              </a:rPr>
              <a:t>for the evaluation of different PHY proposals.</a:t>
            </a:r>
          </a:p>
          <a:p>
            <a:pPr algn="just">
              <a:spcAft>
                <a:spcPts val="600"/>
              </a:spcAft>
            </a:pPr>
            <a:r>
              <a:rPr lang="en-GB" altLang="en-US" sz="1600" b="1" dirty="0" smtClean="0">
                <a:solidFill>
                  <a:schemeClr val="tx2"/>
                </a:solidFill>
              </a:rPr>
              <a:t>Notice</a:t>
            </a:r>
            <a:r>
              <a:rPr lang="en-GB" altLang="en-US" sz="1600" b="1" dirty="0">
                <a:solidFill>
                  <a:schemeClr val="tx2"/>
                </a:solidFill>
              </a:rPr>
              <a:t>:</a:t>
            </a:r>
            <a:r>
              <a:rPr lang="en-GB"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GB" altLang="en-US" sz="1600" b="1" dirty="0">
                <a:solidFill>
                  <a:schemeClr val="tx2"/>
                </a:solidFill>
              </a:rPr>
              <a:t>Release:</a:t>
            </a:r>
            <a:r>
              <a:rPr lang="en-GB" altLang="en-US" sz="1600" dirty="0">
                <a:solidFill>
                  <a:schemeClr val="tx2"/>
                </a:solidFill>
              </a:rPr>
              <a:t>	The contributor acknowledges and accepts that this contribution becomes the property of IEEE and may be made publicly available by P802.15</a:t>
            </a:r>
            <a:r>
              <a:rPr lang="en-GB" altLang="en-US" sz="1600" dirty="0" smtClean="0">
                <a:solidFill>
                  <a:schemeClr val="tx2"/>
                </a:solidFill>
              </a:rPr>
              <a:t>.</a:t>
            </a:r>
            <a:r>
              <a:rPr lang="tr-TR" sz="1600" b="1" dirty="0"/>
              <a:t> </a:t>
            </a:r>
            <a:r>
              <a:rPr lang="en-GB" altLang="en-US" sz="1600" dirty="0">
                <a:solidFill>
                  <a:schemeClr val="tx2"/>
                </a:solidFill>
              </a:rPr>
              <a:t>	</a:t>
            </a:r>
          </a:p>
        </p:txBody>
      </p:sp>
    </p:spTree>
    <p:extLst>
      <p:ext uri="{BB962C8B-B14F-4D97-AF65-F5344CB8AC3E}">
        <p14:creationId xmlns:p14="http://schemas.microsoft.com/office/powerpoint/2010/main" xmlns="" val="11749416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2</a:t>
            </a:fld>
            <a:endParaRPr lang="en-GB" altLang="en-US"/>
          </a:p>
        </p:txBody>
      </p:sp>
      <p:sp>
        <p:nvSpPr>
          <p:cNvPr id="16" name="Rectangle 2"/>
          <p:cNvSpPr txBox="1">
            <a:spLocks noChangeArrowheads="1"/>
          </p:cNvSpPr>
          <p:nvPr/>
        </p:nvSpPr>
        <p:spPr>
          <a:xfrm>
            <a:off x="533400" y="1981200"/>
            <a:ext cx="8077200" cy="15240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b="1" dirty="0" smtClean="0">
                <a:solidFill>
                  <a:srgbClr val="006EC0"/>
                </a:solidFill>
                <a:latin typeface="Times New Roman" pitchFamily="18" charset="0"/>
                <a:cs typeface="Times New Roman" pitchFamily="18" charset="0"/>
              </a:rPr>
              <a:t>Channel Model for Image Sensor and Low Rate PD Communication</a:t>
            </a:r>
            <a:endParaRPr lang="en-GB" b="1" dirty="0">
              <a:solidFill>
                <a:srgbClr val="006EC0"/>
              </a:solidFill>
              <a:latin typeface="Times New Roman" pitchFamily="18" charset="0"/>
              <a:cs typeface="Times New Roman" pitchFamily="18" charset="0"/>
            </a:endParaRPr>
          </a:p>
        </p:txBody>
      </p:sp>
      <p:sp>
        <p:nvSpPr>
          <p:cNvPr id="8" name="Date Placeholder 1"/>
          <p:cNvSpPr>
            <a:spLocks noGrp="1"/>
          </p:cNvSpPr>
          <p:nvPr>
            <p:ph type="dt" sz="half" idx="10"/>
          </p:nvPr>
        </p:nvSpPr>
        <p:spPr>
          <a:xfrm>
            <a:off x="685800" y="378281"/>
            <a:ext cx="1600200" cy="215444"/>
          </a:xfrm>
        </p:spPr>
        <p:txBody>
          <a:bodyPr/>
          <a:lstStyle/>
          <a:p>
            <a:r>
              <a:rPr lang="en-GB" altLang="en-US" dirty="0" smtClean="0"/>
              <a:t>September 2015</a:t>
            </a:r>
            <a:endParaRPr lang="en-GB" altLang="en-US" dirty="0"/>
          </a:p>
        </p:txBody>
      </p:sp>
      <p:sp>
        <p:nvSpPr>
          <p:cNvPr id="7" name="Footer Placeholder 2"/>
          <p:cNvSpPr>
            <a:spLocks noGrp="1"/>
          </p:cNvSpPr>
          <p:nvPr>
            <p:ph type="ftr" sz="quarter" idx="11"/>
          </p:nvPr>
        </p:nvSpPr>
        <p:spPr>
          <a:xfrm>
            <a:off x="5486400" y="6475413"/>
            <a:ext cx="3124200" cy="369332"/>
          </a:xfrm>
        </p:spPr>
        <p:txBody>
          <a:bodyPr/>
          <a:lstStyle/>
          <a:p>
            <a:r>
              <a:rPr lang="en-GB" altLang="en-US" dirty="0" smtClean="0"/>
              <a:t>Yu </a:t>
            </a:r>
            <a:r>
              <a:rPr lang="en-GB" altLang="en-US" dirty="0" err="1" smtClean="0"/>
              <a:t>Zeng</a:t>
            </a:r>
            <a:r>
              <a:rPr lang="en-GB" altLang="en-US" dirty="0" smtClean="0"/>
              <a:t> , Hideki Aoyama ,</a:t>
            </a:r>
            <a:r>
              <a:rPr lang="en-GB" altLang="en-US" dirty="0" err="1" smtClean="0"/>
              <a:t>Yeong</a:t>
            </a:r>
            <a:r>
              <a:rPr lang="en-GB" altLang="en-US" dirty="0" smtClean="0"/>
              <a:t> Min Jang , </a:t>
            </a:r>
            <a:r>
              <a:rPr lang="en-US" altLang="zh-CN" dirty="0" smtClean="0"/>
              <a:t>Rick Roberts </a:t>
            </a:r>
            <a:r>
              <a:rPr lang="en-US" altLang="zh-CN" dirty="0" smtClean="0"/>
              <a:t>,</a:t>
            </a:r>
            <a:r>
              <a:rPr lang="en-GB" altLang="en-US" dirty="0" err="1" smtClean="0"/>
              <a:t>Jaesang</a:t>
            </a:r>
            <a:r>
              <a:rPr lang="en-GB" altLang="en-US" dirty="0" smtClean="0"/>
              <a:t> </a:t>
            </a:r>
            <a:r>
              <a:rPr lang="en-GB" altLang="en-US" dirty="0" smtClean="0"/>
              <a:t>Cha ,</a:t>
            </a:r>
            <a:r>
              <a:rPr lang="en-GB" altLang="en-US" dirty="0" err="1" smtClean="0"/>
              <a:t>Soo</a:t>
            </a:r>
            <a:r>
              <a:rPr lang="en-GB" altLang="en-US" dirty="0" smtClean="0"/>
              <a:t>-Young Chang</a:t>
            </a:r>
            <a:endParaRPr lang="en-GB" altLang="en-US" dirty="0"/>
          </a:p>
        </p:txBody>
      </p:sp>
    </p:spTree>
    <p:extLst>
      <p:ext uri="{BB962C8B-B14F-4D97-AF65-F5344CB8AC3E}">
        <p14:creationId xmlns:p14="http://schemas.microsoft.com/office/powerpoint/2010/main" xmlns="" val="906413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3</a:t>
            </a:fld>
            <a:endParaRPr lang="en-GB" altLang="en-US"/>
          </a:p>
        </p:txBody>
      </p:sp>
      <p:sp>
        <p:nvSpPr>
          <p:cNvPr id="16" name="Rectangle 2"/>
          <p:cNvSpPr txBox="1">
            <a:spLocks noChangeArrowheads="1"/>
          </p:cNvSpPr>
          <p:nvPr/>
        </p:nvSpPr>
        <p:spPr>
          <a:xfrm>
            <a:off x="457200" y="914400"/>
            <a:ext cx="8229600" cy="35814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eaLnBrk="1" hangingPunct="1">
              <a:defRPr/>
            </a:pPr>
            <a:r>
              <a:rPr lang="en-US" sz="3200" dirty="0" smtClean="0">
                <a:solidFill>
                  <a:schemeClr val="tx1"/>
                </a:solidFill>
                <a:latin typeface="Times New Roman" pitchFamily="18" charset="0"/>
                <a:cs typeface="Times New Roman" pitchFamily="18" charset="0"/>
              </a:rPr>
              <a:t>After discussion, the group member concluded that a Channel </a:t>
            </a:r>
            <a:r>
              <a:rPr lang="en-US" sz="3200" dirty="0" smtClean="0">
                <a:solidFill>
                  <a:schemeClr val="tx1"/>
                </a:solidFill>
                <a:latin typeface="Times New Roman" pitchFamily="18" charset="0"/>
                <a:cs typeface="Times New Roman" pitchFamily="18" charset="0"/>
              </a:rPr>
              <a:t>Model for Image Sensor and Low Rate PD </a:t>
            </a:r>
            <a:r>
              <a:rPr lang="en-US" sz="3200" dirty="0" smtClean="0">
                <a:solidFill>
                  <a:schemeClr val="tx1"/>
                </a:solidFill>
                <a:latin typeface="Times New Roman" pitchFamily="18" charset="0"/>
                <a:cs typeface="Times New Roman" pitchFamily="18" charset="0"/>
              </a:rPr>
              <a:t>Communication is not needed </a:t>
            </a:r>
            <a:endParaRPr lang="en-GB" sz="3200" dirty="0">
              <a:solidFill>
                <a:schemeClr val="tx1"/>
              </a:solidFill>
              <a:latin typeface="Times New Roman" pitchFamily="18" charset="0"/>
              <a:cs typeface="Times New Roman" pitchFamily="18" charset="0"/>
            </a:endParaRPr>
          </a:p>
        </p:txBody>
      </p:sp>
      <p:sp>
        <p:nvSpPr>
          <p:cNvPr id="8" name="Date Placeholder 1"/>
          <p:cNvSpPr>
            <a:spLocks noGrp="1"/>
          </p:cNvSpPr>
          <p:nvPr>
            <p:ph type="dt" sz="half" idx="10"/>
          </p:nvPr>
        </p:nvSpPr>
        <p:spPr>
          <a:xfrm>
            <a:off x="685800" y="378281"/>
            <a:ext cx="1600200" cy="215444"/>
          </a:xfrm>
        </p:spPr>
        <p:txBody>
          <a:bodyPr/>
          <a:lstStyle/>
          <a:p>
            <a:r>
              <a:rPr lang="en-GB" altLang="en-US" dirty="0" smtClean="0"/>
              <a:t>September 2015</a:t>
            </a:r>
            <a:endParaRPr lang="en-GB" altLang="en-US" dirty="0"/>
          </a:p>
        </p:txBody>
      </p:sp>
      <p:sp>
        <p:nvSpPr>
          <p:cNvPr id="7" name="Footer Placeholder 2"/>
          <p:cNvSpPr>
            <a:spLocks noGrp="1"/>
          </p:cNvSpPr>
          <p:nvPr>
            <p:ph type="ftr" sz="quarter" idx="11"/>
          </p:nvPr>
        </p:nvSpPr>
        <p:spPr>
          <a:xfrm>
            <a:off x="5486400" y="6475413"/>
            <a:ext cx="3124200" cy="369332"/>
          </a:xfrm>
        </p:spPr>
        <p:txBody>
          <a:bodyPr/>
          <a:lstStyle/>
          <a:p>
            <a:r>
              <a:rPr lang="en-GB" altLang="en-US" dirty="0" smtClean="0"/>
              <a:t>Yu </a:t>
            </a:r>
            <a:r>
              <a:rPr lang="en-GB" altLang="en-US" dirty="0" err="1" smtClean="0"/>
              <a:t>Zeng</a:t>
            </a:r>
            <a:r>
              <a:rPr lang="en-GB" altLang="en-US" dirty="0" smtClean="0"/>
              <a:t> , Hideki Aoyama ,</a:t>
            </a:r>
            <a:r>
              <a:rPr lang="en-GB" altLang="en-US" dirty="0" err="1" smtClean="0"/>
              <a:t>Yeong</a:t>
            </a:r>
            <a:r>
              <a:rPr lang="en-GB" altLang="en-US" dirty="0" smtClean="0"/>
              <a:t> Min Jang , </a:t>
            </a:r>
            <a:r>
              <a:rPr lang="en-US" altLang="zh-CN" dirty="0" smtClean="0"/>
              <a:t>Rick Roberts </a:t>
            </a:r>
            <a:r>
              <a:rPr lang="en-US" altLang="zh-CN" dirty="0" smtClean="0"/>
              <a:t>,</a:t>
            </a:r>
            <a:r>
              <a:rPr lang="en-GB" altLang="en-US" dirty="0" err="1" smtClean="0"/>
              <a:t>Jaesang</a:t>
            </a:r>
            <a:r>
              <a:rPr lang="en-GB" altLang="en-US" dirty="0" smtClean="0"/>
              <a:t> </a:t>
            </a:r>
            <a:r>
              <a:rPr lang="en-GB" altLang="en-US" dirty="0" smtClean="0"/>
              <a:t>Cha ,</a:t>
            </a:r>
            <a:r>
              <a:rPr lang="en-GB" altLang="en-US" dirty="0" err="1" smtClean="0"/>
              <a:t>Soo</a:t>
            </a:r>
            <a:r>
              <a:rPr lang="en-GB" altLang="en-US" dirty="0" smtClean="0"/>
              <a:t>-Young Chang</a:t>
            </a:r>
            <a:endParaRPr lang="en-GB" altLang="en-US" dirty="0"/>
          </a:p>
        </p:txBody>
      </p:sp>
    </p:spTree>
    <p:extLst>
      <p:ext uri="{BB962C8B-B14F-4D97-AF65-F5344CB8AC3E}">
        <p14:creationId xmlns:p14="http://schemas.microsoft.com/office/powerpoint/2010/main" xmlns="" val="906413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4</a:t>
            </a:fld>
            <a:endParaRPr lang="en-GB" altLang="en-US"/>
          </a:p>
        </p:txBody>
      </p:sp>
      <p:sp>
        <p:nvSpPr>
          <p:cNvPr id="8" name="Date Placeholder 1"/>
          <p:cNvSpPr>
            <a:spLocks noGrp="1"/>
          </p:cNvSpPr>
          <p:nvPr>
            <p:ph type="dt" sz="half" idx="10"/>
          </p:nvPr>
        </p:nvSpPr>
        <p:spPr>
          <a:xfrm>
            <a:off x="685800" y="378281"/>
            <a:ext cx="1600200" cy="215444"/>
          </a:xfrm>
        </p:spPr>
        <p:txBody>
          <a:bodyPr/>
          <a:lstStyle/>
          <a:p>
            <a:r>
              <a:rPr lang="en-GB" altLang="en-US" dirty="0" smtClean="0"/>
              <a:t>September 2015</a:t>
            </a:r>
            <a:endParaRPr lang="en-GB" altLang="en-US" dirty="0"/>
          </a:p>
        </p:txBody>
      </p:sp>
      <p:sp>
        <p:nvSpPr>
          <p:cNvPr id="7" name="矩形 6"/>
          <p:cNvSpPr/>
          <p:nvPr/>
        </p:nvSpPr>
        <p:spPr>
          <a:xfrm>
            <a:off x="685800" y="609600"/>
            <a:ext cx="7924800" cy="461665"/>
          </a:xfrm>
          <a:prstGeom prst="rect">
            <a:avLst/>
          </a:prstGeom>
        </p:spPr>
        <p:txBody>
          <a:bodyPr wrap="square">
            <a:spAutoFit/>
          </a:bodyPr>
          <a:lstStyle/>
          <a:p>
            <a:r>
              <a:rPr lang="en-GB" altLang="zh-CN" sz="2400" dirty="0" smtClean="0"/>
              <a:t>Channel Interference</a:t>
            </a:r>
            <a:endParaRPr lang="en-GB" altLang="zh-CN" sz="1800" dirty="0" smtClean="0"/>
          </a:p>
        </p:txBody>
      </p:sp>
      <p:sp>
        <p:nvSpPr>
          <p:cNvPr id="1658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679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679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6794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699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6998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pic>
        <p:nvPicPr>
          <p:cNvPr id="19" name="Picture 3"/>
          <p:cNvPicPr/>
          <p:nvPr/>
        </p:nvPicPr>
        <p:blipFill>
          <a:blip r:embed="rId3" cstate="print">
            <a:grayscl/>
          </a:blip>
          <a:srcRect l="1764" t="2349" r="3007"/>
          <a:stretch>
            <a:fillRect/>
          </a:stretch>
        </p:blipFill>
        <p:spPr bwMode="auto">
          <a:xfrm>
            <a:off x="533400" y="1371600"/>
            <a:ext cx="4114800" cy="3167985"/>
          </a:xfrm>
          <a:prstGeom prst="rect">
            <a:avLst/>
          </a:prstGeom>
          <a:noFill/>
          <a:ln w="9525">
            <a:noFill/>
            <a:miter lim="800000"/>
            <a:headEnd/>
            <a:tailEnd/>
          </a:ln>
        </p:spPr>
      </p:pic>
      <p:pic>
        <p:nvPicPr>
          <p:cNvPr id="175106" name="Picture 2"/>
          <p:cNvPicPr>
            <a:picLocks noChangeAspect="1" noChangeArrowheads="1"/>
          </p:cNvPicPr>
          <p:nvPr/>
        </p:nvPicPr>
        <p:blipFill>
          <a:blip r:embed="rId4" cstate="print"/>
          <a:srcRect/>
          <a:stretch>
            <a:fillRect/>
          </a:stretch>
        </p:blipFill>
        <p:spPr bwMode="auto">
          <a:xfrm>
            <a:off x="4953000" y="1295400"/>
            <a:ext cx="3396173" cy="4757737"/>
          </a:xfrm>
          <a:prstGeom prst="rect">
            <a:avLst/>
          </a:prstGeom>
          <a:noFill/>
          <a:ln w="9525">
            <a:noFill/>
            <a:miter lim="800000"/>
            <a:headEnd/>
            <a:tailEnd/>
          </a:ln>
        </p:spPr>
      </p:pic>
      <p:sp>
        <p:nvSpPr>
          <p:cNvPr id="14" name="Footer Placeholder 2"/>
          <p:cNvSpPr>
            <a:spLocks noGrp="1"/>
          </p:cNvSpPr>
          <p:nvPr>
            <p:ph type="ftr" sz="quarter" idx="11"/>
          </p:nvPr>
        </p:nvSpPr>
        <p:spPr>
          <a:xfrm>
            <a:off x="5486400" y="6475413"/>
            <a:ext cx="3124200" cy="369332"/>
          </a:xfrm>
        </p:spPr>
        <p:txBody>
          <a:bodyPr/>
          <a:lstStyle/>
          <a:p>
            <a:r>
              <a:rPr lang="en-GB" altLang="en-US" dirty="0" smtClean="0"/>
              <a:t>Yu </a:t>
            </a:r>
            <a:r>
              <a:rPr lang="en-GB" altLang="en-US" dirty="0" err="1" smtClean="0"/>
              <a:t>Zeng</a:t>
            </a:r>
            <a:r>
              <a:rPr lang="en-GB" altLang="en-US" dirty="0" smtClean="0"/>
              <a:t> , Hideki Aoyama ,</a:t>
            </a:r>
            <a:r>
              <a:rPr lang="en-GB" altLang="en-US" dirty="0" err="1" smtClean="0"/>
              <a:t>Yeong</a:t>
            </a:r>
            <a:r>
              <a:rPr lang="en-GB" altLang="en-US" dirty="0" smtClean="0"/>
              <a:t> Min Jang , </a:t>
            </a:r>
            <a:r>
              <a:rPr lang="en-US" altLang="zh-CN" dirty="0" smtClean="0"/>
              <a:t>Rick Roberts </a:t>
            </a:r>
            <a:r>
              <a:rPr lang="en-US" altLang="zh-CN" dirty="0" smtClean="0"/>
              <a:t>,</a:t>
            </a:r>
            <a:r>
              <a:rPr lang="en-GB" altLang="en-US" dirty="0" err="1" smtClean="0"/>
              <a:t>Jaesang</a:t>
            </a:r>
            <a:r>
              <a:rPr lang="en-GB" altLang="en-US" dirty="0" smtClean="0"/>
              <a:t> </a:t>
            </a:r>
            <a:r>
              <a:rPr lang="en-GB" altLang="en-US" dirty="0" smtClean="0"/>
              <a:t>Cha ,</a:t>
            </a:r>
            <a:r>
              <a:rPr lang="en-GB" altLang="en-US" dirty="0" err="1" smtClean="0"/>
              <a:t>Soo</a:t>
            </a:r>
            <a:r>
              <a:rPr lang="en-GB" altLang="en-US" dirty="0" smtClean="0"/>
              <a:t>-Young Chang</a:t>
            </a:r>
            <a:endParaRPr lang="en-GB" altLang="en-US" dirty="0"/>
          </a:p>
        </p:txBody>
      </p:sp>
    </p:spTree>
    <p:extLst>
      <p:ext uri="{BB962C8B-B14F-4D97-AF65-F5344CB8AC3E}">
        <p14:creationId xmlns:p14="http://schemas.microsoft.com/office/powerpoint/2010/main" xmlns="" val="906413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4948</TotalTime>
  <Words>205</Words>
  <Application>Microsoft Office PowerPoint</Application>
  <PresentationFormat>全屏显示(4:3)</PresentationFormat>
  <Paragraphs>38</Paragraphs>
  <Slides>4</Slides>
  <Notes>4</Notes>
  <HiddenSlides>0</HiddenSlides>
  <MMClips>0</MMClips>
  <ScaleCrop>false</ScaleCrop>
  <HeadingPairs>
    <vt:vector size="4" baseType="variant">
      <vt:variant>
        <vt:lpstr>主题</vt:lpstr>
      </vt:variant>
      <vt:variant>
        <vt:i4>1</vt:i4>
      </vt:variant>
      <vt:variant>
        <vt:lpstr>幻灯片标题</vt:lpstr>
      </vt:variant>
      <vt:variant>
        <vt:i4>4</vt:i4>
      </vt:variant>
    </vt:vector>
  </HeadingPairs>
  <TitlesOfParts>
    <vt:vector size="5" baseType="lpstr">
      <vt:lpstr>IEEE-P802_15</vt:lpstr>
      <vt:lpstr>幻灯片 1</vt:lpstr>
      <vt:lpstr>幻灯片 2</vt:lpstr>
      <vt:lpstr>幻灯片 3</vt:lpstr>
      <vt:lpstr>幻灯片 4</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win</dc:creator>
  <dc:description>&lt;doc#&gt;</dc:description>
  <cp:lastModifiedBy>win</cp:lastModifiedBy>
  <cp:revision>635</cp:revision>
  <cp:lastPrinted>2015-07-07T08:34:05Z</cp:lastPrinted>
  <dcterms:created xsi:type="dcterms:W3CDTF">2015-01-07T12:47:05Z</dcterms:created>
  <dcterms:modified xsi:type="dcterms:W3CDTF">2015-09-16T08:20:15Z</dcterms:modified>
</cp:coreProperties>
</file>