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5"/>
  </p:notesMasterIdLst>
  <p:handoutMasterIdLst>
    <p:handoutMasterId r:id="rId6"/>
  </p:handoutMasterIdLst>
  <p:sldIdLst>
    <p:sldId id="259" r:id="rId3"/>
    <p:sldId id="260" r:id="rId4"/>
  </p:sldIdLst>
  <p:sldSz cx="9144000" cy="6858000" type="screen4x3"/>
  <p:notesSz cx="9280525" cy="6934200"/>
  <p:embeddedFontLst>
    <p:embeddedFont>
      <p:font typeface="Calibri" panose="020F0502020204030204" pitchFamily="34" charset="0"/>
      <p:regular r:id="rId7"/>
      <p:bold r:id="rId8"/>
      <p:italic r:id="rId9"/>
      <p:boldItalic r:id="rId10"/>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53"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presProps" Target="presProps.xml"/><Relationship Id="rId5" Type="http://schemas.openxmlformats.org/officeDocument/2006/relationships/notesMaster" Target="notesMasters/notesMaster1.xml"/><Relationship Id="rId10"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font" Target="fonts/font3.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September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802.15-15-0732-00-0008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September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September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Motion </a:t>
            </a:r>
            <a:r>
              <a:rPr lang="en-US" altLang="en-US" sz="1600" dirty="0" smtClean="0">
                <a:solidFill>
                  <a:schemeClr val="tx2"/>
                </a:solidFill>
                <a:latin typeface="Times New Roman" pitchFamily="18" charset="0"/>
              </a:rPr>
              <a:t>for </a:t>
            </a:r>
            <a:r>
              <a:rPr lang="en-US" altLang="en-US" sz="1600" dirty="0" smtClean="0">
                <a:solidFill>
                  <a:schemeClr val="tx2"/>
                </a:solidFill>
                <a:latin typeface="Times New Roman" pitchFamily="18" charset="0"/>
              </a:rPr>
              <a:t>text of DPS of MAC </a:t>
            </a:r>
            <a:r>
              <a:rPr lang="en-US" altLang="en-US" sz="1600" dirty="0" smtClean="0">
                <a:solidFill>
                  <a:schemeClr val="tx2"/>
                </a:solidFill>
                <a:latin typeface="Times New Roman" pitchFamily="18" charset="0"/>
              </a:rPr>
              <a:t>services]  </a:t>
            </a: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September </a:t>
            </a:r>
            <a:r>
              <a:rPr lang="en-US" altLang="en-US" sz="1600" dirty="0" smtClean="0">
                <a:solidFill>
                  <a:schemeClr val="tx2"/>
                </a:solidFill>
                <a:latin typeface="Times New Roman" pitchFamily="18" charset="0"/>
              </a:rPr>
              <a:t>16h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a:t>
            </a:r>
            <a:r>
              <a:rPr lang="en-US" altLang="en-US" sz="1600" dirty="0">
                <a:solidFill>
                  <a:schemeClr val="tx2"/>
                </a:solidFill>
                <a:latin typeface="Times New Roman" pitchFamily="18" charset="0"/>
              </a:rPr>
              <a:t>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Miura</a:t>
            </a:r>
          </a:p>
          <a:p>
            <a:pPr>
              <a:spcBef>
                <a:spcPct val="0"/>
              </a:spcBef>
              <a:buFontTx/>
              <a:buNone/>
            </a:pPr>
            <a:r>
              <a:rPr lang="en-US" altLang="en-US" sz="1600" dirty="0" smtClean="0">
                <a:solidFill>
                  <a:schemeClr val="tx2"/>
                </a:solidFill>
                <a:latin typeface="Times New Roman" pitchFamily="18" charset="0"/>
              </a:rPr>
              <a:t>                Billy Verso (</a:t>
            </a:r>
            <a:r>
              <a:rPr lang="en-US" altLang="en-US" sz="1600" dirty="0" err="1" smtClean="0">
                <a:solidFill>
                  <a:schemeClr val="tx2"/>
                </a:solidFill>
                <a:latin typeface="Times New Roman" pitchFamily="18" charset="0"/>
              </a:rPr>
              <a:t>DecaWave</a:t>
            </a:r>
            <a:r>
              <a:rPr lang="en-US" altLang="en-US" sz="1600" dirty="0" smtClean="0">
                <a:solidFill>
                  <a:schemeClr val="tx2"/>
                </a:solidFill>
                <a:latin typeface="Times New Roman" pitchFamily="18" charset="0"/>
              </a:rPr>
              <a:t>)</a:t>
            </a:r>
            <a:r>
              <a:rPr lang="en-US" altLang="en-US" sz="1600" dirty="0" smtClean="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Motion </a:t>
            </a:r>
            <a:r>
              <a:rPr lang="en-US" altLang="en-US" dirty="0" smtClean="0">
                <a:solidFill>
                  <a:schemeClr val="tx2"/>
                </a:solidFill>
                <a:latin typeface="Times New Roman" pitchFamily="18" charset="0"/>
              </a:rPr>
              <a:t>for </a:t>
            </a:r>
            <a:r>
              <a:rPr lang="en-US" altLang="en-US" dirty="0" smtClean="0">
                <a:solidFill>
                  <a:schemeClr val="tx2"/>
                </a:solidFill>
                <a:latin typeface="Times New Roman" pitchFamily="18" charset="0"/>
              </a:rPr>
              <a:t>text of DPS of MAC </a:t>
            </a:r>
            <a:r>
              <a:rPr lang="en-US" altLang="en-US" dirty="0" smtClean="0">
                <a:solidFill>
                  <a:schemeClr val="tx2"/>
                </a:solidFill>
                <a:latin typeface="Times New Roman" pitchFamily="18" charset="0"/>
              </a:rPr>
              <a:t>services</a:t>
            </a:r>
            <a:endParaRPr lang="en-US" dirty="0"/>
          </a:p>
        </p:txBody>
      </p:sp>
      <p:sp>
        <p:nvSpPr>
          <p:cNvPr id="6" name="Content Placeholder 5"/>
          <p:cNvSpPr>
            <a:spLocks noGrp="1"/>
          </p:cNvSpPr>
          <p:nvPr>
            <p:ph idx="1"/>
          </p:nvPr>
        </p:nvSpPr>
        <p:spPr/>
        <p:txBody>
          <a:bodyPr/>
          <a:lstStyle/>
          <a:p>
            <a:pPr marL="0" indent="0">
              <a:buNone/>
            </a:pPr>
            <a:endParaRPr lang="en-US" sz="2400" dirty="0" smtClean="0">
              <a:latin typeface="+mj-lt"/>
            </a:endParaRPr>
          </a:p>
          <a:p>
            <a:pPr lvl="0"/>
            <a:r>
              <a:rPr lang="en-US" sz="2400" dirty="0">
                <a:solidFill>
                  <a:srgbClr val="000000"/>
                </a:solidFill>
                <a:latin typeface="Times New Roman"/>
              </a:rPr>
              <a:t>Motion to create </a:t>
            </a:r>
            <a:r>
              <a:rPr lang="en-US" sz="2400" dirty="0" smtClean="0">
                <a:solidFill>
                  <a:srgbClr val="000000"/>
                </a:solidFill>
                <a:latin typeface="Times New Roman"/>
              </a:rPr>
              <a:t>clause </a:t>
            </a:r>
            <a:r>
              <a:rPr lang="en-US" sz="2400" b="1" dirty="0" smtClean="0">
                <a:solidFill>
                  <a:srgbClr val="000000"/>
                </a:solidFill>
                <a:latin typeface="Times New Roman"/>
              </a:rPr>
              <a:t>5.1</a:t>
            </a:r>
            <a:r>
              <a:rPr lang="en-US" sz="2400" dirty="0" smtClean="0">
                <a:solidFill>
                  <a:srgbClr val="000000"/>
                </a:solidFill>
                <a:latin typeface="Times New Roman"/>
              </a:rPr>
              <a:t> </a:t>
            </a:r>
            <a:r>
              <a:rPr lang="en-US" sz="2400" i="1" dirty="0" smtClean="0">
                <a:solidFill>
                  <a:srgbClr val="000000"/>
                </a:solidFill>
                <a:latin typeface="Times New Roman"/>
              </a:rPr>
              <a:t>MAC functional description</a:t>
            </a:r>
            <a:r>
              <a:rPr lang="en-US" sz="2400" dirty="0" smtClean="0">
                <a:solidFill>
                  <a:srgbClr val="000000"/>
                </a:solidFill>
                <a:latin typeface="Times New Roman"/>
              </a:rPr>
              <a:t>, with sub-clauses </a:t>
            </a:r>
            <a:r>
              <a:rPr lang="en-US" sz="2400" b="1" dirty="0" smtClean="0">
                <a:solidFill>
                  <a:srgbClr val="000000"/>
                </a:solidFill>
                <a:latin typeface="Times New Roman"/>
              </a:rPr>
              <a:t>5.1.1</a:t>
            </a:r>
            <a:r>
              <a:rPr lang="en-US" sz="2400" dirty="0" smtClean="0">
                <a:solidFill>
                  <a:srgbClr val="000000"/>
                </a:solidFill>
                <a:latin typeface="Times New Roman"/>
              </a:rPr>
              <a:t> </a:t>
            </a:r>
            <a:r>
              <a:rPr lang="en-US" sz="2400" i="1" dirty="0" smtClean="0">
                <a:solidFill>
                  <a:srgbClr val="000000"/>
                </a:solidFill>
                <a:latin typeface="Times New Roman"/>
              </a:rPr>
              <a:t>Ranging</a:t>
            </a:r>
            <a:r>
              <a:rPr lang="en-US" sz="2400" dirty="0" smtClean="0">
                <a:solidFill>
                  <a:srgbClr val="000000"/>
                </a:solidFill>
                <a:latin typeface="Times New Roman"/>
              </a:rPr>
              <a:t> and  </a:t>
            </a:r>
            <a:r>
              <a:rPr lang="en-US" sz="2400" b="1" dirty="0" smtClean="0">
                <a:solidFill>
                  <a:srgbClr val="000000"/>
                </a:solidFill>
                <a:latin typeface="Times New Roman"/>
              </a:rPr>
              <a:t>5.1.1.1</a:t>
            </a:r>
            <a:r>
              <a:rPr lang="en-US" sz="2400" dirty="0" smtClean="0">
                <a:solidFill>
                  <a:srgbClr val="000000"/>
                </a:solidFill>
                <a:latin typeface="Times New Roman"/>
              </a:rPr>
              <a:t> </a:t>
            </a:r>
            <a:r>
              <a:rPr lang="en-US" sz="2400" i="1" dirty="0" smtClean="0">
                <a:solidFill>
                  <a:srgbClr val="000000"/>
                </a:solidFill>
                <a:latin typeface="Times New Roman"/>
              </a:rPr>
              <a:t>Managing dynamic preamble selection</a:t>
            </a:r>
            <a:r>
              <a:rPr lang="en-US" sz="2400" dirty="0" smtClean="0">
                <a:solidFill>
                  <a:srgbClr val="000000"/>
                </a:solidFill>
                <a:latin typeface="Times New Roman"/>
              </a:rPr>
              <a:t>, with </a:t>
            </a:r>
            <a:r>
              <a:rPr lang="en-US" sz="2400" dirty="0">
                <a:solidFill>
                  <a:srgbClr val="000000"/>
                </a:solidFill>
                <a:latin typeface="Times New Roman"/>
              </a:rPr>
              <a:t>the text in DCN </a:t>
            </a:r>
            <a:r>
              <a:rPr lang="en-US" sz="2400" dirty="0" smtClean="0">
                <a:solidFill>
                  <a:srgbClr val="000000"/>
                </a:solidFill>
                <a:latin typeface="Times New Roman"/>
              </a:rPr>
              <a:t>15-15-0708-01-0008 </a:t>
            </a:r>
            <a:r>
              <a:rPr lang="en-US" sz="2400" dirty="0" smtClean="0">
                <a:solidFill>
                  <a:srgbClr val="000000"/>
                </a:solidFill>
                <a:latin typeface="Times New Roman"/>
              </a:rPr>
              <a:t>into the Draft v0.14.</a:t>
            </a:r>
            <a:endParaRPr lang="en-US" sz="2400" dirty="0">
              <a:solidFill>
                <a:srgbClr val="000000"/>
              </a:solidFill>
              <a:latin typeface="Times New Roman"/>
            </a:endParaRPr>
          </a:p>
          <a:p>
            <a:pPr marL="0" lvl="0" indent="0">
              <a:buNone/>
            </a:pPr>
            <a:endParaRPr lang="en-US" sz="2400" dirty="0">
              <a:solidFill>
                <a:srgbClr val="000000"/>
              </a:solidFill>
              <a:latin typeface="Times New Roman"/>
            </a:endParaRPr>
          </a:p>
          <a:p>
            <a:pPr lvl="0"/>
            <a:endParaRPr lang="en-US" sz="2400" dirty="0" smtClean="0">
              <a:solidFill>
                <a:srgbClr val="000000"/>
              </a:solidFill>
              <a:latin typeface="Times New Roman"/>
            </a:endParaRPr>
          </a:p>
          <a:p>
            <a:endParaRPr lang="en-US" sz="2400" dirty="0" smtClean="0">
              <a:latin typeface="+mj-lt"/>
            </a:endParaRPr>
          </a:p>
          <a:p>
            <a:endParaRPr lang="en-US" sz="1400" dirty="0">
              <a:latin typeface="+mj-lt"/>
            </a:endParaRPr>
          </a:p>
        </p:txBody>
      </p:sp>
      <p:sp>
        <p:nvSpPr>
          <p:cNvPr id="2" name="Date Placeholder 1"/>
          <p:cNvSpPr>
            <a:spLocks noGrp="1"/>
          </p:cNvSpPr>
          <p:nvPr>
            <p:ph type="dt" sz="half" idx="10"/>
          </p:nvPr>
        </p:nvSpPr>
        <p:spPr/>
        <p:txBody>
          <a:bodyPr/>
          <a:lstStyle/>
          <a:p>
            <a:pPr>
              <a:defRPr/>
            </a:pPr>
            <a:r>
              <a:rPr lang="en-US" smtClean="0"/>
              <a:t>September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7775</TotalTime>
  <Words>160</Words>
  <Application>Microsoft Office PowerPoint</Application>
  <PresentationFormat>On-screen Show (4:3)</PresentationFormat>
  <Paragraphs>29</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Times New Roman</vt:lpstr>
      <vt:lpstr>Calibri</vt:lpstr>
      <vt:lpstr>Default Design</vt:lpstr>
      <vt:lpstr>Custom Design</vt:lpstr>
      <vt:lpstr>PowerPoint Presentation</vt:lpstr>
      <vt:lpstr>Motion for text of DPS of MAC services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419</cp:revision>
  <cp:lastPrinted>1998-02-10T13:28:06Z</cp:lastPrinted>
  <dcterms:created xsi:type="dcterms:W3CDTF">1999-11-08T18:59:45Z</dcterms:created>
  <dcterms:modified xsi:type="dcterms:W3CDTF">2015-09-16T01:36:29Z</dcterms:modified>
</cp:coreProperties>
</file>