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5"/>
  </p:notesMasterIdLst>
  <p:handoutMasterIdLst>
    <p:handoutMasterId r:id="rId6"/>
  </p:handoutMasterIdLst>
  <p:sldIdLst>
    <p:sldId id="259" r:id="rId3"/>
    <p:sldId id="260" r:id="rId4"/>
  </p:sldIdLst>
  <p:sldSz cx="9144000" cy="6858000" type="screen4x3"/>
  <p:notesSz cx="9280525" cy="6934200"/>
  <p:embeddedFontLst>
    <p:embeddedFont>
      <p:font typeface="Calibri" panose="020F0502020204030204" pitchFamily="34" charset="0"/>
      <p:regular r:id="rId7"/>
      <p:bold r:id="rId8"/>
      <p:italic r:id="rId9"/>
      <p:boldItalic r:id="rId10"/>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18" autoAdjust="0"/>
    <p:restoredTop sz="90929"/>
  </p:normalViewPr>
  <p:slideViewPr>
    <p:cSldViewPr>
      <p:cViewPr>
        <p:scale>
          <a:sx n="128" d="100"/>
          <a:sy n="128" d="100"/>
        </p:scale>
        <p:origin x="-653" y="12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4" d="100"/>
          <a:sy n="114" d="100"/>
        </p:scale>
        <p:origin x="-474" y="-96"/>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font" Target="fonts/font1.fntdata"/><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presProps" Target="presProps.xml"/><Relationship Id="rId5" Type="http://schemas.openxmlformats.org/officeDocument/2006/relationships/notesMaster" Target="notesMasters/notesMaster1.xml"/><Relationship Id="rId10" Type="http://schemas.openxmlformats.org/officeDocument/2006/relationships/font" Target="fonts/font4.fntdata"/><Relationship Id="rId4" Type="http://schemas.openxmlformats.org/officeDocument/2006/relationships/slide" Target="slides/slide2.xml"/><Relationship Id="rId9" Type="http://schemas.openxmlformats.org/officeDocument/2006/relationships/font" Target="fonts/font3.fntdata"/><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28688" y="6711950"/>
            <a:ext cx="9509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968375" y="6713538"/>
            <a:ext cx="952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September 2015</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Hernandez,Li,Dotlić,Miura (NICT)</a:t>
            </a:r>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a:t>
            </a:r>
            <a:r>
              <a:rPr lang="en-US" altLang="en-US" sz="1400" b="1" dirty="0" smtClean="0"/>
              <a:t>802.15-15-0732-00-0008</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September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a:t>Hernandez,Li,Dotlić,Miura (NICT)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September 2015</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Hernandez,Li,Dotlić,Miura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501675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a:t>
            </a:r>
            <a:r>
              <a:rPr lang="en-US" altLang="en-US" sz="1600" dirty="0" smtClean="0">
                <a:solidFill>
                  <a:schemeClr val="tx2"/>
                </a:solidFill>
                <a:latin typeface="Times New Roman" pitchFamily="18" charset="0"/>
              </a:rPr>
              <a:t>Motion </a:t>
            </a:r>
            <a:r>
              <a:rPr lang="en-US" altLang="en-US" sz="1600" dirty="0" smtClean="0">
                <a:solidFill>
                  <a:schemeClr val="tx2"/>
                </a:solidFill>
                <a:latin typeface="Times New Roman" pitchFamily="18" charset="0"/>
              </a:rPr>
              <a:t>for </a:t>
            </a:r>
            <a:r>
              <a:rPr lang="en-US" altLang="en-US" sz="1600" dirty="0" smtClean="0">
                <a:solidFill>
                  <a:schemeClr val="tx2"/>
                </a:solidFill>
                <a:latin typeface="Times New Roman" pitchFamily="18" charset="0"/>
              </a:rPr>
              <a:t>text of DPS of MAC </a:t>
            </a:r>
            <a:r>
              <a:rPr lang="en-US" altLang="en-US" sz="1600" dirty="0" smtClean="0">
                <a:solidFill>
                  <a:schemeClr val="tx2"/>
                </a:solidFill>
                <a:latin typeface="Times New Roman" pitchFamily="18" charset="0"/>
              </a:rPr>
              <a:t>services]  </a:t>
            </a: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September </a:t>
            </a:r>
            <a:r>
              <a:rPr lang="en-US" altLang="en-US" sz="1600" dirty="0" smtClean="0">
                <a:solidFill>
                  <a:schemeClr val="tx2"/>
                </a:solidFill>
                <a:latin typeface="Times New Roman" pitchFamily="18" charset="0"/>
              </a:rPr>
              <a:t>16h</a:t>
            </a:r>
            <a:r>
              <a:rPr lang="en-US" altLang="en-US" sz="1600" dirty="0">
                <a:solidFill>
                  <a:schemeClr val="tx2"/>
                </a:solidFill>
                <a:latin typeface="Times New Roman" pitchFamily="18" charset="0"/>
              </a:rPr>
              <a:t>, 2015 ]</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 Marco </a:t>
            </a:r>
            <a:r>
              <a:rPr lang="en-US" altLang="en-US" sz="1600" dirty="0">
                <a:solidFill>
                  <a:schemeClr val="tx2"/>
                </a:solidFill>
                <a:latin typeface="Times New Roman" pitchFamily="18" charset="0"/>
              </a:rPr>
              <a:t>Hernandez, Huan-Bang Li, Igor </a:t>
            </a:r>
            <a:r>
              <a:rPr lang="en-US" altLang="en-US" sz="1600" dirty="0" err="1">
                <a:solidFill>
                  <a:schemeClr val="tx2"/>
                </a:solidFill>
                <a:latin typeface="Times New Roman" pitchFamily="18" charset="0"/>
              </a:rPr>
              <a:t>Dotlić</a:t>
            </a:r>
            <a:r>
              <a:rPr lang="en-US" altLang="en-US" sz="1600" dirty="0">
                <a:solidFill>
                  <a:schemeClr val="tx2"/>
                </a:solidFill>
                <a:latin typeface="Times New Roman" pitchFamily="18" charset="0"/>
              </a:rPr>
              <a:t>, </a:t>
            </a:r>
            <a:r>
              <a:rPr lang="en-US" altLang="en-US" sz="1600" dirty="0" err="1">
                <a:solidFill>
                  <a:schemeClr val="tx2"/>
                </a:solidFill>
                <a:latin typeface="Times New Roman" pitchFamily="18" charset="0"/>
              </a:rPr>
              <a:t>Ryu</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Miura</a:t>
            </a:r>
          </a:p>
          <a:p>
            <a:pPr>
              <a:spcBef>
                <a:spcPct val="0"/>
              </a:spcBef>
              <a:buFontTx/>
              <a:buNone/>
            </a:pPr>
            <a:r>
              <a:rPr lang="en-US" altLang="en-US" sz="1600" dirty="0" smtClean="0">
                <a:solidFill>
                  <a:schemeClr val="tx2"/>
                </a:solidFill>
                <a:latin typeface="Times New Roman" pitchFamily="18" charset="0"/>
              </a:rPr>
              <a:t>                Billy Verso (</a:t>
            </a:r>
            <a:r>
              <a:rPr lang="en-US" altLang="en-US" sz="1600" dirty="0" err="1" smtClean="0">
                <a:solidFill>
                  <a:schemeClr val="tx2"/>
                </a:solidFill>
                <a:latin typeface="Times New Roman" pitchFamily="18" charset="0"/>
              </a:rPr>
              <a:t>DecaWave</a:t>
            </a:r>
            <a:r>
              <a:rPr lang="en-US" altLang="en-US" sz="1600" dirty="0" smtClean="0">
                <a:solidFill>
                  <a:schemeClr val="tx2"/>
                </a:solidFill>
                <a:latin typeface="Times New Roman" pitchFamily="18" charset="0"/>
              </a:rPr>
              <a:t>)</a:t>
            </a:r>
            <a:r>
              <a:rPr lang="en-US" altLang="en-US" sz="1600" dirty="0" smtClean="0">
                <a:solidFill>
                  <a:srgbClr val="FF0000"/>
                </a:solidFill>
                <a:latin typeface="Times New Roman" pitchFamily="18" charset="0"/>
              </a:rPr>
              <a:t> </a:t>
            </a:r>
            <a:r>
              <a:rPr lang="en-US" altLang="en-US" sz="1600" dirty="0">
                <a:latin typeface="Times New Roman" pitchFamily="18" charset="0"/>
              </a:rPr>
              <a:t>] </a:t>
            </a: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smtClean="0">
                <a:solidFill>
                  <a:schemeClr val="tx2"/>
                </a:solidFill>
                <a:latin typeface="Times New Roman" pitchFamily="18" charset="0"/>
              </a:rPr>
              <a:t>Motion </a:t>
            </a:r>
            <a:r>
              <a:rPr lang="en-US" altLang="en-US" dirty="0" smtClean="0">
                <a:solidFill>
                  <a:schemeClr val="tx2"/>
                </a:solidFill>
                <a:latin typeface="Times New Roman" pitchFamily="18" charset="0"/>
              </a:rPr>
              <a:t>for </a:t>
            </a:r>
            <a:r>
              <a:rPr lang="en-US" altLang="en-US" dirty="0" smtClean="0">
                <a:solidFill>
                  <a:schemeClr val="tx2"/>
                </a:solidFill>
                <a:latin typeface="Times New Roman" pitchFamily="18" charset="0"/>
              </a:rPr>
              <a:t>text of DPS of MAC </a:t>
            </a:r>
            <a:r>
              <a:rPr lang="en-US" altLang="en-US" dirty="0" smtClean="0">
                <a:solidFill>
                  <a:schemeClr val="tx2"/>
                </a:solidFill>
                <a:latin typeface="Times New Roman" pitchFamily="18" charset="0"/>
              </a:rPr>
              <a:t>services</a:t>
            </a:r>
            <a:endParaRPr lang="en-US" dirty="0"/>
          </a:p>
        </p:txBody>
      </p:sp>
      <p:sp>
        <p:nvSpPr>
          <p:cNvPr id="6" name="Content Placeholder 5"/>
          <p:cNvSpPr>
            <a:spLocks noGrp="1"/>
          </p:cNvSpPr>
          <p:nvPr>
            <p:ph idx="1"/>
          </p:nvPr>
        </p:nvSpPr>
        <p:spPr/>
        <p:txBody>
          <a:bodyPr/>
          <a:lstStyle/>
          <a:p>
            <a:pPr marL="0" indent="0">
              <a:buNone/>
            </a:pPr>
            <a:endParaRPr lang="en-US" sz="2400" dirty="0" smtClean="0">
              <a:latin typeface="+mj-lt"/>
            </a:endParaRPr>
          </a:p>
          <a:p>
            <a:pPr lvl="0"/>
            <a:r>
              <a:rPr lang="en-US" sz="2400" dirty="0">
                <a:solidFill>
                  <a:srgbClr val="000000"/>
                </a:solidFill>
                <a:latin typeface="Times New Roman"/>
              </a:rPr>
              <a:t>Motion to create </a:t>
            </a:r>
            <a:r>
              <a:rPr lang="en-US" sz="2400" dirty="0" smtClean="0">
                <a:solidFill>
                  <a:srgbClr val="000000"/>
                </a:solidFill>
                <a:latin typeface="Times New Roman"/>
              </a:rPr>
              <a:t>clause </a:t>
            </a:r>
            <a:r>
              <a:rPr lang="en-US" sz="2400" b="1" dirty="0" smtClean="0">
                <a:solidFill>
                  <a:srgbClr val="000000"/>
                </a:solidFill>
                <a:latin typeface="Times New Roman"/>
              </a:rPr>
              <a:t>5.1</a:t>
            </a:r>
            <a:r>
              <a:rPr lang="en-US" sz="2400" dirty="0" smtClean="0">
                <a:solidFill>
                  <a:srgbClr val="000000"/>
                </a:solidFill>
                <a:latin typeface="Times New Roman"/>
              </a:rPr>
              <a:t> </a:t>
            </a:r>
            <a:r>
              <a:rPr lang="en-US" sz="2400" i="1" dirty="0" smtClean="0">
                <a:solidFill>
                  <a:srgbClr val="000000"/>
                </a:solidFill>
                <a:latin typeface="Times New Roman"/>
              </a:rPr>
              <a:t>MAC functional description</a:t>
            </a:r>
            <a:r>
              <a:rPr lang="en-US" sz="2400" dirty="0" smtClean="0">
                <a:solidFill>
                  <a:srgbClr val="000000"/>
                </a:solidFill>
                <a:latin typeface="Times New Roman"/>
              </a:rPr>
              <a:t>, with sub-clauses </a:t>
            </a:r>
            <a:r>
              <a:rPr lang="en-US" sz="2400" b="1" dirty="0" smtClean="0">
                <a:solidFill>
                  <a:srgbClr val="000000"/>
                </a:solidFill>
                <a:latin typeface="Times New Roman"/>
              </a:rPr>
              <a:t>5.1.1</a:t>
            </a:r>
            <a:r>
              <a:rPr lang="en-US" sz="2400" dirty="0" smtClean="0">
                <a:solidFill>
                  <a:srgbClr val="000000"/>
                </a:solidFill>
                <a:latin typeface="Times New Roman"/>
              </a:rPr>
              <a:t> </a:t>
            </a:r>
            <a:r>
              <a:rPr lang="en-US" sz="2400" i="1" dirty="0" smtClean="0">
                <a:solidFill>
                  <a:srgbClr val="000000"/>
                </a:solidFill>
                <a:latin typeface="Times New Roman"/>
              </a:rPr>
              <a:t>Ranging</a:t>
            </a:r>
            <a:r>
              <a:rPr lang="en-US" sz="2400" dirty="0" smtClean="0">
                <a:solidFill>
                  <a:srgbClr val="000000"/>
                </a:solidFill>
                <a:latin typeface="Times New Roman"/>
              </a:rPr>
              <a:t> and  </a:t>
            </a:r>
            <a:r>
              <a:rPr lang="en-US" sz="2400" b="1" dirty="0" smtClean="0">
                <a:solidFill>
                  <a:srgbClr val="000000"/>
                </a:solidFill>
                <a:latin typeface="Times New Roman"/>
              </a:rPr>
              <a:t>5.1.1.1</a:t>
            </a:r>
            <a:r>
              <a:rPr lang="en-US" sz="2400" dirty="0" smtClean="0">
                <a:solidFill>
                  <a:srgbClr val="000000"/>
                </a:solidFill>
                <a:latin typeface="Times New Roman"/>
              </a:rPr>
              <a:t> </a:t>
            </a:r>
            <a:r>
              <a:rPr lang="en-US" sz="2400" i="1" dirty="0" smtClean="0">
                <a:solidFill>
                  <a:srgbClr val="000000"/>
                </a:solidFill>
                <a:latin typeface="Times New Roman"/>
              </a:rPr>
              <a:t>Managing dynamic preamble selection</a:t>
            </a:r>
            <a:r>
              <a:rPr lang="en-US" sz="2400" dirty="0" smtClean="0">
                <a:solidFill>
                  <a:srgbClr val="000000"/>
                </a:solidFill>
                <a:latin typeface="Times New Roman"/>
              </a:rPr>
              <a:t>, with </a:t>
            </a:r>
            <a:r>
              <a:rPr lang="en-US" sz="2400" dirty="0">
                <a:solidFill>
                  <a:srgbClr val="000000"/>
                </a:solidFill>
                <a:latin typeface="Times New Roman"/>
              </a:rPr>
              <a:t>the text in DCN </a:t>
            </a:r>
            <a:r>
              <a:rPr lang="en-US" sz="2400" dirty="0" smtClean="0">
                <a:solidFill>
                  <a:srgbClr val="000000"/>
                </a:solidFill>
                <a:latin typeface="Times New Roman"/>
              </a:rPr>
              <a:t>15-15-0708-01-0008 </a:t>
            </a:r>
            <a:r>
              <a:rPr lang="en-US" sz="2400" dirty="0" smtClean="0">
                <a:solidFill>
                  <a:srgbClr val="000000"/>
                </a:solidFill>
                <a:latin typeface="Times New Roman"/>
              </a:rPr>
              <a:t>into the Draft v0.14.</a:t>
            </a:r>
            <a:endParaRPr lang="en-US" sz="2400" dirty="0">
              <a:solidFill>
                <a:srgbClr val="000000"/>
              </a:solidFill>
              <a:latin typeface="Times New Roman"/>
            </a:endParaRPr>
          </a:p>
          <a:p>
            <a:pPr marL="0" lvl="0" indent="0">
              <a:buNone/>
            </a:pPr>
            <a:endParaRPr lang="en-US" sz="2400" dirty="0">
              <a:solidFill>
                <a:srgbClr val="000000"/>
              </a:solidFill>
              <a:latin typeface="Times New Roman"/>
            </a:endParaRPr>
          </a:p>
          <a:p>
            <a:pPr lvl="0"/>
            <a:endParaRPr lang="en-US" sz="2400" dirty="0" smtClean="0">
              <a:solidFill>
                <a:srgbClr val="000000"/>
              </a:solidFill>
              <a:latin typeface="Times New Roman"/>
            </a:endParaRPr>
          </a:p>
          <a:p>
            <a:endParaRPr lang="en-US" sz="2400" dirty="0" smtClean="0">
              <a:latin typeface="+mj-lt"/>
            </a:endParaRPr>
          </a:p>
          <a:p>
            <a:endParaRPr lang="en-US" sz="1400" dirty="0">
              <a:latin typeface="+mj-lt"/>
            </a:endParaRPr>
          </a:p>
        </p:txBody>
      </p:sp>
      <p:sp>
        <p:nvSpPr>
          <p:cNvPr id="2" name="Date Placeholder 1"/>
          <p:cNvSpPr>
            <a:spLocks noGrp="1"/>
          </p:cNvSpPr>
          <p:nvPr>
            <p:ph type="dt" sz="half" idx="10"/>
          </p:nvPr>
        </p:nvSpPr>
        <p:spPr/>
        <p:txBody>
          <a:bodyPr/>
          <a:lstStyle/>
          <a:p>
            <a:pPr>
              <a:defRPr/>
            </a:pPr>
            <a:r>
              <a:rPr lang="en-US" smtClean="0"/>
              <a:t>September 2015</a:t>
            </a:r>
            <a:endParaRPr lang="en-US"/>
          </a:p>
        </p:txBody>
      </p:sp>
      <p:sp>
        <p:nvSpPr>
          <p:cNvPr id="3" name="Footer Placeholder 2"/>
          <p:cNvSpPr>
            <a:spLocks noGrp="1"/>
          </p:cNvSpPr>
          <p:nvPr>
            <p:ph type="ftr" sz="quarter" idx="11"/>
          </p:nvPr>
        </p:nvSpPr>
        <p:spPr/>
        <p:txBody>
          <a:bodyPr/>
          <a:lstStyle/>
          <a:p>
            <a:pPr>
              <a:defRPr/>
            </a:pPr>
            <a:r>
              <a:rPr lang="en-US" smtClean="0"/>
              <a:t>Hernandez,Li,Dotlić,Miura (NICT)</a:t>
            </a:r>
            <a:endParaRPr lang="en-US"/>
          </a:p>
        </p:txBody>
      </p:sp>
      <p:sp>
        <p:nvSpPr>
          <p:cNvPr id="4" name="Slide Number Placeholder 3"/>
          <p:cNvSpPr>
            <a:spLocks noGrp="1"/>
          </p:cNvSpPr>
          <p:nvPr>
            <p:ph type="sldNum" sz="quarter" idx="12"/>
          </p:nvPr>
        </p:nvSpPr>
        <p:spPr/>
        <p:txBody>
          <a:bodyPr/>
          <a:lstStyle/>
          <a:p>
            <a:r>
              <a:rPr lang="en-US" altLang="en-US" smtClean="0"/>
              <a:t>Slide </a:t>
            </a:r>
            <a:fld id="{1E9B8F0D-C645-428B-882C-2B3D3E8D0851}" type="slidenum">
              <a:rPr lang="en-US" altLang="en-US" smtClean="0"/>
              <a:pPr/>
              <a:t>2</a:t>
            </a:fld>
            <a:endParaRPr lang="en-US" altLang="en-US"/>
          </a:p>
        </p:txBody>
      </p:sp>
    </p:spTree>
    <p:extLst>
      <p:ext uri="{BB962C8B-B14F-4D97-AF65-F5344CB8AC3E}">
        <p14:creationId xmlns:p14="http://schemas.microsoft.com/office/powerpoint/2010/main" val="2749402651"/>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7775</TotalTime>
  <Words>160</Words>
  <Application>Microsoft Office PowerPoint</Application>
  <PresentationFormat>On-screen Show (4:3)</PresentationFormat>
  <Paragraphs>29</Paragraphs>
  <Slides>2</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Times New Roman</vt:lpstr>
      <vt:lpstr>Calibri</vt:lpstr>
      <vt:lpstr>Default Design</vt:lpstr>
      <vt:lpstr>Custom Design</vt:lpstr>
      <vt:lpstr>PowerPoint Presentation</vt:lpstr>
      <vt:lpstr>Motion for text of DPS of MAC services</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Marco Hernandez</cp:lastModifiedBy>
  <cp:revision>419</cp:revision>
  <cp:lastPrinted>1998-02-10T13:28:06Z</cp:lastPrinted>
  <dcterms:created xsi:type="dcterms:W3CDTF">1999-11-08T18:59:45Z</dcterms:created>
  <dcterms:modified xsi:type="dcterms:W3CDTF">2015-09-16T01:36:29Z</dcterms:modified>
</cp:coreProperties>
</file>