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87" r:id="rId2"/>
    <p:sldId id="264" r:id="rId3"/>
    <p:sldId id="311" r:id="rId4"/>
    <p:sldId id="312" r:id="rId5"/>
    <p:sldId id="313" r:id="rId6"/>
    <p:sldId id="314" r:id="rId7"/>
    <p:sldId id="289"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100" d="100"/>
          <a:sy n="100" d="100"/>
        </p:scale>
        <p:origin x="-2032" y="-3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3</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&lt;Sept 2015&gt;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15-0730-00-0llc</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S</a:t>
            </a:r>
            <a:r>
              <a:rPr lang="en-US" sz="1600" dirty="0" smtClean="0">
                <a:solidFill>
                  <a:srgbClr val="FF0000"/>
                </a:solidFill>
                <a:latin typeface="Times New Roman" pitchFamily="18" charset="0"/>
                <a:ea typeface="ＭＳ Ｐゴシック" pitchFamily="-65" charset="-128"/>
                <a:cs typeface="+mn-cs"/>
              </a:rPr>
              <a:t>G LLC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Sept 2015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15 Sep 2015</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S</a:t>
            </a:r>
            <a:r>
              <a:rPr lang="en-US" sz="1600" dirty="0" smtClean="0">
                <a:solidFill>
                  <a:srgbClr val="000000"/>
                </a:solidFill>
                <a:latin typeface="Times New Roman" pitchFamily="18" charset="0"/>
                <a:ea typeface="ＭＳ Ｐゴシック" pitchFamily="-65" charset="-128"/>
              </a:rPr>
              <a:t>G LLC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Sept 2015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Sept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a:latin typeface="Times New Roman" charset="0"/>
                <a:ea typeface="ＭＳ Ｐゴシック" charset="0"/>
                <a:cs typeface="ＭＳ Ｐゴシック" charset="0"/>
              </a:rPr>
              <a:t>S</a:t>
            </a:r>
            <a:r>
              <a:rPr lang="en-US" b="1" dirty="0" smtClean="0">
                <a:latin typeface="Times New Roman" charset="0"/>
                <a:ea typeface="ＭＳ Ｐゴシック" charset="0"/>
                <a:cs typeface="ＭＳ Ｐゴシック" charset="0"/>
              </a:rPr>
              <a:t>G LLC Meeting Goals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763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800" b="1" dirty="0" smtClean="0"/>
              <a:t>Wednesday 16 Sept, AM1: </a:t>
            </a:r>
          </a:p>
          <a:p>
            <a:pPr marL="800100" lvl="1" indent="-342900">
              <a:buClr>
                <a:srgbClr val="FF0000"/>
              </a:buClr>
              <a:buFont typeface="Wingdings" charset="2"/>
              <a:buChar char="q"/>
            </a:pPr>
            <a:r>
              <a:rPr lang="en-US" sz="2400" b="1" dirty="0" smtClean="0"/>
              <a:t>Discuss LLC </a:t>
            </a:r>
            <a:r>
              <a:rPr lang="en-US" sz="2400" b="1" dirty="0"/>
              <a:t>Proposal for 802.15.4 (15-15-0521-00)</a:t>
            </a:r>
            <a:r>
              <a:rPr lang="en-US" sz="2400" dirty="0"/>
              <a:t> </a:t>
            </a:r>
            <a:endParaRPr lang="en-US" sz="2400" dirty="0" smtClean="0"/>
          </a:p>
          <a:p>
            <a:pPr marL="800100" lvl="1" indent="-342900">
              <a:buClr>
                <a:srgbClr val="FF0000"/>
              </a:buClr>
              <a:buFont typeface="Wingdings" charset="2"/>
              <a:buChar char="q"/>
            </a:pPr>
            <a:r>
              <a:rPr lang="en-US" sz="2400" b="1" dirty="0" smtClean="0"/>
              <a:t>LLC </a:t>
            </a:r>
            <a:r>
              <a:rPr lang="en-US" sz="2400" b="1" dirty="0"/>
              <a:t>- </a:t>
            </a:r>
            <a:r>
              <a:rPr lang="en-US" sz="2400" b="1" dirty="0" err="1"/>
              <a:t>Ethertype</a:t>
            </a:r>
            <a:r>
              <a:rPr lang="en-US" sz="2400" b="1" dirty="0"/>
              <a:t> </a:t>
            </a:r>
            <a:r>
              <a:rPr lang="en-US" sz="2400" b="1" dirty="0" smtClean="0"/>
              <a:t>discussion</a:t>
            </a:r>
          </a:p>
          <a:p>
            <a:pPr marL="342900" indent="-342900">
              <a:buClr>
                <a:srgbClr val="FF0000"/>
              </a:buClr>
              <a:buFont typeface="Wingdings" charset="2"/>
              <a:buChar char="q"/>
            </a:pPr>
            <a:r>
              <a:rPr lang="en-US" sz="2800" b="1" dirty="0" smtClean="0">
                <a:solidFill>
                  <a:srgbClr val="000000"/>
                </a:solidFill>
                <a:latin typeface="+mj-lt"/>
                <a:ea typeface="Lucida Grande"/>
                <a:cs typeface="Lucida Grande"/>
              </a:rPr>
              <a:t>Thursday 17 Sept, PM1</a:t>
            </a:r>
          </a:p>
          <a:p>
            <a:pPr marL="800100" lvl="1" indent="-342900">
              <a:buClr>
                <a:srgbClr val="FF0000"/>
              </a:buClr>
              <a:buFont typeface="Wingdings" charset="2"/>
              <a:buChar char="q"/>
            </a:pPr>
            <a:r>
              <a:rPr lang="en-US" sz="2400" b="1" dirty="0" smtClean="0">
                <a:solidFill>
                  <a:srgbClr val="000000"/>
                </a:solidFill>
                <a:latin typeface="+mj-lt"/>
                <a:ea typeface="Lucida Grande"/>
                <a:cs typeface="Lucida Grande"/>
              </a:rPr>
              <a:t>First cut at PAR and CSD</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&lt;Sept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&lt;Sept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&lt;Sept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p:txBody>
          <a:bodyPr/>
          <a:lstStyle/>
          <a:p>
            <a:pPr>
              <a:buFont typeface="Arial" charset="0"/>
              <a:buChar char="•"/>
            </a:pPr>
            <a:r>
              <a:rPr lang="en-US" sz="280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a:latin typeface="Arial" charset="0"/>
              </a:rPr>
              <a:t>Either speak up now or</a:t>
            </a:r>
          </a:p>
          <a:p>
            <a:pPr lvl="1">
              <a:buFont typeface="Arial" charset="0"/>
              <a:buChar char="•"/>
            </a:pPr>
            <a:r>
              <a:rPr lang="en-US" sz="2000">
                <a:latin typeface="Arial" charset="0"/>
              </a:rPr>
              <a:t>Provide the chair of this group with the identity of the holder(s) of any and all such claims as soon as possible or</a:t>
            </a:r>
          </a:p>
          <a:p>
            <a:pPr lvl="1">
              <a:buFont typeface="Arial" charset="0"/>
              <a:buChar char="•"/>
            </a:pPr>
            <a:r>
              <a:rPr lang="en-US" sz="200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&lt;Sept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92100" y="16002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800" b="1" dirty="0"/>
              <a:t>Wednesday 16 Sept, AM1: </a:t>
            </a:r>
          </a:p>
          <a:p>
            <a:pPr marL="800100" lvl="1" indent="-342900">
              <a:buClr>
                <a:srgbClr val="FF0000"/>
              </a:buClr>
              <a:buFont typeface="Wingdings" charset="2"/>
              <a:buChar char="ü"/>
            </a:pPr>
            <a:r>
              <a:rPr lang="en-US" sz="2400" b="1" dirty="0"/>
              <a:t>Discuss LLC Proposal for 802.15.4 (15-15-</a:t>
            </a:r>
            <a:r>
              <a:rPr lang="en-US" sz="2400" b="1" dirty="0" smtClean="0"/>
              <a:t>0761-00)</a:t>
            </a:r>
            <a:r>
              <a:rPr lang="en-US" sz="2400" dirty="0" smtClean="0"/>
              <a:t> </a:t>
            </a:r>
            <a:endParaRPr lang="en-US" sz="2400" dirty="0"/>
          </a:p>
          <a:p>
            <a:pPr marL="800100" lvl="1" indent="-342900">
              <a:buClr>
                <a:srgbClr val="FF0000"/>
              </a:buClr>
              <a:buFont typeface="Wingdings" charset="2"/>
              <a:buChar char="ü"/>
            </a:pPr>
            <a:r>
              <a:rPr lang="en-US" sz="2400" b="1" dirty="0"/>
              <a:t>LLC - </a:t>
            </a:r>
            <a:r>
              <a:rPr lang="en-US" sz="2400" b="1" dirty="0" err="1"/>
              <a:t>Ethertype</a:t>
            </a:r>
            <a:r>
              <a:rPr lang="en-US" sz="2400" b="1" dirty="0"/>
              <a:t> discussion</a:t>
            </a:r>
          </a:p>
          <a:p>
            <a:pPr marL="342900" indent="-342900">
              <a:buClr>
                <a:srgbClr val="FF0000"/>
              </a:buClr>
              <a:buFont typeface="Wingdings" charset="2"/>
              <a:buChar char="q"/>
            </a:pPr>
            <a:r>
              <a:rPr lang="en-US" sz="2800" b="1" dirty="0">
                <a:solidFill>
                  <a:srgbClr val="000000"/>
                </a:solidFill>
                <a:ea typeface="Lucida Grande"/>
                <a:cs typeface="Lucida Grande"/>
              </a:rPr>
              <a:t>Thursday 17 Sept, PM1</a:t>
            </a:r>
          </a:p>
          <a:p>
            <a:pPr marL="800100" lvl="1" indent="-342900">
              <a:buClr>
                <a:srgbClr val="FF0000"/>
              </a:buClr>
              <a:buFont typeface="Wingdings" charset="2"/>
              <a:buChar char="ü"/>
            </a:pPr>
            <a:r>
              <a:rPr lang="en-US" sz="2400" b="1" dirty="0">
                <a:solidFill>
                  <a:srgbClr val="000000"/>
                </a:solidFill>
                <a:ea typeface="Lucida Grande"/>
                <a:cs typeface="Lucida Grande"/>
              </a:rPr>
              <a:t>First cut at PAR and </a:t>
            </a:r>
            <a:r>
              <a:rPr lang="en-US" sz="2400" b="1" dirty="0" smtClean="0">
                <a:solidFill>
                  <a:srgbClr val="000000"/>
                </a:solidFill>
                <a:ea typeface="Lucida Grande"/>
                <a:cs typeface="Lucida Grande"/>
              </a:rPr>
              <a:t>CSD (15-15-0760-00)</a:t>
            </a:r>
            <a:endParaRPr lang="en-US" sz="2400" b="1" dirty="0">
              <a:solidFill>
                <a:srgbClr val="000000"/>
              </a:solidFill>
              <a:ea typeface="Lucida Grande"/>
              <a:cs typeface="Lucida Grande"/>
            </a:endParaRPr>
          </a:p>
        </p:txBody>
      </p:sp>
    </p:spTree>
    <p:extLst>
      <p:ext uri="{BB962C8B-B14F-4D97-AF65-F5344CB8AC3E}">
        <p14:creationId xmlns:p14="http://schemas.microsoft.com/office/powerpoint/2010/main" val="384228538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34103</TotalTime>
  <Words>678</Words>
  <Application>Microsoft Macintosh PowerPoint</Application>
  <PresentationFormat>On-screen Show (4:3)</PresentationFormat>
  <Paragraphs>106</Paragraphs>
  <Slides>7</Slides>
  <Notes>4</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Default Design</vt:lpstr>
      <vt:lpstr>PowerPoint Presentation</vt:lpstr>
      <vt:lpstr>SG LLC Meeting Goals </vt:lpstr>
      <vt:lpstr>Instructions for the WG Chair</vt:lpstr>
      <vt:lpstr>Participants, Patents, and Duty to Inform</vt:lpstr>
      <vt:lpstr>Patent Related Links</vt:lpstr>
      <vt:lpstr>Call for Potentially Essential Patents</vt:lpstr>
      <vt:lpstr>Meeting Accomplishments </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Waikoloa</dc:title>
  <dc:subject>IEEE 802.15 &lt;IG 6tisch Report&gt;</dc:subject>
  <dc:creator>Pat Kinney</dc:creator>
  <cp:keywords/>
  <dc:description>&lt;15-15-0572-00-00IG6t&gt;</dc:description>
  <cp:lastModifiedBy>Pat Kinney</cp:lastModifiedBy>
  <cp:revision>602</cp:revision>
  <cp:lastPrinted>2015-07-14T16:02:16Z</cp:lastPrinted>
  <dcterms:created xsi:type="dcterms:W3CDTF">2009-07-12T16:25:16Z</dcterms:created>
  <dcterms:modified xsi:type="dcterms:W3CDTF">2015-09-17T09:54:16Z</dcterms:modified>
  <cp:category/>
</cp:coreProperties>
</file>