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87" r:id="rId2"/>
    <p:sldId id="264" r:id="rId3"/>
    <p:sldId id="311" r:id="rId4"/>
    <p:sldId id="312" r:id="rId5"/>
    <p:sldId id="313" r:id="rId6"/>
    <p:sldId id="314" r:id="rId7"/>
    <p:sldId id="289"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016"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September 15</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&lt;Sept 2015&gt;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&lt;Sept 2015&gt;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15-</a:t>
            </a:r>
            <a:r>
              <a:rPr lang="en-US" b="1" dirty="0" smtClean="0"/>
              <a:t>0730-</a:t>
            </a:r>
            <a:r>
              <a:rPr lang="en-US" b="1" dirty="0" smtClean="0"/>
              <a:t>00-</a:t>
            </a:r>
            <a:r>
              <a:rPr lang="en-US" b="1" dirty="0" smtClean="0"/>
              <a:t>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LLC </a:t>
            </a:r>
            <a:r>
              <a:rPr lang="en-US" sz="1600" dirty="0" smtClean="0">
                <a:solidFill>
                  <a:srgbClr val="FF0000"/>
                </a:solidFill>
                <a:latin typeface="Times New Roman" pitchFamily="18" charset="0"/>
                <a:ea typeface="ＭＳ Ｐゴシック" pitchFamily="-65" charset="-128"/>
                <a:cs typeface="+mn-cs"/>
              </a:rPr>
              <a:t>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Sept </a:t>
            </a:r>
            <a:r>
              <a:rPr lang="en-US" sz="1600" dirty="0" smtClean="0">
                <a:solidFill>
                  <a:srgbClr val="FF0000"/>
                </a:solidFill>
                <a:latin typeface="Times New Roman" pitchFamily="18" charset="0"/>
                <a:ea typeface="ＭＳ Ｐゴシック" pitchFamily="-65" charset="-128"/>
                <a:cs typeface="+mn-cs"/>
              </a:rPr>
              <a:t>2015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15 Sep 2015</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LLC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Sept 2015 </a:t>
            </a:r>
            <a:r>
              <a:rPr lang="en-US" sz="1600" dirty="0" smtClean="0">
                <a:latin typeface="Times New Roman" pitchFamily="18" charset="0"/>
                <a:ea typeface="ＭＳ Ｐゴシック" pitchFamily="-65" charset="-128"/>
                <a:cs typeface="+mn-cs"/>
              </a:rPr>
              <a:t>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Sept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LLC </a:t>
            </a:r>
            <a:r>
              <a:rPr lang="en-US" b="1" dirty="0" smtClean="0">
                <a:latin typeface="Times New Roman" charset="0"/>
                <a:ea typeface="ＭＳ Ｐゴシック" charset="0"/>
                <a:cs typeface="ＭＳ Ｐゴシック" charset="0"/>
              </a:rPr>
              <a:t>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Wednesday 16 Sept, AM1: </a:t>
            </a:r>
            <a:endParaRPr lang="en-US" sz="2800" b="1" dirty="0" smtClean="0"/>
          </a:p>
          <a:p>
            <a:pPr marL="800100" lvl="1" indent="-342900">
              <a:buClr>
                <a:srgbClr val="FF0000"/>
              </a:buClr>
              <a:buFont typeface="Wingdings" charset="2"/>
              <a:buChar char="q"/>
            </a:pPr>
            <a:r>
              <a:rPr lang="en-US" sz="2400" b="1" dirty="0" smtClean="0"/>
              <a:t>Discuss </a:t>
            </a:r>
            <a:r>
              <a:rPr lang="en-US" sz="2400" b="1" dirty="0"/>
              <a:t>LLC Purpose</a:t>
            </a:r>
            <a:r>
              <a:rPr lang="en-US" sz="2400" dirty="0"/>
              <a:t> </a:t>
            </a:r>
            <a:r>
              <a:rPr lang="en-US" sz="2400" b="1" dirty="0"/>
              <a:t>IG Report for 802.15.4 LLC_July-2015 (15-15-0599-00</a:t>
            </a:r>
            <a:r>
              <a:rPr lang="en-US" sz="2400" b="1" dirty="0" smtClean="0"/>
              <a:t>)</a:t>
            </a:r>
          </a:p>
          <a:p>
            <a:pPr marL="800100" lvl="1" indent="-342900">
              <a:buClr>
                <a:srgbClr val="FF0000"/>
              </a:buClr>
              <a:buFont typeface="Wingdings" charset="2"/>
              <a:buChar char="q"/>
            </a:pPr>
            <a:r>
              <a:rPr lang="en-US" sz="2400" dirty="0" smtClean="0"/>
              <a:t> </a:t>
            </a:r>
            <a:r>
              <a:rPr lang="en-US" sz="2400" b="1" dirty="0"/>
              <a:t>LLC Proposal for 802.15.4 (15-15-0521-00)</a:t>
            </a:r>
            <a:r>
              <a:rPr lang="en-US" sz="2400" dirty="0"/>
              <a:t> </a:t>
            </a:r>
            <a:endParaRPr lang="en-US" sz="2400" dirty="0" smtClean="0"/>
          </a:p>
          <a:p>
            <a:pPr marL="800100" lvl="1" indent="-342900">
              <a:buClr>
                <a:srgbClr val="FF0000"/>
              </a:buClr>
              <a:buFont typeface="Wingdings" charset="2"/>
              <a:buChar char="q"/>
            </a:pPr>
            <a:r>
              <a:rPr lang="en-US" sz="2400" b="1" dirty="0" smtClean="0"/>
              <a:t>LLC </a:t>
            </a:r>
            <a:r>
              <a:rPr lang="en-US" sz="2400" b="1" dirty="0"/>
              <a:t>- </a:t>
            </a:r>
            <a:r>
              <a:rPr lang="en-US" sz="2400" b="1" dirty="0" err="1"/>
              <a:t>Ethertype</a:t>
            </a:r>
            <a:r>
              <a:rPr lang="en-US" sz="2400" b="1" dirty="0"/>
              <a:t> </a:t>
            </a:r>
            <a:r>
              <a:rPr lang="en-US" sz="2400" b="1" dirty="0" smtClean="0"/>
              <a:t>discussion</a:t>
            </a:r>
          </a:p>
          <a:p>
            <a:pPr marL="342900" indent="-342900">
              <a:buClr>
                <a:srgbClr val="FF0000"/>
              </a:buClr>
              <a:buFont typeface="Wingdings" charset="2"/>
              <a:buChar char="q"/>
            </a:pPr>
            <a:r>
              <a:rPr lang="en-US" sz="2800" b="1" dirty="0" smtClean="0">
                <a:solidFill>
                  <a:srgbClr val="000000"/>
                </a:solidFill>
                <a:latin typeface="+mj-lt"/>
                <a:ea typeface="Lucida Grande"/>
                <a:cs typeface="Lucida Grande"/>
              </a:rPr>
              <a:t>Thursday 17 Sept, PM1</a:t>
            </a:r>
          </a:p>
          <a:p>
            <a:pPr marL="800100" lvl="1" indent="-342900">
              <a:buClr>
                <a:srgbClr val="FF0000"/>
              </a:buClr>
              <a:buFont typeface="Wingdings" charset="2"/>
              <a:buChar char="q"/>
            </a:pPr>
            <a:r>
              <a:rPr lang="en-US" sz="2400" b="1" dirty="0" smtClean="0">
                <a:solidFill>
                  <a:srgbClr val="000000"/>
                </a:solidFill>
                <a:latin typeface="+mj-lt"/>
                <a:ea typeface="Lucida Grande"/>
                <a:cs typeface="Lucida Grande"/>
              </a:rPr>
              <a:t>First cut at PAR and CSD</a:t>
            </a:r>
            <a:endParaRPr lang="en-US" sz="2400" b="1" dirty="0" smtClean="0">
              <a:solidFill>
                <a:srgbClr val="000000"/>
              </a:solidFill>
              <a:latin typeface="+mj-lt"/>
              <a:ea typeface="Lucida Grande"/>
              <a:cs typeface="Lucida Grande"/>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&lt;Sept 2015&gt;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&lt;Sept 2015&gt;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5146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PAR and CSD</a:t>
            </a:r>
            <a:endParaRPr lang="en-US" sz="28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34052</TotalTime>
  <Words>656</Words>
  <Application>Microsoft Macintosh PowerPoint</Application>
  <PresentationFormat>On-screen Show (4:3)</PresentationFormat>
  <Paragraphs>103</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SG LLC Meeting Goals </vt:lpstr>
      <vt:lpstr>Instructions for the WG Chair</vt:lpstr>
      <vt:lpstr>Participants, Patents, and Duty to Inform</vt:lpstr>
      <vt:lpstr>Patent Related Links</vt:lpstr>
      <vt:lpstr>Call for Potentially Essential Patents</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600</cp:revision>
  <cp:lastPrinted>2015-07-14T16:02:16Z</cp:lastPrinted>
  <dcterms:created xsi:type="dcterms:W3CDTF">2009-07-12T16:25:16Z</dcterms:created>
  <dcterms:modified xsi:type="dcterms:W3CDTF">2015-09-16T00:10:51Z</dcterms:modified>
  <cp:category/>
</cp:coreProperties>
</file>