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74" r:id="rId2"/>
    <p:sldId id="334" r:id="rId3"/>
    <p:sldId id="363" r:id="rId4"/>
    <p:sldId id="375" r:id="rId5"/>
    <p:sldId id="376" r:id="rId6"/>
    <p:sldId id="377" r:id="rId7"/>
    <p:sldId id="378" r:id="rId8"/>
    <p:sldId id="380" r:id="rId9"/>
    <p:sldId id="379" r:id="rId10"/>
    <p:sldId id="373"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1637" autoAdjust="0"/>
  </p:normalViewPr>
  <p:slideViewPr>
    <p:cSldViewPr>
      <p:cViewPr varScale="1">
        <p:scale>
          <a:sx n="66" d="100"/>
          <a:sy n="66" d="100"/>
        </p:scale>
        <p:origin x="-1644" y="-10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&lt;September 2015&gt;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15-15-0729-00-0008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a:latin typeface="Lao UI" pitchFamily="34" charset="0"/>
              </a:rPr>
              <a:t>Synchronization Between Channels Towards Global Synchronization</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[September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a:latin typeface="Lao UI" pitchFamily="34" charset="0"/>
              </a:rPr>
              <a:t>Synchronization Between Channels Towards Global Synchronization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4"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5"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10</a:t>
            </a:fld>
            <a:endParaRPr lang="en-US" altLang="ko-KR"/>
          </a:p>
        </p:txBody>
      </p:sp>
      <p:sp>
        <p:nvSpPr>
          <p:cNvPr id="5"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6" name="テキスト ボックス 5"/>
          <p:cNvSpPr txBox="1"/>
          <p:nvPr/>
        </p:nvSpPr>
        <p:spPr>
          <a:xfrm>
            <a:off x="3491880" y="3126158"/>
            <a:ext cx="2236510" cy="646331"/>
          </a:xfrm>
          <a:prstGeom prst="rect">
            <a:avLst/>
          </a:prstGeom>
          <a:noFill/>
        </p:spPr>
        <p:txBody>
          <a:bodyPr wrap="none" rtlCol="0">
            <a:spAutoFit/>
          </a:bodyPr>
          <a:lstStyle/>
          <a:p>
            <a:r>
              <a:rPr kumimoji="1" lang="en-US" altLang="ja-JP" sz="3600" dirty="0" smtClean="0">
                <a:latin typeface="+mn-ea"/>
              </a:rPr>
              <a:t>Questions?</a:t>
            </a: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159471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000" dirty="0" smtClean="0">
                <a:latin typeface="Lao UI" pitchFamily="34" charset="0"/>
              </a:rPr>
              <a:t>Synchronization Between Channels Towards Global </a:t>
            </a:r>
            <a:r>
              <a:rPr lang="en-US" altLang="ko-KR" sz="4000" dirty="0" smtClean="0">
                <a:latin typeface="Lao UI" pitchFamily="34" charset="0"/>
              </a:rPr>
              <a:t>Synchronization</a:t>
            </a:r>
            <a:endParaRPr lang="ko-KR" altLang="en-US" sz="2800" b="1" dirty="0" smtClean="0">
              <a:latin typeface="Lao UI" pitchFamily="34" charset="0"/>
              <a:cs typeface="Lao UI" pitchFamily="34" charset="0"/>
            </a:endParaRP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9" name="正方形/長方形 1"/>
          <p:cNvSpPr>
            <a:spLocks noChangeArrowheads="1"/>
          </p:cNvSpPr>
          <p:nvPr/>
        </p:nvSpPr>
        <p:spPr bwMode="auto">
          <a:xfrm>
            <a:off x="914400" y="4487863"/>
            <a:ext cx="78200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2400" dirty="0">
                <a:solidFill>
                  <a:schemeClr val="tx2"/>
                </a:solidFill>
              </a:rPr>
              <a:t>Huan-Bang Li, Marco Hernandez, Igor </a:t>
            </a:r>
            <a:r>
              <a:rPr lang="en-US" altLang="en-US" sz="2400" dirty="0" err="1">
                <a:solidFill>
                  <a:schemeClr val="tx2"/>
                </a:solidFill>
              </a:rPr>
              <a:t>Dotlić</a:t>
            </a:r>
            <a:r>
              <a:rPr lang="en-US" altLang="en-US" sz="2400" dirty="0">
                <a:solidFill>
                  <a:schemeClr val="tx2"/>
                </a:solidFill>
              </a:rPr>
              <a:t>, </a:t>
            </a:r>
            <a:r>
              <a:rPr lang="en-US" altLang="en-US" sz="2400" dirty="0" err="1">
                <a:solidFill>
                  <a:schemeClr val="tx2"/>
                </a:solidFill>
              </a:rPr>
              <a:t>Ryu</a:t>
            </a:r>
            <a:r>
              <a:rPr lang="en-US" altLang="en-US" sz="2400" dirty="0">
                <a:solidFill>
                  <a:schemeClr val="tx2"/>
                </a:solidFill>
              </a:rPr>
              <a:t> Miura</a:t>
            </a:r>
          </a:p>
          <a:p>
            <a:pPr algn="ctr">
              <a:spcBef>
                <a:spcPct val="0"/>
              </a:spcBef>
              <a:buFontTx/>
              <a:buNone/>
            </a:pPr>
            <a:r>
              <a:rPr lang="en-US" altLang="en-US" sz="2400" dirty="0">
                <a:solidFill>
                  <a:schemeClr val="tx2"/>
                </a:solidFill>
              </a:rPr>
              <a:t>(NICT)</a:t>
            </a:r>
            <a:r>
              <a:rPr lang="en-US" altLang="en-US" sz="2400" dirty="0">
                <a:solidFill>
                  <a:srgbClr val="FF0000"/>
                </a:solidFill>
              </a:rPr>
              <a:t> </a:t>
            </a:r>
            <a:endParaRPr lang="ja-JP" altLang="en-US" sz="240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Background</a:t>
            </a:r>
            <a:endParaRPr lang="ko-KR" altLang="en-US" dirty="0">
              <a:latin typeface="+mn-ea"/>
              <a:ea typeface="+mn-ea"/>
            </a:endParaRPr>
          </a:p>
        </p:txBody>
      </p:sp>
      <p:sp>
        <p:nvSpPr>
          <p:cNvPr id="8" name="내용 개체 틀 2"/>
          <p:cNvSpPr>
            <a:spLocks noGrp="1"/>
          </p:cNvSpPr>
          <p:nvPr>
            <p:ph idx="1"/>
          </p:nvPr>
        </p:nvSpPr>
        <p:spPr>
          <a:xfrm>
            <a:off x="539552" y="1556792"/>
            <a:ext cx="8064896" cy="4680519"/>
          </a:xfrm>
        </p:spPr>
        <p:txBody>
          <a:bodyPr/>
          <a:lstStyle/>
          <a:p>
            <a:pPr>
              <a:lnSpc>
                <a:spcPct val="150000"/>
              </a:lnSpc>
            </a:pPr>
            <a:r>
              <a:rPr lang="en-US" sz="3200" b="1" dirty="0" smtClean="0">
                <a:effectLst>
                  <a:outerShdw blurRad="38100" dist="38100" dir="2700000" algn="tl">
                    <a:srgbClr val="000000">
                      <a:alpha val="43137"/>
                    </a:srgbClr>
                  </a:outerShdw>
                </a:effectLst>
                <a:latin typeface="+mn-ea"/>
              </a:rPr>
              <a:t>Group agreements </a:t>
            </a:r>
          </a:p>
          <a:p>
            <a:pPr lvl="1">
              <a:spcBef>
                <a:spcPts val="1200"/>
              </a:spcBef>
            </a:pPr>
            <a:r>
              <a:rPr lang="en-US" sz="2400" b="1" dirty="0" smtClean="0"/>
              <a:t>All PDs in neighborhood should be synchronized no matter they are in a same RF channel or not.</a:t>
            </a:r>
          </a:p>
          <a:p>
            <a:pPr lvl="1">
              <a:spcBef>
                <a:spcPts val="1200"/>
              </a:spcBef>
            </a:pPr>
            <a:r>
              <a:rPr lang="en-US" sz="2400" b="1" dirty="0"/>
              <a:t>U</a:t>
            </a:r>
            <a:r>
              <a:rPr lang="en-US" sz="2400" b="1" dirty="0" smtClean="0"/>
              <a:t>se a common mode to enable quick synchronization.</a:t>
            </a:r>
          </a:p>
          <a:p>
            <a:pPr lvl="1">
              <a:spcBef>
                <a:spcPts val="1200"/>
              </a:spcBef>
            </a:pPr>
            <a:r>
              <a:rPr lang="en-US" sz="2400" b="1" dirty="0"/>
              <a:t>U</a:t>
            </a:r>
            <a:r>
              <a:rPr lang="en-US" sz="2400" b="1" dirty="0" smtClean="0"/>
              <a:t>se the approved distributed synchronization.</a:t>
            </a:r>
          </a:p>
          <a:p>
            <a:pPr>
              <a:spcBef>
                <a:spcPts val="1200"/>
              </a:spcBef>
            </a:pPr>
            <a:endParaRPr lang="en-US" sz="3000" b="1" dirty="0">
              <a:latin typeface="Arial" panose="020B0604020202020204" pitchFamily="34" charset="0"/>
              <a:cs typeface="Arial" panose="020B0604020202020204" pitchFamily="34" charset="0"/>
            </a:endParaRPr>
          </a:p>
          <a:p>
            <a:pPr marL="0" indent="0">
              <a:spcBef>
                <a:spcPts val="1200"/>
              </a:spcBef>
              <a:buNone/>
            </a:pPr>
            <a:r>
              <a:rPr lang="en-US" sz="3000" b="1" dirty="0" smtClean="0">
                <a:latin typeface="Arial" panose="020B0604020202020204" pitchFamily="34" charset="0"/>
                <a:cs typeface="Arial" panose="020B0604020202020204" pitchFamily="34" charset="0"/>
              </a:rPr>
              <a:t>       How to realize global synchronization </a:t>
            </a:r>
          </a:p>
          <a:p>
            <a:pPr marL="0" indent="0">
              <a:spcBef>
                <a:spcPts val="0"/>
              </a:spcBef>
              <a:buNone/>
            </a:pPr>
            <a:r>
              <a:rPr lang="en-US" sz="3000" b="1" dirty="0">
                <a:latin typeface="Arial" panose="020B0604020202020204" pitchFamily="34" charset="0"/>
                <a:cs typeface="Arial" panose="020B0604020202020204" pitchFamily="34" charset="0"/>
              </a:rPr>
              <a:t> </a:t>
            </a:r>
            <a:r>
              <a:rPr lang="en-US" sz="3000" b="1" dirty="0" smtClean="0">
                <a:latin typeface="Arial" panose="020B0604020202020204" pitchFamily="34" charset="0"/>
                <a:cs typeface="Arial" panose="020B0604020202020204" pitchFamily="34" charset="0"/>
              </a:rPr>
              <a:t>     for PDs in different RF channels?</a:t>
            </a:r>
          </a:p>
          <a:p>
            <a:pPr marL="0" indent="0">
              <a:spcBef>
                <a:spcPts val="0"/>
              </a:spcBef>
              <a:buNone/>
            </a:pPr>
            <a:endParaRPr lang="en-US" sz="3000" b="1" dirty="0" smtClean="0">
              <a:latin typeface="Arial" panose="020B0604020202020204" pitchFamily="34" charset="0"/>
              <a:cs typeface="Arial" panose="020B0604020202020204" pitchFamily="34" charset="0"/>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10"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396808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Objective</a:t>
            </a:r>
            <a:endParaRPr lang="ko-KR" altLang="en-US" dirty="0">
              <a:latin typeface="+mn-ea"/>
              <a:ea typeface="+mn-ea"/>
            </a:endParaRPr>
          </a:p>
        </p:txBody>
      </p:sp>
      <p:sp>
        <p:nvSpPr>
          <p:cNvPr id="8" name="내용 개체 틀 2"/>
          <p:cNvSpPr>
            <a:spLocks noGrp="1"/>
          </p:cNvSpPr>
          <p:nvPr>
            <p:ph idx="1"/>
          </p:nvPr>
        </p:nvSpPr>
        <p:spPr>
          <a:xfrm>
            <a:off x="611560" y="2132856"/>
            <a:ext cx="8064896" cy="3096344"/>
          </a:xfrm>
        </p:spPr>
        <p:txBody>
          <a:bodyPr/>
          <a:lstStyle/>
          <a:p>
            <a:pPr marL="0" indent="0" algn="ctr">
              <a:spcBef>
                <a:spcPts val="1200"/>
              </a:spcBef>
              <a:buNone/>
            </a:pPr>
            <a:r>
              <a:rPr lang="en-US" sz="3000" b="1" dirty="0" smtClean="0">
                <a:latin typeface="Arial" panose="020B0604020202020204" pitchFamily="34" charset="0"/>
                <a:cs typeface="Arial" panose="020B0604020202020204" pitchFamily="34" charset="0"/>
              </a:rPr>
              <a:t>Propose a method to enable global synchronization among devices </a:t>
            </a:r>
          </a:p>
          <a:p>
            <a:pPr marL="0" indent="0" algn="ctr">
              <a:spcBef>
                <a:spcPts val="0"/>
              </a:spcBef>
              <a:buNone/>
            </a:pPr>
            <a:r>
              <a:rPr lang="en-US" sz="3000" b="1" dirty="0" smtClean="0">
                <a:latin typeface="Arial" panose="020B0604020202020204" pitchFamily="34" charset="0"/>
                <a:cs typeface="Arial" panose="020B0604020202020204" pitchFamily="34" charset="0"/>
              </a:rPr>
              <a:t>in different RF channels.</a:t>
            </a:r>
          </a:p>
          <a:p>
            <a:pPr marL="0" indent="0" algn="ctr">
              <a:spcBef>
                <a:spcPts val="0"/>
              </a:spcBef>
              <a:buNone/>
            </a:pPr>
            <a:endParaRPr lang="en-US" sz="3000" b="1" dirty="0" smtClean="0">
              <a:latin typeface="Arial" panose="020B0604020202020204" pitchFamily="34" charset="0"/>
              <a:cs typeface="Arial" panose="020B0604020202020204" pitchFamily="34" charset="0"/>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10"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4069079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What Is Common Mode?</a:t>
            </a:r>
            <a:endParaRPr lang="ko-KR" altLang="en-US" dirty="0">
              <a:latin typeface="+mn-ea"/>
              <a:ea typeface="+mn-ea"/>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10"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11" name="Rectangle 3"/>
          <p:cNvSpPr txBox="1">
            <a:spLocks noChangeArrowheads="1"/>
          </p:cNvSpPr>
          <p:nvPr/>
        </p:nvSpPr>
        <p:spPr bwMode="auto">
          <a:xfrm>
            <a:off x="685800" y="1988840"/>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There shall be one and only one common </a:t>
            </a:r>
            <a:r>
              <a:rPr lang="en-US" altLang="ja-JP" sz="2800" dirty="0">
                <a:latin typeface="+mn-lt"/>
                <a:cs typeface="Times New Roman" panose="02020603050405020304" pitchFamily="18" charset="0"/>
              </a:rPr>
              <a:t>mode </a:t>
            </a:r>
            <a:r>
              <a:rPr lang="en-US" altLang="ja-JP" sz="2800" dirty="0" smtClean="0">
                <a:latin typeface="+mn-lt"/>
                <a:cs typeface="Times New Roman" panose="02020603050405020304" pitchFamily="18" charset="0"/>
              </a:rPr>
              <a:t>defined at </a:t>
            </a:r>
            <a:r>
              <a:rPr lang="en-US" altLang="ja-JP" sz="2800" dirty="0" smtClean="0">
                <a:latin typeface="+mn-lt"/>
                <a:cs typeface="Times New Roman" panose="02020603050405020304" pitchFamily="18" charset="0"/>
              </a:rPr>
              <a:t>each frequency </a:t>
            </a:r>
            <a:r>
              <a:rPr lang="en-US" altLang="ja-JP" sz="2800" dirty="0" smtClean="0">
                <a:latin typeface="+mn-lt"/>
                <a:cs typeface="Times New Roman" panose="02020603050405020304" pitchFamily="18" charset="0"/>
              </a:rPr>
              <a:t>band. </a:t>
            </a:r>
            <a:endParaRPr lang="en-US" altLang="ja-JP" sz="2800" dirty="0" smtClean="0">
              <a:latin typeface="+mn-lt"/>
              <a:cs typeface="Times New Roman" panose="02020603050405020304" pitchFamily="18" charset="0"/>
            </a:endParaRPr>
          </a:p>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At least, the </a:t>
            </a:r>
            <a:r>
              <a:rPr lang="en-US" altLang="ja-JP" sz="2800" dirty="0" smtClean="0">
                <a:latin typeface="+mn-lt"/>
                <a:cs typeface="Times New Roman" panose="02020603050405020304" pitchFamily="18" charset="0"/>
              </a:rPr>
              <a:t>common </a:t>
            </a:r>
            <a:r>
              <a:rPr lang="en-US" altLang="ja-JP" sz="2800" dirty="0">
                <a:latin typeface="+mn-lt"/>
                <a:cs typeface="Times New Roman" panose="02020603050405020304" pitchFamily="18" charset="0"/>
              </a:rPr>
              <a:t>mode </a:t>
            </a:r>
            <a:r>
              <a:rPr lang="en-US" altLang="ja-JP" sz="2800" dirty="0" smtClean="0">
                <a:latin typeface="+mn-lt"/>
                <a:cs typeface="Times New Roman" panose="02020603050405020304" pitchFamily="18" charset="0"/>
              </a:rPr>
              <a:t>shall </a:t>
            </a:r>
            <a:r>
              <a:rPr lang="en-US" altLang="ja-JP" sz="2800" dirty="0" smtClean="0">
                <a:latin typeface="+mn-lt"/>
                <a:cs typeface="Times New Roman" panose="02020603050405020304" pitchFamily="18" charset="0"/>
              </a:rPr>
              <a:t>have a fixed </a:t>
            </a:r>
            <a:r>
              <a:rPr lang="en-US" altLang="ja-JP" sz="2800" dirty="0" smtClean="0">
                <a:latin typeface="+mn-lt"/>
                <a:cs typeface="Times New Roman" panose="02020603050405020304" pitchFamily="18" charset="0"/>
              </a:rPr>
              <a:t>RF channel, and </a:t>
            </a:r>
            <a:r>
              <a:rPr lang="en-US" altLang="ja-JP" sz="2800" dirty="0" smtClean="0">
                <a:latin typeface="+mn-lt"/>
                <a:cs typeface="Times New Roman" panose="02020603050405020304" pitchFamily="18" charset="0"/>
              </a:rPr>
              <a:t>fixed </a:t>
            </a:r>
            <a:r>
              <a:rPr lang="en-US" altLang="ja-JP" sz="2800" dirty="0" smtClean="0">
                <a:latin typeface="+mn-lt"/>
                <a:cs typeface="Times New Roman" panose="02020603050405020304" pitchFamily="18" charset="0"/>
              </a:rPr>
              <a:t>PHY </a:t>
            </a:r>
            <a:r>
              <a:rPr lang="en-US" altLang="ja-JP" sz="2800" dirty="0" smtClean="0">
                <a:latin typeface="+mn-lt"/>
                <a:cs typeface="Times New Roman" panose="02020603050405020304" pitchFamily="18" charset="0"/>
              </a:rPr>
              <a:t>parameters.</a:t>
            </a:r>
            <a:endParaRPr lang="en-US" altLang="ja-JP" sz="2800" dirty="0" smtClean="0">
              <a:latin typeface="+mn-lt"/>
              <a:cs typeface="Times New Roman" panose="02020603050405020304" pitchFamily="18" charset="0"/>
            </a:endParaRPr>
          </a:p>
        </p:txBody>
      </p:sp>
    </p:spTree>
    <p:extLst>
      <p:ext uri="{BB962C8B-B14F-4D97-AF65-F5344CB8AC3E}">
        <p14:creationId xmlns:p14="http://schemas.microsoft.com/office/powerpoint/2010/main" val="4155071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Usage of Common Mode</a:t>
            </a:r>
            <a:endParaRPr lang="ko-KR" altLang="en-US" dirty="0">
              <a:latin typeface="+mn-ea"/>
              <a:ea typeface="+mn-ea"/>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10"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11" name="Rectangle 3"/>
          <p:cNvSpPr txBox="1">
            <a:spLocks noChangeArrowheads="1"/>
          </p:cNvSpPr>
          <p:nvPr/>
        </p:nvSpPr>
        <p:spPr bwMode="auto">
          <a:xfrm>
            <a:off x="685800" y="1988840"/>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Any PD enters the common mode shall perform the d</a:t>
            </a:r>
            <a:r>
              <a:rPr lang="en-US" altLang="ja-JP" sz="2800" dirty="0" smtClean="0">
                <a:latin typeface="+mn-lt"/>
                <a:cs typeface="Times New Roman" panose="02020603050405020304" pitchFamily="18" charset="0"/>
              </a:rPr>
              <a:t>istributed synchronization as adopted in the draft.</a:t>
            </a:r>
          </a:p>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An initiator PD shall first get synchronized in common mode.</a:t>
            </a:r>
          </a:p>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A PD attempts to join PAC network should first start synchronization in common mode.</a:t>
            </a:r>
          </a:p>
          <a:p>
            <a:pPr marL="457200" indent="-457200" algn="just">
              <a:spcBef>
                <a:spcPts val="1200"/>
              </a:spcBef>
              <a:buFont typeface="Arial" panose="020B0604020202020204" pitchFamily="34" charset="0"/>
              <a:buChar char="•"/>
              <a:defRPr/>
            </a:pPr>
            <a:endParaRPr lang="en-US" altLang="ja-JP" sz="2800" dirty="0" smtClean="0">
              <a:latin typeface="+mn-lt"/>
              <a:cs typeface="Times New Roman" panose="02020603050405020304" pitchFamily="18" charset="0"/>
            </a:endParaRPr>
          </a:p>
        </p:txBody>
      </p:sp>
    </p:spTree>
    <p:extLst>
      <p:ext uri="{BB962C8B-B14F-4D97-AF65-F5344CB8AC3E}">
        <p14:creationId xmlns:p14="http://schemas.microsoft.com/office/powerpoint/2010/main" val="589437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Synchronization Outside Common Mode</a:t>
            </a:r>
            <a:endParaRPr lang="ko-KR" altLang="en-US" dirty="0">
              <a:latin typeface="+mn-ea"/>
              <a:ea typeface="+mn-ea"/>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10"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11" name="Rectangle 3"/>
          <p:cNvSpPr txBox="1">
            <a:spLocks noChangeArrowheads="1"/>
          </p:cNvSpPr>
          <p:nvPr/>
        </p:nvSpPr>
        <p:spPr bwMode="auto">
          <a:xfrm>
            <a:off x="685800" y="2494384"/>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Any PD outside the common mode shall perform the d</a:t>
            </a:r>
            <a:r>
              <a:rPr lang="en-US" altLang="ja-JP" sz="2800" dirty="0" smtClean="0">
                <a:latin typeface="+mn-lt"/>
                <a:cs typeface="Times New Roman" panose="02020603050405020304" pitchFamily="18" charset="0"/>
              </a:rPr>
              <a:t>istributed synchronization as adopted in the draft but with the following condition:</a:t>
            </a:r>
          </a:p>
          <a:p>
            <a:pPr marL="0" indent="0" algn="just">
              <a:spcBef>
                <a:spcPts val="2400"/>
              </a:spcBef>
              <a:defRPr/>
            </a:pPr>
            <a:r>
              <a:rPr lang="en-US" altLang="ja-JP" sz="2800" dirty="0" smtClean="0">
                <a:latin typeface="+mn-lt"/>
                <a:cs typeface="Times New Roman" panose="02020603050405020304" pitchFamily="18" charset="0"/>
              </a:rPr>
              <a:t>    Only PDs got synchronized in common mode </a:t>
            </a:r>
          </a:p>
          <a:p>
            <a:pPr marL="0" indent="0" algn="just">
              <a:spcBef>
                <a:spcPts val="0"/>
              </a:spcBef>
              <a:defRPr/>
            </a:pPr>
            <a:r>
              <a:rPr lang="en-US" altLang="ja-JP" sz="2800" dirty="0">
                <a:latin typeface="+mn-lt"/>
                <a:cs typeface="Times New Roman" panose="02020603050405020304" pitchFamily="18" charset="0"/>
              </a:rPr>
              <a:t> </a:t>
            </a:r>
            <a:r>
              <a:rPr lang="en-US" altLang="ja-JP" sz="2800" dirty="0" smtClean="0">
                <a:latin typeface="+mn-lt"/>
                <a:cs typeface="Times New Roman" panose="02020603050405020304" pitchFamily="18" charset="0"/>
              </a:rPr>
              <a:t>   are allowed to transmit synchronization signal  </a:t>
            </a:r>
          </a:p>
          <a:p>
            <a:pPr marL="0" indent="0" algn="just">
              <a:spcBef>
                <a:spcPts val="0"/>
              </a:spcBef>
              <a:defRPr/>
            </a:pPr>
            <a:r>
              <a:rPr lang="en-US" altLang="ja-JP" sz="2800" dirty="0">
                <a:latin typeface="+mn-lt"/>
                <a:cs typeface="Times New Roman" panose="02020603050405020304" pitchFamily="18" charset="0"/>
              </a:rPr>
              <a:t> </a:t>
            </a:r>
            <a:r>
              <a:rPr lang="en-US" altLang="ja-JP" sz="2800" dirty="0" smtClean="0">
                <a:latin typeface="+mn-lt"/>
                <a:cs typeface="Times New Roman" panose="02020603050405020304" pitchFamily="18" charset="0"/>
              </a:rPr>
              <a:t>   in any RF channels.</a:t>
            </a:r>
          </a:p>
          <a:p>
            <a:pPr marL="457200" indent="-457200" algn="just">
              <a:spcBef>
                <a:spcPts val="1200"/>
              </a:spcBef>
              <a:buFont typeface="Arial" panose="020B0604020202020204" pitchFamily="34" charset="0"/>
              <a:buChar char="•"/>
              <a:defRPr/>
            </a:pPr>
            <a:endParaRPr lang="en-US" altLang="ja-JP" sz="2800" dirty="0" smtClean="0">
              <a:latin typeface="+mn-lt"/>
              <a:cs typeface="Times New Roman" panose="02020603050405020304" pitchFamily="18" charset="0"/>
            </a:endParaRPr>
          </a:p>
          <a:p>
            <a:pPr marL="457200" indent="-457200" algn="just">
              <a:spcBef>
                <a:spcPts val="1200"/>
              </a:spcBef>
              <a:buFont typeface="Arial" panose="020B0604020202020204" pitchFamily="34" charset="0"/>
              <a:buChar char="•"/>
              <a:defRPr/>
            </a:pPr>
            <a:endParaRPr lang="en-US" altLang="ja-JP" sz="2800" dirty="0" smtClean="0">
              <a:latin typeface="+mn-lt"/>
              <a:cs typeface="Times New Roman" panose="02020603050405020304" pitchFamily="18" charset="0"/>
            </a:endParaRPr>
          </a:p>
        </p:txBody>
      </p:sp>
    </p:spTree>
    <p:extLst>
      <p:ext uri="{BB962C8B-B14F-4D97-AF65-F5344CB8AC3E}">
        <p14:creationId xmlns:p14="http://schemas.microsoft.com/office/powerpoint/2010/main" val="2548301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Synchronization Outside Common Mode (continue)</a:t>
            </a:r>
            <a:endParaRPr lang="ko-KR" altLang="en-US" dirty="0">
              <a:latin typeface="+mn-ea"/>
              <a:ea typeface="+mn-ea"/>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10"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11" name="Rectangle 3"/>
          <p:cNvSpPr txBox="1">
            <a:spLocks noChangeArrowheads="1"/>
          </p:cNvSpPr>
          <p:nvPr/>
        </p:nvSpPr>
        <p:spPr bwMode="auto">
          <a:xfrm>
            <a:off x="539552" y="2494384"/>
            <a:ext cx="807104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A PD got synchronized in common mode and starts to transmit synchronization signal in any other RF channels rather than the common mode shall be re-synchronized in common mode for a minimum interval of time or it shall stop transmit synchronization signal.</a:t>
            </a:r>
          </a:p>
          <a:p>
            <a:pPr marL="0" indent="0" algn="just">
              <a:spcBef>
                <a:spcPts val="0"/>
              </a:spcBef>
              <a:defRPr/>
            </a:pPr>
            <a:r>
              <a:rPr lang="en-US" altLang="ja-JP" sz="2800" dirty="0">
                <a:latin typeface="+mn-lt"/>
                <a:cs typeface="Times New Roman" panose="02020603050405020304" pitchFamily="18" charset="0"/>
              </a:rPr>
              <a:t> </a:t>
            </a:r>
            <a:r>
              <a:rPr lang="en-US" altLang="ja-JP" sz="2800" dirty="0" smtClean="0">
                <a:latin typeface="+mn-lt"/>
                <a:cs typeface="Times New Roman" panose="02020603050405020304" pitchFamily="18" charset="0"/>
              </a:rPr>
              <a:t>   </a:t>
            </a:r>
            <a:endParaRPr lang="en-US" altLang="ja-JP" sz="2800" dirty="0" smtClean="0">
              <a:latin typeface="+mn-lt"/>
              <a:cs typeface="Times New Roman" panose="02020603050405020304" pitchFamily="18" charset="0"/>
            </a:endParaRPr>
          </a:p>
          <a:p>
            <a:pPr marL="457200" indent="-457200" algn="just">
              <a:spcBef>
                <a:spcPts val="1200"/>
              </a:spcBef>
              <a:buFont typeface="Arial" panose="020B0604020202020204" pitchFamily="34" charset="0"/>
              <a:buChar char="•"/>
              <a:defRPr/>
            </a:pPr>
            <a:endParaRPr lang="en-US" altLang="ja-JP" sz="2800" dirty="0" smtClean="0">
              <a:latin typeface="+mn-lt"/>
              <a:cs typeface="Times New Roman" panose="02020603050405020304" pitchFamily="18" charset="0"/>
            </a:endParaRPr>
          </a:p>
        </p:txBody>
      </p:sp>
    </p:spTree>
    <p:extLst>
      <p:ext uri="{BB962C8B-B14F-4D97-AF65-F5344CB8AC3E}">
        <p14:creationId xmlns:p14="http://schemas.microsoft.com/office/powerpoint/2010/main" val="4267992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Parameters To be decided</a:t>
            </a:r>
            <a:endParaRPr lang="ko-KR" altLang="en-US" dirty="0">
              <a:latin typeface="+mn-ea"/>
              <a:ea typeface="+mn-ea"/>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10"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11" name="Rectangle 3"/>
          <p:cNvSpPr txBox="1">
            <a:spLocks noChangeArrowheads="1"/>
          </p:cNvSpPr>
          <p:nvPr/>
        </p:nvSpPr>
        <p:spPr bwMode="auto">
          <a:xfrm>
            <a:off x="685800" y="2204864"/>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A fixed RF channel and fixed PHY parameters for the common mode at each frequency band.</a:t>
            </a:r>
          </a:p>
          <a:p>
            <a:pPr marL="457200" indent="-457200" algn="just">
              <a:spcBef>
                <a:spcPts val="1200"/>
              </a:spcBef>
              <a:buFont typeface="Arial" panose="020B0604020202020204" pitchFamily="34" charset="0"/>
              <a:buChar char="•"/>
              <a:defRPr/>
            </a:pPr>
            <a:endParaRPr lang="en-US" altLang="ja-JP" sz="2800" dirty="0" smtClean="0">
              <a:latin typeface="+mn-lt"/>
              <a:cs typeface="Times New Roman" panose="02020603050405020304" pitchFamily="18" charset="0"/>
            </a:endParaRPr>
          </a:p>
          <a:p>
            <a:pPr marL="457200" indent="-457200" algn="just">
              <a:spcBef>
                <a:spcPts val="1200"/>
              </a:spcBef>
              <a:buFont typeface="Arial" panose="020B0604020202020204" pitchFamily="34" charset="0"/>
              <a:buChar char="•"/>
              <a:defRPr/>
            </a:pPr>
            <a:r>
              <a:rPr lang="en-US" altLang="ja-JP" sz="2800" dirty="0" smtClean="0">
                <a:latin typeface="+mn-lt"/>
                <a:cs typeface="Times New Roman" panose="02020603050405020304" pitchFamily="18" charset="0"/>
              </a:rPr>
              <a:t>The minimum interval that a PD shall get re-synchronized in common mode.</a:t>
            </a:r>
            <a:endParaRPr lang="en-US" altLang="ja-JP" sz="2800" dirty="0" smtClean="0">
              <a:latin typeface="+mn-lt"/>
              <a:cs typeface="Times New Roman" panose="02020603050405020304" pitchFamily="18" charset="0"/>
            </a:endParaRPr>
          </a:p>
        </p:txBody>
      </p:sp>
    </p:spTree>
    <p:extLst>
      <p:ext uri="{BB962C8B-B14F-4D97-AF65-F5344CB8AC3E}">
        <p14:creationId xmlns:p14="http://schemas.microsoft.com/office/powerpoint/2010/main" val="846593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78716</TotalTime>
  <Words>489</Words>
  <Application>Microsoft Office PowerPoint</Application>
  <PresentationFormat>画面に合わせる (4:3)</PresentationFormat>
  <Paragraphs>76</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Blank Presentation</vt:lpstr>
      <vt:lpstr>PowerPoint プレゼンテーション</vt:lpstr>
      <vt:lpstr>Synchronization Between Channels Towards Global Synchronization</vt:lpstr>
      <vt:lpstr>Background</vt:lpstr>
      <vt:lpstr>Objective</vt:lpstr>
      <vt:lpstr>What Is Common Mode?</vt:lpstr>
      <vt:lpstr>Usage of Common Mode</vt:lpstr>
      <vt:lpstr>Synchronization Outside Common Mode</vt:lpstr>
      <vt:lpstr>Synchronization Outside Common Mode (continue)</vt:lpstr>
      <vt:lpstr>Parameters To be decided</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2754</cp:revision>
  <cp:lastPrinted>1998-02-10T13:28:06Z</cp:lastPrinted>
  <dcterms:created xsi:type="dcterms:W3CDTF">1999-11-08T18:59:45Z</dcterms:created>
  <dcterms:modified xsi:type="dcterms:W3CDTF">2015-09-15T16:50:53Z</dcterms:modified>
</cp:coreProperties>
</file>