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72" r:id="rId4"/>
    <p:sldId id="260" r:id="rId5"/>
    <p:sldId id="261" r:id="rId6"/>
    <p:sldId id="262" r:id="rId7"/>
    <p:sldId id="263" r:id="rId8"/>
    <p:sldId id="273" r:id="rId9"/>
    <p:sldId id="265" r:id="rId10"/>
    <p:sldId id="274" r:id="rId11"/>
    <p:sldId id="275" r:id="rId12"/>
    <p:sldId id="276" r:id="rId13"/>
    <p:sldId id="277" r:id="rId14"/>
    <p:sldId id="278" r:id="rId15"/>
    <p:sldId id="279" r:id="rId16"/>
    <p:sldId id="271" r:id="rId1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9" d="100"/>
          <a:sy n="59" d="100"/>
        </p:scale>
        <p:origin x="-47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9</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September,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September, 2015</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802.15-15-0705-00-004s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September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[15</a:t>
            </a:r>
            <a:r>
              <a:rPr lang="en-US" altLang="ja-JP" sz="1600" dirty="0" smtClean="0">
                <a:ea typeface="ＭＳ Ｐゴシック" charset="-128"/>
              </a:rPr>
              <a:t> September,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September</a:t>
            </a:r>
            <a:r>
              <a:rPr lang="en-US" altLang="ja-JP" sz="1600" dirty="0" smtClean="0">
                <a:ea typeface="ＭＳ Ｐゴシック" charset="-128"/>
              </a:rPr>
              <a:t> </a:t>
            </a:r>
            <a:r>
              <a:rPr lang="en-US" altLang="ja-JP" sz="1600" dirty="0" smtClean="0">
                <a:solidFill>
                  <a:schemeClr val="tx2"/>
                </a:solidFill>
                <a:ea typeface="ＭＳ Ｐゴシック" charset="-128"/>
              </a:rPr>
              <a:t>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September </a:t>
            </a:r>
            <a:r>
              <a:rPr lang="en-US" altLang="ja-JP" sz="2400" dirty="0"/>
              <a:t>2015 </a:t>
            </a:r>
            <a:r>
              <a:rPr lang="en-US" altLang="ja-JP" sz="2400" dirty="0" smtClean="0"/>
              <a:t>Agenda</a:t>
            </a:r>
            <a:r>
              <a:rPr lang="ja-JP" altLang="en-US" sz="2400" dirty="0" smtClean="0"/>
              <a:t> </a:t>
            </a:r>
            <a:r>
              <a:rPr lang="en-US" altLang="ja-JP" sz="2400" dirty="0" smtClean="0"/>
              <a:t>(</a:t>
            </a:r>
            <a:r>
              <a:rPr lang="en-US" altLang="ja-JP" sz="2400" dirty="0" smtClean="0"/>
              <a:t>15-15-631r1)</a:t>
            </a:r>
            <a:endParaRPr lang="en-US" altLang="ja-JP" sz="2400" dirty="0" smtClean="0"/>
          </a:p>
          <a:p>
            <a:r>
              <a:rPr lang="en-US" altLang="ja-JP" sz="2400" dirty="0" smtClean="0">
                <a:ea typeface="ＭＳ Ｐゴシック" charset="-128"/>
              </a:rPr>
              <a:t>TG4s Opening Information for </a:t>
            </a:r>
            <a:r>
              <a:rPr lang="en-US" altLang="ja-JP" sz="2400" dirty="0" smtClean="0">
                <a:ea typeface="ＭＳ Ｐゴシック" charset="-128"/>
              </a:rPr>
              <a:t>September </a:t>
            </a:r>
            <a:r>
              <a:rPr lang="en-US" altLang="ja-JP" sz="2400" dirty="0" smtClean="0">
                <a:ea typeface="ＭＳ Ｐゴシック" charset="-128"/>
              </a:rPr>
              <a:t>2015</a:t>
            </a:r>
            <a:r>
              <a:rPr lang="en-US" altLang="ja-JP" sz="2400" dirty="0" smtClean="0"/>
              <a:t> </a:t>
            </a:r>
            <a:r>
              <a:rPr lang="en-US" altLang="ja-JP" sz="2400" dirty="0"/>
              <a:t>(</a:t>
            </a:r>
            <a:r>
              <a:rPr lang="en-US" altLang="ja-JP" sz="2400" dirty="0" smtClean="0"/>
              <a:t>15-15-705r0)</a:t>
            </a:r>
            <a:endParaRPr lang="en-US" altLang="ja-JP" sz="2400" dirty="0" smtClean="0"/>
          </a:p>
          <a:p>
            <a:r>
              <a:rPr lang="en-US" altLang="ja-JP" sz="2400" dirty="0"/>
              <a:t>TG4s </a:t>
            </a:r>
            <a:r>
              <a:rPr lang="en-US" altLang="ja-JP" sz="2400" dirty="0" smtClean="0">
                <a:ea typeface="ＭＳ Ｐゴシック" charset="-128"/>
              </a:rPr>
              <a:t>July</a:t>
            </a:r>
            <a:r>
              <a:rPr lang="en-US" altLang="ja-JP" sz="2400" dirty="0" smtClean="0"/>
              <a:t> </a:t>
            </a:r>
            <a:r>
              <a:rPr lang="en-US" altLang="ja-JP" sz="2400" dirty="0" smtClean="0"/>
              <a:t>2015 Meeting Minutes (</a:t>
            </a:r>
            <a:r>
              <a:rPr lang="en-US" altLang="ja-JP" sz="2400" dirty="0" smtClean="0"/>
              <a:t>15-15-607</a:t>
            </a:r>
            <a:r>
              <a:rPr lang="en-US" altLang="ja-JP" sz="2400" dirty="0" smtClean="0"/>
              <a:t>)</a:t>
            </a:r>
          </a:p>
          <a:p>
            <a:r>
              <a:rPr lang="en-US" altLang="ja-JP" sz="2400" dirty="0" smtClean="0"/>
              <a:t>TG4s Teleconference Minutes for </a:t>
            </a:r>
            <a:r>
              <a:rPr lang="en-US" altLang="ja-JP" sz="2400" dirty="0" smtClean="0">
                <a:ea typeface="ＭＳ Ｐゴシック" charset="-128"/>
              </a:rPr>
              <a:t>September</a:t>
            </a:r>
            <a:r>
              <a:rPr lang="en-US" altLang="ja-JP" sz="2400" dirty="0" smtClean="0"/>
              <a:t> </a:t>
            </a:r>
            <a:r>
              <a:rPr lang="en-US" altLang="ja-JP" sz="2400" dirty="0" smtClean="0"/>
              <a:t>2015 (</a:t>
            </a:r>
            <a:r>
              <a:rPr lang="en-US" altLang="ja-JP" sz="2400" dirty="0" smtClean="0"/>
              <a:t>15-15-670r0</a:t>
            </a:r>
            <a:r>
              <a:rPr lang="en-US" altLang="ja-JP" sz="2400" dirty="0" smtClean="0"/>
              <a:t>)</a:t>
            </a:r>
          </a:p>
          <a:p>
            <a:r>
              <a:rPr lang="en-US" altLang="ja-JP" sz="2400" dirty="0" smtClean="0"/>
              <a:t>TG4s Technical Guidance </a:t>
            </a:r>
            <a:r>
              <a:rPr lang="en-US" altLang="ja-JP" sz="2400" dirty="0" smtClean="0"/>
              <a:t>Document(15-14-555r6)</a:t>
            </a:r>
            <a:endParaRPr lang="en-US" altLang="ja-JP" sz="2400" dirty="0" smtClean="0"/>
          </a:p>
          <a:p>
            <a:r>
              <a:rPr lang="en-US" altLang="ja-JP" sz="2400" dirty="0" smtClean="0"/>
              <a:t>Proposal for SRM specific MAC PIB in Technical Guidance </a:t>
            </a:r>
            <a:r>
              <a:rPr lang="en-US" altLang="ja-JP" sz="2400" dirty="0" smtClean="0"/>
              <a:t>Document(15-15-673r0</a:t>
            </a:r>
            <a:r>
              <a:rPr lang="en-US" altLang="ja-JP" sz="2400" dirty="0" smtClean="0"/>
              <a:t>)</a:t>
            </a:r>
            <a:endParaRPr lang="en-US" altLang="ja-JP" sz="2400" dirty="0" smtClean="0"/>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September,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2014</a:t>
            </a:r>
          </a:p>
          <a:p>
            <a:pPr lvl="1"/>
            <a:r>
              <a:rPr kumimoji="1" lang="en-US" altLang="ja-JP" sz="2400" dirty="0" smtClean="0"/>
              <a:t>Work on Use case, Technica</a:t>
            </a:r>
            <a:r>
              <a:rPr lang="en-US" altLang="ja-JP" sz="2400" dirty="0" smtClean="0"/>
              <a:t>l guidance document and more.			</a:t>
            </a:r>
            <a:endParaRPr kumimoji="1" lang="en-US" altLang="ja-JP" sz="2400" dirty="0" smtClean="0"/>
          </a:p>
          <a:p>
            <a:r>
              <a:rPr lang="en-US" altLang="ja-JP" sz="2800" dirty="0" smtClean="0"/>
              <a:t>Editing1</a:t>
            </a:r>
            <a:r>
              <a:rPr lang="en-US" altLang="ja-JP" sz="2800" baseline="30000" dirty="0" smtClean="0"/>
              <a:t>st</a:t>
            </a:r>
            <a:r>
              <a:rPr lang="en-US" altLang="ja-JP" sz="2800" dirty="0" smtClean="0"/>
              <a:t> Draft			May 2015</a:t>
            </a:r>
          </a:p>
          <a:p>
            <a:r>
              <a:rPr kumimoji="1" lang="en-US" altLang="ja-JP" sz="2800" dirty="0" smtClean="0"/>
              <a:t>Motion for Letter Ballot	November 2015</a:t>
            </a:r>
          </a:p>
          <a:p>
            <a:r>
              <a:rPr lang="en-US" altLang="ja-JP" sz="2800" dirty="0" smtClean="0"/>
              <a:t>Sponsor Ballot			July 2016</a:t>
            </a:r>
          </a:p>
          <a:p>
            <a:r>
              <a:rPr lang="de-DE" altLang="ja-JP" sz="2800" dirty="0"/>
              <a:t>Submission to </a:t>
            </a:r>
            <a:r>
              <a:rPr lang="de-DE" altLang="ja-JP" sz="2800" dirty="0" smtClean="0"/>
              <a:t>RevCom	May 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September,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11</a:t>
            </a:fld>
            <a:endParaRPr lang="en-US" altLang="ja-JP" dirty="0"/>
          </a:p>
        </p:txBody>
      </p:sp>
      <p:sp>
        <p:nvSpPr>
          <p:cNvPr id="7" name="テキスト ボックス 6"/>
          <p:cNvSpPr txBox="1"/>
          <p:nvPr/>
        </p:nvSpPr>
        <p:spPr>
          <a:xfrm>
            <a:off x="6300192" y="6093296"/>
            <a:ext cx="2592288" cy="307777"/>
          </a:xfrm>
          <a:prstGeom prst="rect">
            <a:avLst/>
          </a:prstGeom>
          <a:noFill/>
        </p:spPr>
        <p:txBody>
          <a:bodyPr wrap="square" rtlCol="0">
            <a:spAutoFit/>
          </a:bodyPr>
          <a:lstStyle/>
          <a:p>
            <a:r>
              <a:rPr kumimoji="1" lang="en-US" altLang="ja-JP" sz="1400" dirty="0" smtClean="0"/>
              <a:t>15-449r0 T</a:t>
            </a:r>
            <a:r>
              <a:rPr kumimoji="1" lang="en-US" altLang="ja-JP" sz="1400" dirty="0" smtClean="0"/>
              <a:t>imeline of TG4s</a:t>
            </a:r>
            <a:endParaRPr kumimoji="1" lang="ja-JP" altLang="en-US" sz="1400" dirty="0"/>
          </a:p>
        </p:txBody>
      </p:sp>
    </p:spTree>
    <p:extLst>
      <p:ext uri="{BB962C8B-B14F-4D97-AF65-F5344CB8AC3E}">
        <p14:creationId xmlns:p14="http://schemas.microsoft.com/office/powerpoint/2010/main" xmlns="" val="1249501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14668ED9-298E-4895-B63D-678BD5750840}" type="slidenum">
              <a:rPr lang="en-US" altLang="ja-JP" smtClean="0"/>
              <a:pPr/>
              <a:t>12</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893486"/>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9" name="テキスト ボックス 8"/>
          <p:cNvSpPr txBox="1"/>
          <p:nvPr/>
        </p:nvSpPr>
        <p:spPr>
          <a:xfrm>
            <a:off x="6300192" y="6093296"/>
            <a:ext cx="2592288" cy="307777"/>
          </a:xfrm>
          <a:prstGeom prst="rect">
            <a:avLst/>
          </a:prstGeom>
          <a:noFill/>
        </p:spPr>
        <p:txBody>
          <a:bodyPr wrap="square" rtlCol="0">
            <a:spAutoFit/>
          </a:bodyPr>
          <a:lstStyle/>
          <a:p>
            <a:r>
              <a:rPr kumimoji="1" lang="en-US" altLang="ja-JP" sz="1400" dirty="0" smtClean="0"/>
              <a:t>15-449r0 T</a:t>
            </a:r>
            <a:r>
              <a:rPr kumimoji="1" lang="en-US" altLang="ja-JP" sz="1400" dirty="0" smtClean="0"/>
              <a:t>imeline of TG4s</a:t>
            </a:r>
            <a:endParaRPr kumimoji="1" lang="ja-JP" altLang="en-US" sz="1400" dirty="0"/>
          </a:p>
        </p:txBody>
      </p:sp>
    </p:spTree>
    <p:extLst>
      <p:ext uri="{BB962C8B-B14F-4D97-AF65-F5344CB8AC3E}">
        <p14:creationId xmlns:p14="http://schemas.microsoft.com/office/powerpoint/2010/main" xmlns="" val="2425513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fontScale="92500" lnSpcReduction="20000"/>
          </a:bodyPr>
          <a:lstStyle/>
          <a:p>
            <a:r>
              <a:rPr lang="en-US" altLang="ja-JP" sz="2800" dirty="0" smtClean="0"/>
              <a:t>OPEN/Patent Policy</a:t>
            </a:r>
          </a:p>
          <a:p>
            <a:r>
              <a:rPr lang="en-US" altLang="ja-JP" sz="2800" dirty="0" smtClean="0"/>
              <a:t>Approve Agenda </a:t>
            </a:r>
          </a:p>
          <a:p>
            <a:r>
              <a:rPr lang="en-US" altLang="ja-JP" sz="2800" dirty="0" smtClean="0"/>
              <a:t>Waikoloa </a:t>
            </a:r>
            <a:r>
              <a:rPr lang="en-US" altLang="ja-JP" sz="2800" dirty="0" smtClean="0"/>
              <a:t>and Teleconference meeting minutes</a:t>
            </a:r>
          </a:p>
          <a:p>
            <a:r>
              <a:rPr lang="en-US" altLang="ja-JP" sz="2800" dirty="0" smtClean="0"/>
              <a:t>Opening information  </a:t>
            </a:r>
          </a:p>
          <a:p>
            <a:r>
              <a:rPr lang="en-US" altLang="ja-JP" sz="2800" dirty="0" smtClean="0"/>
              <a:t>Review of TG4s </a:t>
            </a:r>
            <a:r>
              <a:rPr lang="en-US" altLang="ja-JP" sz="2800" dirty="0" smtClean="0"/>
              <a:t>Technical Guidance </a:t>
            </a:r>
            <a:r>
              <a:rPr lang="en-US" altLang="ja-JP" sz="2800" dirty="0" smtClean="0"/>
              <a:t>Document (15-14-555r6)</a:t>
            </a:r>
            <a:endParaRPr lang="en-US" altLang="ja-JP" sz="2800" dirty="0" smtClean="0"/>
          </a:p>
          <a:p>
            <a:r>
              <a:rPr lang="en-US" altLang="ja-JP" sz="2800" dirty="0" smtClean="0"/>
              <a:t>Proposal for SRM specific MAC PIB in Technical Guidance </a:t>
            </a:r>
            <a:r>
              <a:rPr lang="en-US" altLang="ja-JP" sz="2800" dirty="0" smtClean="0"/>
              <a:t>Document (15-15-673</a:t>
            </a:r>
            <a:r>
              <a:rPr lang="en-US" altLang="ja-JP" sz="2800" dirty="0" smtClean="0"/>
              <a:t>)</a:t>
            </a:r>
            <a:endParaRPr lang="en-US" altLang="ja-JP" sz="2800" dirty="0" smtClean="0"/>
          </a:p>
          <a:p>
            <a:r>
              <a:rPr lang="en-US" altLang="ja-JP" sz="2800" dirty="0" smtClean="0"/>
              <a:t>Work on Technical Guidance </a:t>
            </a:r>
            <a:r>
              <a:rPr lang="en-US" altLang="ja-JP" sz="2800" dirty="0" smtClean="0"/>
              <a:t>Document and Draft document.</a:t>
            </a:r>
            <a:endParaRPr lang="ja-JP" altLang="ja-JP" sz="2800" dirty="0"/>
          </a:p>
        </p:txBody>
      </p:sp>
      <p:sp>
        <p:nvSpPr>
          <p:cNvPr id="4" name="日付プレースホルダ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p14="http://schemas.microsoft.com/office/powerpoint/2010/main" xmlns="" val="2419366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Wednesday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a:bodyPr>
          <a:lstStyle/>
          <a:p>
            <a:r>
              <a:rPr lang="en-US" altLang="ja-JP" sz="2800" dirty="0" smtClean="0"/>
              <a:t>OPEN</a:t>
            </a:r>
          </a:p>
          <a:p>
            <a:r>
              <a:rPr lang="en-US" altLang="ja-JP" sz="2800" dirty="0" smtClean="0"/>
              <a:t>Review of TG4s Technical Guidance Document (</a:t>
            </a:r>
            <a:r>
              <a:rPr lang="en-US" altLang="ja-JP" sz="2800" dirty="0" smtClean="0"/>
              <a:t>15-14-555r6)</a:t>
            </a:r>
            <a:endParaRPr lang="en-US" altLang="ja-JP" sz="2800" dirty="0" smtClean="0"/>
          </a:p>
          <a:p>
            <a:r>
              <a:rPr lang="en-CA" altLang="ja-JP" sz="2800" dirty="0" smtClean="0"/>
              <a:t>Transmit Power Control issue</a:t>
            </a:r>
          </a:p>
          <a:p>
            <a:r>
              <a:rPr lang="en-CA" altLang="ja-JP" sz="2800" dirty="0" smtClean="0"/>
              <a:t>Presentation</a:t>
            </a:r>
            <a:endParaRPr lang="en-CA" altLang="ja-JP" sz="2800" dirty="0" smtClean="0"/>
          </a:p>
          <a:p>
            <a:r>
              <a:rPr lang="en-US" altLang="ja-JP" sz="2800" dirty="0" smtClean="0"/>
              <a:t>Work on Technical Guidance </a:t>
            </a:r>
            <a:r>
              <a:rPr lang="en-US" altLang="ja-JP" sz="2800" dirty="0" smtClean="0"/>
              <a:t>Document and Draft document  </a:t>
            </a:r>
            <a:endParaRPr lang="en-US" altLang="ja-JP" sz="2800" dirty="0" smtClean="0"/>
          </a:p>
          <a:p>
            <a:r>
              <a:rPr lang="en-US" altLang="ja-JP" sz="2800" dirty="0" smtClean="0"/>
              <a:t>Other business </a:t>
            </a:r>
          </a:p>
        </p:txBody>
      </p:sp>
      <p:sp>
        <p:nvSpPr>
          <p:cNvPr id="4" name="日付プレースホルダ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14</a:t>
            </a:fld>
            <a:endParaRPr lang="en-US" altLang="ja-JP" dirty="0"/>
          </a:p>
        </p:txBody>
      </p:sp>
    </p:spTree>
    <p:extLst>
      <p:ext uri="{BB962C8B-B14F-4D97-AF65-F5344CB8AC3E}">
        <p14:creationId xmlns:p14="http://schemas.microsoft.com/office/powerpoint/2010/main" xmlns="" val="2419366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AM1</a:t>
            </a:r>
            <a:endParaRPr lang="ja-JP" altLang="ja-JP" dirty="0"/>
          </a:p>
        </p:txBody>
      </p:sp>
      <p:sp>
        <p:nvSpPr>
          <p:cNvPr id="4099" name="Rectangle 3"/>
          <p:cNvSpPr>
            <a:spLocks noGrp="1" noChangeArrowheads="1"/>
          </p:cNvSpPr>
          <p:nvPr>
            <p:ph idx="1"/>
          </p:nvPr>
        </p:nvSpPr>
        <p:spPr>
          <a:ln/>
        </p:spPr>
        <p:txBody>
          <a:bodyPr>
            <a:normAutofit/>
          </a:bodyPr>
          <a:lstStyle/>
          <a:p>
            <a:r>
              <a:rPr lang="en-US" altLang="ja-JP" sz="2800" dirty="0" smtClean="0"/>
              <a:t>OPEN</a:t>
            </a:r>
          </a:p>
          <a:p>
            <a:r>
              <a:rPr lang="en-US" altLang="ja-JP" sz="2800" dirty="0" smtClean="0"/>
              <a:t>Work on Technical Guidance </a:t>
            </a:r>
            <a:r>
              <a:rPr lang="en-US" altLang="ja-JP" sz="2800" dirty="0" smtClean="0"/>
              <a:t>Document and Draft document </a:t>
            </a:r>
            <a:endParaRPr lang="en-US" altLang="ja-JP" sz="2800" dirty="0" smtClean="0"/>
          </a:p>
          <a:p>
            <a:pPr>
              <a:lnSpc>
                <a:spcPct val="80000"/>
              </a:lnSpc>
            </a:pPr>
            <a:r>
              <a:rPr lang="en-US" altLang="ja-JP" sz="2800" dirty="0" smtClean="0"/>
              <a:t>Timeline and plan </a:t>
            </a:r>
            <a:r>
              <a:rPr lang="en-US" altLang="ja-JP" sz="2800" dirty="0" smtClean="0"/>
              <a:t>for </a:t>
            </a:r>
            <a:r>
              <a:rPr lang="en-US" altLang="ja-JP" sz="2800" dirty="0" smtClean="0"/>
              <a:t>November </a:t>
            </a:r>
            <a:r>
              <a:rPr lang="en-US" altLang="ja-JP" sz="2800" dirty="0" smtClean="0"/>
              <a:t>meeting and Teleconference</a:t>
            </a:r>
          </a:p>
          <a:p>
            <a:r>
              <a:rPr lang="en-US" altLang="ja-JP" sz="2800" dirty="0" smtClean="0"/>
              <a:t>Other business </a:t>
            </a:r>
          </a:p>
          <a:p>
            <a:r>
              <a:rPr lang="en-US" altLang="ja-JP" sz="2800" dirty="0" smtClean="0"/>
              <a:t>Adjourn</a:t>
            </a:r>
          </a:p>
        </p:txBody>
      </p:sp>
      <p:sp>
        <p:nvSpPr>
          <p:cNvPr id="4" name="日付プレースホルダ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15</a:t>
            </a:fld>
            <a:endParaRPr lang="en-US" altLang="ja-JP" dirty="0"/>
          </a:p>
        </p:txBody>
      </p:sp>
    </p:spTree>
    <p:extLst>
      <p:ext uri="{BB962C8B-B14F-4D97-AF65-F5344CB8AC3E}">
        <p14:creationId xmlns:p14="http://schemas.microsoft.com/office/powerpoint/2010/main" xmlns="" val="24193660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defRPr/>
            </a:pPr>
            <a:r>
              <a:rPr lang="en-US" altLang="ja-JP" smtClean="0"/>
              <a:t>September, 2015</a:t>
            </a:r>
            <a:endParaRPr lang="en-US" altLang="ja-JP" dirty="0"/>
          </a:p>
        </p:txBody>
      </p:sp>
      <p:sp>
        <p:nvSpPr>
          <p:cNvPr id="4" name="フッター プレースホルダー 3"/>
          <p:cNvSpPr>
            <a:spLocks noGrp="1"/>
          </p:cNvSpPr>
          <p:nvPr>
            <p:ph type="ftr" sz="quarter" idx="11"/>
          </p:nvPr>
        </p:nvSpPr>
        <p:spPr/>
        <p:txBody>
          <a:bodyPr/>
          <a:lstStyle/>
          <a:p>
            <a:pPr>
              <a:defRPr/>
            </a:pPr>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16</a:t>
            </a:fld>
            <a:endParaRPr lang="en-US" altLang="ja-JP" dirty="0"/>
          </a:p>
        </p:txBody>
      </p:sp>
    </p:spTree>
    <p:extLst>
      <p:ext uri="{BB962C8B-B14F-4D97-AF65-F5344CB8AC3E}">
        <p14:creationId xmlns="" xmlns:p14="http://schemas.microsoft.com/office/powerpoint/2010/main" val="150297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a:t>
            </a:r>
            <a:r>
              <a:rPr lang="en-US" altLang="ja-JP" dirty="0" smtClean="0">
                <a:ea typeface="ＭＳ Ｐゴシック" charset="-128"/>
              </a:rPr>
              <a:t>Opening </a:t>
            </a:r>
            <a:r>
              <a:rPr lang="en-US" altLang="ja-JP" dirty="0" smtClean="0">
                <a:ea typeface="ＭＳ Ｐゴシック" charset="-128"/>
              </a:rPr>
              <a:t>Information for September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p14="http://schemas.microsoft.com/office/powerpoint/2010/main" xmlns=""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September, 2015</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September, 2015</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 xmlns:p14="http://schemas.microsoft.com/office/powerpoint/2010/main"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September,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 xmlns:p14="http://schemas.microsoft.com/office/powerpoint/2010/main"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2574273805"/>
              </p:ext>
            </p:extLst>
          </p:nvPr>
        </p:nvGraphicFramePr>
        <p:xfrm>
          <a:off x="755576" y="2060848"/>
          <a:ext cx="7560000" cy="2962840"/>
        </p:xfrm>
        <a:graphic>
          <a:graphicData uri="http://schemas.openxmlformats.org/drawingml/2006/table">
            <a:tbl>
              <a:tblPr firstRow="1" bandRow="1">
                <a:tableStyleId>{93296810-A885-4BE3-A3E7-6D5BEEA58F35}</a:tableStyleId>
              </a:tblPr>
              <a:tblGrid>
                <a:gridCol w="1080000"/>
                <a:gridCol w="1620000"/>
                <a:gridCol w="1620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p>
                      <a:pPr algn="ctr"/>
                      <a:r>
                        <a:rPr kumimoji="1" lang="en-US" altLang="ja-JP" dirty="0" smtClean="0">
                          <a:solidFill>
                            <a:schemeClr val="tx1"/>
                          </a:solidFill>
                        </a:rPr>
                        <a:t>Lotus Suite 8</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Lotus Suite 8</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Lotus Suite 9</a:t>
                      </a:r>
                      <a:endParaRPr kumimoji="1" lang="ja-JP" altLang="en-US" dirty="0" smtClean="0">
                        <a:solidFill>
                          <a:schemeClr val="tx1"/>
                        </a:solidFill>
                      </a:endParaRPr>
                    </a:p>
                  </a:txBody>
                  <a:tcPr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September, 2015</a:t>
            </a:r>
            <a:endParaRPr lang="en-US" altLang="ja-JP" dirty="0"/>
          </a:p>
        </p:txBody>
      </p:sp>
    </p:spTree>
    <p:extLst>
      <p:ext uri="{BB962C8B-B14F-4D97-AF65-F5344CB8AC3E}">
        <p14:creationId xmlns:p14="http://schemas.microsoft.com/office/powerpoint/2010/main" xmlns=""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9</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lnSpcReduction="10000"/>
          </a:bodyPr>
          <a:lstStyle/>
          <a:p>
            <a:r>
              <a:rPr lang="en-US" altLang="ja-JP" sz="2400" dirty="0" smtClean="0"/>
              <a:t>TG4s meeting call to order</a:t>
            </a:r>
          </a:p>
          <a:p>
            <a:r>
              <a:rPr lang="en-US" altLang="ja-JP" sz="2400" dirty="0" smtClean="0"/>
              <a:t>Call for essential patents and policies &amp; procedures reminder </a:t>
            </a:r>
            <a:endParaRPr lang="en-US" altLang="ja-JP" sz="2400" dirty="0" smtClean="0"/>
          </a:p>
          <a:p>
            <a:r>
              <a:rPr lang="en-US" altLang="ja-JP" sz="2400" dirty="0" smtClean="0"/>
              <a:t>Agenda Setting</a:t>
            </a:r>
            <a:endParaRPr lang="en-US" altLang="ja-JP" sz="2400" dirty="0" smtClean="0"/>
          </a:p>
          <a:p>
            <a:r>
              <a:rPr lang="en-US" altLang="ja-JP" sz="2400" dirty="0" smtClean="0"/>
              <a:t>Approve </a:t>
            </a:r>
            <a:r>
              <a:rPr lang="en-US" altLang="ja-JP" sz="2400" dirty="0" smtClean="0"/>
              <a:t>Waikoloa </a:t>
            </a:r>
            <a:r>
              <a:rPr lang="en-US" altLang="ja-JP" sz="2400" dirty="0" smtClean="0"/>
              <a:t>and </a:t>
            </a:r>
            <a:r>
              <a:rPr lang="en-US" altLang="ja-JP" sz="2400" dirty="0" smtClean="0"/>
              <a:t>September </a:t>
            </a:r>
            <a:r>
              <a:rPr lang="en-US" altLang="ja-JP" sz="2400" dirty="0" smtClean="0"/>
              <a:t>Teleconference meeting 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t>
            </a:r>
            <a:r>
              <a:rPr lang="en-US" altLang="ja-JP" sz="2400" dirty="0" smtClean="0"/>
              <a:t> and Draft document</a:t>
            </a:r>
          </a:p>
          <a:p>
            <a:pPr>
              <a:lnSpc>
                <a:spcPct val="80000"/>
              </a:lnSpc>
            </a:pPr>
            <a:r>
              <a:rPr lang="en-US" altLang="ja-JP" sz="2400" dirty="0" smtClean="0"/>
              <a:t>Timeline</a:t>
            </a:r>
            <a:endParaRPr lang="en-US" altLang="ja-JP" sz="2400" dirty="0" smtClean="0"/>
          </a:p>
          <a:p>
            <a:pPr>
              <a:lnSpc>
                <a:spcPct val="80000"/>
              </a:lnSpc>
            </a:pPr>
            <a:r>
              <a:rPr lang="en-US" altLang="ja-JP" sz="2400" dirty="0" smtClean="0"/>
              <a:t>Plan for </a:t>
            </a:r>
            <a:r>
              <a:rPr lang="en-US" altLang="ja-JP" sz="2400" dirty="0" smtClean="0"/>
              <a:t>November </a:t>
            </a:r>
            <a:r>
              <a:rPr lang="en-US" altLang="ja-JP" sz="2400" dirty="0" smtClean="0"/>
              <a:t>meeting and Teleconference</a:t>
            </a:r>
          </a:p>
          <a:p>
            <a:r>
              <a:rPr lang="en-US" altLang="ja-JP" sz="24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358</TotalTime>
  <Words>1156</Words>
  <Application>Microsoft Office PowerPoint</Application>
  <PresentationFormat>画面に合わせる (4:3)</PresentationFormat>
  <Paragraphs>238</Paragraphs>
  <Slides>16</Slides>
  <Notes>6</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IEEE-P802_15</vt:lpstr>
      <vt:lpstr>スライド 1</vt:lpstr>
      <vt:lpstr>TG4s Opening Information for September 2015</vt:lpstr>
      <vt:lpstr>Attendance</vt:lpstr>
      <vt:lpstr>スライド 4</vt:lpstr>
      <vt:lpstr>スライド 5</vt:lpstr>
      <vt:lpstr>Call for Potentially Essential Patents</vt:lpstr>
      <vt:lpstr>Other Guidelines for IEEE WG Meetings</vt:lpstr>
      <vt:lpstr>TG4s schedule for the week</vt:lpstr>
      <vt:lpstr>Agenda</vt:lpstr>
      <vt:lpstr>Contributions</vt:lpstr>
      <vt:lpstr>Time planning</vt:lpstr>
      <vt:lpstr>Timeline planning</vt:lpstr>
      <vt:lpstr>Agenda for Tuesday AM1</vt:lpstr>
      <vt:lpstr>Agenda for Wednesday AM1</vt:lpstr>
      <vt:lpstr>Agenda for Thursday AM1</vt:lpstr>
      <vt:lpstr>スライド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September 2015</dc:title>
  <dc:subject>IEEE 802.15 &lt;subject&gt;</dc:subject>
  <dc:creator>kitazawa</dc:creator>
  <dc:description>15-15-0705-00-004s</dc:description>
  <cp:lastModifiedBy>kitazawa</cp:lastModifiedBy>
  <cp:revision>2</cp:revision>
  <cp:lastPrinted>2015-06-24T08:51:36Z</cp:lastPrinted>
  <dcterms:created xsi:type="dcterms:W3CDTF">2015-02-02T05:19:06Z</dcterms:created>
  <dcterms:modified xsi:type="dcterms:W3CDTF">2015-09-14T23:36:58Z</dcterms:modified>
</cp:coreProperties>
</file>