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81" r:id="rId3"/>
    <p:sldId id="283" r:id="rId4"/>
    <p:sldId id="284" r:id="rId5"/>
    <p:sldId id="285" r:id="rId6"/>
    <p:sldId id="287" r:id="rId7"/>
    <p:sldId id="28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6"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5309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September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Junhyeong</a:t>
            </a:r>
            <a:r>
              <a:rPr lang="en-US" altLang="ko-KR" dirty="0" smtClean="0"/>
              <a:t>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802.15-15-0697-00-hrrc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5/15-15-0666-01-hrrc-mobile-channel-characterization-in-typical-subway-tunnels-at-30-ghz.pdf" TargetMode="External"/><Relationship Id="rId2" Type="http://schemas.openxmlformats.org/officeDocument/2006/relationships/hyperlink" Target="https://mentor.ieee.org/802.15/dcn/15/15-15-0667-01-hrrc-a-study-on-mmwave-beamforming-for-high-speed-train-communica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5/15-15-0667-01-hrrc-a-study-on-mmwave-beamforming-for-high-speed-train-communication.pdf" TargetMode="External"/><Relationship Id="rId2" Type="http://schemas.openxmlformats.org/officeDocument/2006/relationships/hyperlink" Target="https://mentor.ieee.org/802.15/dcn/15/15-15-0644-02-hrrc-ig-hrrc-september-2015-agenda.xlsx" TargetMode="External"/><Relationship Id="rId1" Type="http://schemas.openxmlformats.org/officeDocument/2006/relationships/slideLayout" Target="../slideLayouts/slideLayout2.xml"/><Relationship Id="rId5" Type="http://schemas.openxmlformats.org/officeDocument/2006/relationships/hyperlink" Target="https://mentor.ieee.org/802.15/dcn/15/15-15-0688-00-hrrc-minutes-interest-group-hrrc-2015-09-14.docx" TargetMode="External"/><Relationship Id="rId4" Type="http://schemas.openxmlformats.org/officeDocument/2006/relationships/hyperlink" Target="https://mentor.ieee.org/802.15/dcn/15/15-15-0666-01-hrrc-mobile-channel-characterization-in-typical-subway-tunnels-at-30-ghz.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September 2015]</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smtClean="0">
                <a:ea typeface="굴림" charset="-127"/>
              </a:rPr>
              <a:t>15 </a:t>
            </a:r>
            <a:r>
              <a:rPr lang="en-US" altLang="ko-KR" sz="1600" dirty="0" smtClean="0">
                <a:ea typeface="굴림" charset="-127"/>
              </a:rPr>
              <a:t>September, 2015</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a:ea typeface="굴림" charset="-127"/>
              </a:rPr>
              <a:t>Junhyeong</a:t>
            </a:r>
            <a:r>
              <a:rPr lang="en-US" altLang="ko-KR" sz="1600" dirty="0">
                <a:ea typeface="굴림" charset="-127"/>
              </a:rPr>
              <a:t> </a:t>
            </a:r>
            <a:r>
              <a:rPr lang="en-US" altLang="ko-KR" sz="1600" dirty="0" smtClean="0">
                <a:ea typeface="굴림" charset="-127"/>
              </a:rPr>
              <a:t>Kim, Bing Hui</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305-700, 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+82-42-860-6732</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September 2015]</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September 2015]</a:t>
            </a: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Bangkok, Thailand</a:t>
            </a:r>
          </a:p>
          <a:p>
            <a:r>
              <a:rPr lang="en-US" altLang="ko-KR" sz="2400" dirty="0" smtClean="0"/>
              <a:t>Wednesday AM2, September 16, 2015</a:t>
            </a:r>
            <a:endParaRPr lang="ko-KR" altLang="en-US" sz="2400"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
        <p:nvSpPr>
          <p:cNvPr id="9"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11084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 : Junhyeong Kim (ETRI, South Korea)</a:t>
            </a:r>
          </a:p>
          <a:p>
            <a:r>
              <a:rPr lang="en-US" altLang="ko-KR" dirty="0" smtClean="0"/>
              <a:t>Secretary : Bing Hui (ETRI, South Korea)</a:t>
            </a:r>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383596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5</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smtClean="0"/>
              <a:t>1 session</a:t>
            </a:r>
          </a:p>
          <a:p>
            <a:pPr lvl="1"/>
            <a:r>
              <a:rPr lang="en-US" altLang="ko-KR" dirty="0" smtClean="0"/>
              <a:t>Monday AM2 (10:30 ~ 12:30), September 14, 2015</a:t>
            </a:r>
          </a:p>
          <a:p>
            <a:r>
              <a:rPr lang="en-US" altLang="ko-KR" dirty="0" smtClean="0"/>
              <a:t>14 participants</a:t>
            </a:r>
          </a:p>
          <a:p>
            <a:pPr lvl="1"/>
            <a:endParaRPr lang="en-US" altLang="ko-KR" dirty="0" smtClean="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207911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Technical discussions</a:t>
            </a:r>
          </a:p>
          <a:p>
            <a:pPr lvl="1"/>
            <a:r>
              <a:rPr lang="en-US" altLang="ko-KR" sz="2000" dirty="0"/>
              <a:t>M</a:t>
            </a:r>
            <a:r>
              <a:rPr lang="en-US" altLang="ko-KR" sz="2000" dirty="0" smtClean="0"/>
              <a:t>illimeter-wave beamforming </a:t>
            </a:r>
            <a:r>
              <a:rPr lang="en-US" altLang="ko-KR" sz="2000" dirty="0"/>
              <a:t>for </a:t>
            </a:r>
            <a:r>
              <a:rPr lang="en-US" altLang="ko-KR" sz="2000" dirty="0" smtClean="0"/>
              <a:t>high-speed train </a:t>
            </a:r>
            <a:r>
              <a:rPr lang="en-US" altLang="ko-KR" sz="2000" dirty="0" smtClean="0"/>
              <a:t>communication : </a:t>
            </a:r>
            <a:r>
              <a:rPr lang="en-US" altLang="ko-KR" sz="2000" dirty="0">
                <a:hlinkClick r:id="rId2"/>
              </a:rPr>
              <a:t>15-15-0667-01-hrrc</a:t>
            </a:r>
            <a:endParaRPr lang="en-US" altLang="ko-KR" sz="2000" dirty="0" smtClean="0"/>
          </a:p>
          <a:p>
            <a:pPr lvl="1"/>
            <a:r>
              <a:rPr lang="en-US" altLang="ko-KR" sz="2000" dirty="0" smtClean="0"/>
              <a:t>Mobile </a:t>
            </a:r>
            <a:r>
              <a:rPr lang="en-US" altLang="ko-KR" sz="2000" dirty="0"/>
              <a:t>channel characterization inside subway tunnels at 30 </a:t>
            </a:r>
            <a:r>
              <a:rPr lang="en-US" altLang="ko-KR" sz="2000" dirty="0" smtClean="0"/>
              <a:t>GHz : </a:t>
            </a:r>
            <a:r>
              <a:rPr lang="en-US" altLang="ko-KR" sz="2000" dirty="0">
                <a:hlinkClick r:id="rId3"/>
              </a:rPr>
              <a:t>15-15-0666-01-hrrc</a:t>
            </a:r>
            <a:endParaRPr lang="en-US" altLang="ko-KR" sz="2000" dirty="0" smtClean="0"/>
          </a:p>
          <a:p>
            <a:pPr lvl="2"/>
            <a:r>
              <a:rPr lang="en-US" altLang="ko-KR" sz="1600" dirty="0" smtClean="0"/>
              <a:t>Small RMS delay spread</a:t>
            </a:r>
          </a:p>
          <a:p>
            <a:pPr lvl="2"/>
            <a:r>
              <a:rPr lang="en-US" altLang="ko-KR" sz="1600" dirty="0"/>
              <a:t>Directional antennas </a:t>
            </a:r>
            <a:r>
              <a:rPr lang="en-US" altLang="ko-KR" sz="1600" dirty="0" smtClean="0"/>
              <a:t>can reduce </a:t>
            </a:r>
            <a:r>
              <a:rPr lang="en-US" altLang="ko-KR" sz="1600" dirty="0"/>
              <a:t>the distance of the signal suffering Doppler spread</a:t>
            </a:r>
            <a:endParaRPr lang="en-US" altLang="ko-KR" sz="1600" dirty="0" smtClean="0"/>
          </a:p>
          <a:p>
            <a:r>
              <a:rPr lang="en-US" altLang="ko-KR" sz="2400" dirty="0" smtClean="0"/>
              <a:t>Demonstration video</a:t>
            </a:r>
          </a:p>
          <a:p>
            <a:r>
              <a:rPr lang="en-US" altLang="ko-KR" sz="2400" dirty="0" smtClean="0"/>
              <a:t>Plan for November meeting </a:t>
            </a:r>
          </a:p>
          <a:p>
            <a:pPr lvl="1"/>
            <a:r>
              <a:rPr lang="en-US" altLang="ko-KR" sz="2000" dirty="0" smtClean="0"/>
              <a:t>Further technical discussion </a:t>
            </a:r>
            <a:r>
              <a:rPr lang="en-US" altLang="ko-KR" sz="2000" dirty="0"/>
              <a:t>on channel modeling of </a:t>
            </a:r>
            <a:r>
              <a:rPr lang="en-US" altLang="ko-KR" sz="2000" dirty="0" err="1"/>
              <a:t>mmWave</a:t>
            </a:r>
            <a:r>
              <a:rPr lang="en-US" altLang="ko-KR" sz="2000" dirty="0"/>
              <a:t> for railway in various environments</a:t>
            </a:r>
          </a:p>
          <a:p>
            <a:pPr lvl="1"/>
            <a:endParaRPr lang="en-US" altLang="ko-KR" sz="2000" dirty="0" smtClean="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19288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Contributions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smtClean="0"/>
              <a:t>5 contributions</a:t>
            </a:r>
            <a:endParaRPr lang="en-US" altLang="ko-KR" dirty="0"/>
          </a:p>
          <a:p>
            <a:pPr lvl="1"/>
            <a:r>
              <a:rPr lang="en-US" altLang="ko-KR" sz="2000" dirty="0"/>
              <a:t>Contribution #1 </a:t>
            </a:r>
            <a:r>
              <a:rPr lang="en-US" altLang="ko-KR" sz="2000" dirty="0" smtClean="0"/>
              <a:t>(</a:t>
            </a:r>
            <a:r>
              <a:rPr lang="en-US" altLang="ko-KR" sz="2000" dirty="0" smtClean="0">
                <a:hlinkClick r:id="rId2"/>
              </a:rPr>
              <a:t>15-15-0644-02-hrrc</a:t>
            </a:r>
            <a:r>
              <a:rPr lang="en-US" altLang="ko-KR" sz="2000" dirty="0" smtClean="0"/>
              <a:t>) </a:t>
            </a:r>
            <a:r>
              <a:rPr lang="en-US" altLang="ko-KR" sz="2000" dirty="0"/>
              <a:t>: </a:t>
            </a:r>
            <a:r>
              <a:rPr lang="en-US" altLang="ko-KR" sz="2000" dirty="0" smtClean="0"/>
              <a:t>IG HRRC September 2015 Agenda</a:t>
            </a:r>
          </a:p>
          <a:p>
            <a:pPr lvl="1"/>
            <a:r>
              <a:rPr lang="en-US" altLang="ko-KR" sz="2000" dirty="0" smtClean="0"/>
              <a:t>Contribution #2 (</a:t>
            </a:r>
            <a:r>
              <a:rPr lang="en-US" altLang="ko-KR" sz="2000" dirty="0" smtClean="0">
                <a:hlinkClick r:id="rId3"/>
              </a:rPr>
              <a:t>15-15-0667-01-hrrc</a:t>
            </a:r>
            <a:r>
              <a:rPr lang="en-US" altLang="ko-KR" sz="2000" dirty="0" smtClean="0"/>
              <a:t>) </a:t>
            </a:r>
            <a:r>
              <a:rPr lang="en-US" altLang="ko-KR" sz="2000" dirty="0"/>
              <a:t>: A Study on </a:t>
            </a:r>
            <a:r>
              <a:rPr lang="en-US" altLang="ko-KR" sz="2000" dirty="0" err="1"/>
              <a:t>mmWave</a:t>
            </a:r>
            <a:r>
              <a:rPr lang="en-US" altLang="ko-KR" sz="2000" dirty="0"/>
              <a:t> Beamforming for HST </a:t>
            </a:r>
            <a:r>
              <a:rPr lang="en-US" altLang="ko-KR" sz="2000" dirty="0" smtClean="0"/>
              <a:t>Communication</a:t>
            </a:r>
          </a:p>
          <a:p>
            <a:pPr lvl="1"/>
            <a:r>
              <a:rPr lang="en-US" altLang="ko-KR" sz="2000" dirty="0"/>
              <a:t>Contribution </a:t>
            </a:r>
            <a:r>
              <a:rPr lang="en-US" altLang="ko-KR" sz="2000" dirty="0" smtClean="0"/>
              <a:t>#3 (</a:t>
            </a:r>
            <a:r>
              <a:rPr lang="en-US" altLang="ko-KR" sz="2000" dirty="0" smtClean="0">
                <a:hlinkClick r:id="rId4"/>
              </a:rPr>
              <a:t>15-15-0666-01-hrrc</a:t>
            </a:r>
            <a:r>
              <a:rPr lang="en-US" altLang="ko-KR" sz="2000" dirty="0" smtClean="0"/>
              <a:t>) : </a:t>
            </a:r>
            <a:r>
              <a:rPr lang="en-US" altLang="ko-KR" sz="2000" dirty="0"/>
              <a:t>Mobile channel characterization in typical subway tunnels at 30 GHz</a:t>
            </a:r>
          </a:p>
          <a:p>
            <a:pPr lvl="1"/>
            <a:r>
              <a:rPr lang="en-US" altLang="ko-KR" sz="2000" dirty="0" smtClean="0"/>
              <a:t>Contribution #4 (</a:t>
            </a:r>
            <a:r>
              <a:rPr lang="en-US" altLang="ko-KR" sz="2000" dirty="0" smtClean="0">
                <a:hlinkClick r:id="rId5"/>
              </a:rPr>
              <a:t>15-15-0688-00-hrrc</a:t>
            </a:r>
            <a:r>
              <a:rPr lang="en-US" altLang="ko-KR" sz="2000" dirty="0" smtClean="0"/>
              <a:t>) </a:t>
            </a:r>
            <a:r>
              <a:rPr lang="en-US" altLang="ko-KR" sz="2000" dirty="0"/>
              <a:t>: </a:t>
            </a:r>
            <a:r>
              <a:rPr lang="en-US" altLang="ko-KR" sz="2000" dirty="0" smtClean="0"/>
              <a:t>Meeting Minutes of September 2015</a:t>
            </a:r>
          </a:p>
          <a:p>
            <a:pPr lvl="1"/>
            <a:r>
              <a:rPr lang="en-US" altLang="ko-KR" sz="2000" dirty="0"/>
              <a:t>Contribution </a:t>
            </a:r>
            <a:r>
              <a:rPr lang="en-US" altLang="ko-KR" sz="2000" dirty="0" smtClean="0"/>
              <a:t>#5 (15-15-0697-00-hrrc) : Closing Report for September 2015</a:t>
            </a:r>
          </a:p>
          <a:p>
            <a:pPr lvl="1"/>
            <a:endParaRPr lang="en-US" altLang="ko-KR" dirty="0" smtClean="0"/>
          </a:p>
          <a:p>
            <a:pPr lvl="1"/>
            <a:endParaRPr lang="en-US" altLang="ko-KR" dirty="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3963804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8" name="날짜 개체 틀 1"/>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2373597305"/>
      </p:ext>
    </p:extLst>
  </p:cSld>
  <p:clrMapOvr>
    <a:masterClrMapping/>
  </p:clrMapOvr>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3961</TotalTime>
  <Words>293</Words>
  <Application>Microsoft Office PowerPoint</Application>
  <PresentationFormat>화면 슬라이드 쇼(4:3)</PresentationFormat>
  <Paragraphs>68</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IEEE-P802_15</vt:lpstr>
      <vt:lpstr>PowerPoint 프레젠테이션</vt:lpstr>
      <vt:lpstr>IEEE 802.15 IG HRRC (High Rate Rail Communications Interest Group)  Closing Report</vt:lpstr>
      <vt:lpstr>IG Group Leadership</vt:lpstr>
      <vt:lpstr>Sessions</vt:lpstr>
      <vt:lpstr>Meeting Accomplishments</vt:lpstr>
      <vt:lpstr>Contributions</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626</cp:revision>
  <cp:lastPrinted>1998-02-10T13:28:06Z</cp:lastPrinted>
  <dcterms:created xsi:type="dcterms:W3CDTF">2014-12-23T02:01:48Z</dcterms:created>
  <dcterms:modified xsi:type="dcterms:W3CDTF">2015-09-16T01:13:35Z</dcterms:modified>
</cp:coreProperties>
</file>