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9" r:id="rId2"/>
    <p:sldId id="262" r:id="rId3"/>
    <p:sldId id="263" r:id="rId4"/>
    <p:sldId id="264" r:id="rId5"/>
    <p:sldId id="265" r:id="rId6"/>
    <p:sldId id="266" r:id="rId7"/>
    <p:sldId id="267" r:id="rId8"/>
    <p:sldId id="269" r:id="rId9"/>
    <p:sldId id="268" r:id="rId1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F3BE1878-F6F4-4E66-B0A9-0DC2C6D83F40}"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4063315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722584E4-5C99-48A1-B50B-09A179DEB0F0}"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04679610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389B5054-13E1-4CF6-BEEF-5524A2E66EC3}" type="slidenum">
              <a:rPr lang="en-US" altLang="ko-KR"/>
              <a:pPr/>
              <a:t>‹#›</a:t>
            </a:fld>
            <a:endParaRPr lang="en-US" altLang="ko-KR"/>
          </a:p>
        </p:txBody>
      </p:sp>
    </p:spTree>
    <p:extLst>
      <p:ext uri="{BB962C8B-B14F-4D97-AF65-F5344CB8AC3E}">
        <p14:creationId xmlns:p14="http://schemas.microsoft.com/office/powerpoint/2010/main" val="61475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CDE46E7E-3960-4637-AA10-33D76C39FA32}" type="slidenum">
              <a:rPr lang="en-US" altLang="ko-KR"/>
              <a:pPr/>
              <a:t>‹#›</a:t>
            </a:fld>
            <a:endParaRPr lang="en-US" altLang="ko-KR"/>
          </a:p>
        </p:txBody>
      </p:sp>
    </p:spTree>
    <p:extLst>
      <p:ext uri="{BB962C8B-B14F-4D97-AF65-F5344CB8AC3E}">
        <p14:creationId xmlns:p14="http://schemas.microsoft.com/office/powerpoint/2010/main" val="920578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685800" y="378281"/>
            <a:ext cx="1600200" cy="215444"/>
          </a:xfrm>
        </p:spPr>
        <p:txBody>
          <a:bodyPr/>
          <a:lstStyle>
            <a:lvl1pPr>
              <a:defRPr/>
            </a:lvl1pPr>
          </a:lstStyle>
          <a:p>
            <a:r>
              <a:rPr lang="en-US" altLang="ko-KR" smtClean="0"/>
              <a:t>Sept. 2015</a:t>
            </a:r>
            <a:endParaRPr lang="en-US" altLang="ko-KR" dirty="0"/>
          </a:p>
        </p:txBody>
      </p:sp>
      <p:sp>
        <p:nvSpPr>
          <p:cNvPr id="6" name="바닥글 개체 틀 5"/>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FA1A92EB-FD3A-4206-924D-AFD5A8C5D34D}" type="slidenum">
              <a:rPr lang="en-US" altLang="ko-KR"/>
              <a:pPr/>
              <a:t>‹#›</a:t>
            </a:fld>
            <a:endParaRPr lang="en-US" altLang="ko-KR"/>
          </a:p>
        </p:txBody>
      </p:sp>
    </p:spTree>
    <p:extLst>
      <p:ext uri="{BB962C8B-B14F-4D97-AF65-F5344CB8AC3E}">
        <p14:creationId xmlns:p14="http://schemas.microsoft.com/office/powerpoint/2010/main" val="1724466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685800" y="378281"/>
            <a:ext cx="1600200" cy="215444"/>
          </a:xfrm>
        </p:spPr>
        <p:txBody>
          <a:bodyPr/>
          <a:lstStyle>
            <a:lvl1pPr>
              <a:defRPr/>
            </a:lvl1pPr>
          </a:lstStyle>
          <a:p>
            <a:r>
              <a:rPr lang="en-US" altLang="ko-KR" smtClean="0"/>
              <a:t>Sept. 2015</a:t>
            </a:r>
            <a:endParaRPr lang="en-US" altLang="ko-KR" dirty="0" smtClean="0"/>
          </a:p>
        </p:txBody>
      </p:sp>
      <p:sp>
        <p:nvSpPr>
          <p:cNvPr id="4" name="바닥글 개체 틀 3"/>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C2B9271A-0F4D-48E9-AFF5-50FE656ACC44}" type="slidenum">
              <a:rPr lang="en-US" altLang="ko-KR"/>
              <a:pPr/>
              <a:t>‹#›</a:t>
            </a:fld>
            <a:endParaRPr lang="en-US" altLang="ko-KR"/>
          </a:p>
        </p:txBody>
      </p:sp>
    </p:spTree>
    <p:extLst>
      <p:ext uri="{BB962C8B-B14F-4D97-AF65-F5344CB8AC3E}">
        <p14:creationId xmlns:p14="http://schemas.microsoft.com/office/powerpoint/2010/main" val="409745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685800" y="378281"/>
            <a:ext cx="1600200" cy="215444"/>
          </a:xfrm>
        </p:spPr>
        <p:txBody>
          <a:bodyPr/>
          <a:lstStyle>
            <a:lvl1pPr>
              <a:defRPr/>
            </a:lvl1pPr>
          </a:lstStyle>
          <a:p>
            <a:r>
              <a:rPr lang="en-US" altLang="ko-KR" smtClean="0"/>
              <a:t>Sept. 2015</a:t>
            </a:r>
            <a:endParaRPr lang="en-US" altLang="ko-KR" dirty="0" smtClean="0"/>
          </a:p>
        </p:txBody>
      </p:sp>
      <p:sp>
        <p:nvSpPr>
          <p:cNvPr id="3" name="바닥글 개체 틀 2"/>
          <p:cNvSpPr>
            <a:spLocks noGrp="1"/>
          </p:cNvSpPr>
          <p:nvPr>
            <p:ph type="ftr" sz="quarter" idx="11"/>
          </p:nvPr>
        </p:nvSpPr>
        <p:spPr/>
        <p:txBody>
          <a:bodyPr/>
          <a:lstStyle>
            <a:lvl1pPr>
              <a:defRPr/>
            </a:lvl1pPr>
          </a:lstStyle>
          <a:p>
            <a:r>
              <a:rPr lang="en-US" altLang="ko-KR" smtClean="0"/>
              <a:t>Byung-Jae Kwak, ETRI</a:t>
            </a:r>
            <a:endParaRPr lang="en-US" altLang="ko-KR" dirty="0"/>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219D85FC-3B21-4478-B49B-8AD4596994CB}" type="slidenum">
              <a:rPr lang="en-US" altLang="ko-KR"/>
              <a:pPr/>
              <a:t>‹#›</a:t>
            </a:fld>
            <a:endParaRPr lang="en-US" altLang="ko-KR"/>
          </a:p>
        </p:txBody>
      </p:sp>
    </p:spTree>
    <p:extLst>
      <p:ext uri="{BB962C8B-B14F-4D97-AF65-F5344CB8AC3E}">
        <p14:creationId xmlns:p14="http://schemas.microsoft.com/office/powerpoint/2010/main" val="1621334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Sept. 2015</a:t>
            </a:r>
            <a:endParaRPr lang="en-US" altLang="ko-KR"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dirty="0" err="1" smtClean="0"/>
              <a:t>Byung</a:t>
            </a:r>
            <a:r>
              <a:rPr lang="en-US" altLang="ko-KR" dirty="0" smtClean="0"/>
              <a:t>-Jae </a:t>
            </a:r>
            <a:r>
              <a:rPr lang="en-US" altLang="ko-KR" dirty="0" err="1" smtClean="0"/>
              <a:t>Kwak</a:t>
            </a:r>
            <a:r>
              <a:rPr lang="en-US" altLang="ko-KR" dirty="0" smtClean="0"/>
              <a:t>, ETRI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ACACE2C6-21A7-4478-A030-325071138761}" type="slidenum">
              <a:rPr lang="en-US" altLang="ko-KR"/>
              <a:pPr/>
              <a:t>‹#›</a:t>
            </a:fld>
            <a:endParaRPr lang="en-US" altLang="ko-KR"/>
          </a:p>
        </p:txBody>
      </p:sp>
      <p:sp>
        <p:nvSpPr>
          <p:cNvPr id="1031" name="Rectangle 7"/>
          <p:cNvSpPr>
            <a:spLocks noChangeArrowheads="1"/>
          </p:cNvSpPr>
          <p:nvPr/>
        </p:nvSpPr>
        <p:spPr bwMode="auto">
          <a:xfrm>
            <a:off x="3779912" y="394156"/>
            <a:ext cx="46782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US" altLang="ko-KR" sz="1400" b="1" dirty="0">
                <a:ea typeface="굴림" charset="-127"/>
              </a:rPr>
              <a:t>doc.: IEEE </a:t>
            </a:r>
            <a:r>
              <a:rPr lang="en-US" altLang="ko-KR" sz="1400" b="1" dirty="0" smtClean="0">
                <a:ea typeface="굴림" charset="-127"/>
              </a:rPr>
              <a:t>802.15-15-0691-00-0008</a:t>
            </a:r>
            <a:endParaRPr lang="en-US" altLang="ko-KR" sz="1400" b="1" dirty="0">
              <a:ea typeface="굴림" charset="-127"/>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200" algn="ctr" rtl="0" eaLnBrk="1" fontAlgn="base" latinLnBrk="1" hangingPunct="1">
        <a:spcBef>
          <a:spcPct val="0"/>
        </a:spcBef>
        <a:spcAft>
          <a:spcPct val="0"/>
        </a:spcAft>
        <a:defRPr sz="3600">
          <a:solidFill>
            <a:schemeClr val="tx2"/>
          </a:solidFill>
          <a:latin typeface="Times New Roman" pitchFamily="18" charset="0"/>
        </a:defRPr>
      </a:lvl6pPr>
      <a:lvl7pPr marL="914400" algn="ctr" rtl="0" eaLnBrk="1" fontAlgn="base" latinLnBrk="1" hangingPunct="1">
        <a:spcBef>
          <a:spcPct val="0"/>
        </a:spcBef>
        <a:spcAft>
          <a:spcPct val="0"/>
        </a:spcAft>
        <a:defRPr sz="3600">
          <a:solidFill>
            <a:schemeClr val="tx2"/>
          </a:solidFill>
          <a:latin typeface="Times New Roman" pitchFamily="18" charset="0"/>
        </a:defRPr>
      </a:lvl7pPr>
      <a:lvl8pPr marL="1371600" algn="ctr" rtl="0" eaLnBrk="1" fontAlgn="base" latinLnBrk="1" hangingPunct="1">
        <a:spcBef>
          <a:spcPct val="0"/>
        </a:spcBef>
        <a:spcAft>
          <a:spcPct val="0"/>
        </a:spcAft>
        <a:defRPr sz="3600">
          <a:solidFill>
            <a:schemeClr val="tx2"/>
          </a:solidFill>
          <a:latin typeface="Times New Roman" pitchFamily="18" charset="0"/>
        </a:defRPr>
      </a:lvl8pPr>
      <a:lvl9pPr marL="1828800"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defRPr>
      </a:lvl2pPr>
      <a:lvl3pPr marL="1085850" indent="-228600" algn="l" rtl="0" eaLnBrk="1" fontAlgn="base" latinLnBrk="1" hangingPunct="1">
        <a:spcBef>
          <a:spcPct val="20000"/>
        </a:spcBef>
        <a:spcAft>
          <a:spcPct val="0"/>
        </a:spcAft>
        <a:buChar char="•"/>
        <a:defRPr sz="2400">
          <a:solidFill>
            <a:schemeClr val="tx1"/>
          </a:solidFill>
          <a:latin typeface="+mn-lt"/>
        </a:defRPr>
      </a:lvl3pPr>
      <a:lvl4pPr marL="1428750" indent="-228600" algn="l" rtl="0" eaLnBrk="1" fontAlgn="base" latinLnBrk="1" hangingPunct="1">
        <a:spcBef>
          <a:spcPct val="20000"/>
        </a:spcBef>
        <a:spcAft>
          <a:spcPct val="0"/>
        </a:spcAft>
        <a:buChar char="–"/>
        <a:defRPr sz="2000">
          <a:solidFill>
            <a:schemeClr val="tx1"/>
          </a:solidFill>
          <a:latin typeface="+mn-lt"/>
        </a:defRPr>
      </a:lvl4pPr>
      <a:lvl5pPr marL="1771650" indent="-228600" algn="l" rtl="0" eaLnBrk="1" fontAlgn="base" latinLnBrk="1" hangingPunct="1">
        <a:spcBef>
          <a:spcPct val="20000"/>
        </a:spcBef>
        <a:spcAft>
          <a:spcPct val="0"/>
        </a:spcAft>
        <a:buChar char="•"/>
        <a:defRPr sz="2000">
          <a:solidFill>
            <a:schemeClr val="tx1"/>
          </a:solidFill>
          <a:latin typeface="+mn-lt"/>
        </a:defRPr>
      </a:lvl5pPr>
      <a:lvl6pPr marL="2228850" indent="-228600" algn="l" rtl="0" eaLnBrk="1" fontAlgn="base" latinLnBrk="1" hangingPunct="1">
        <a:spcBef>
          <a:spcPct val="20000"/>
        </a:spcBef>
        <a:spcAft>
          <a:spcPct val="0"/>
        </a:spcAft>
        <a:buChar char="•"/>
        <a:defRPr sz="2000">
          <a:solidFill>
            <a:schemeClr val="tx1"/>
          </a:solidFill>
          <a:latin typeface="+mn-lt"/>
        </a:defRPr>
      </a:lvl6pPr>
      <a:lvl7pPr marL="2686050" indent="-228600" algn="l" rtl="0" eaLnBrk="1" fontAlgn="base" latinLnBrk="1" hangingPunct="1">
        <a:spcBef>
          <a:spcPct val="20000"/>
        </a:spcBef>
        <a:spcAft>
          <a:spcPct val="0"/>
        </a:spcAft>
        <a:buChar char="•"/>
        <a:defRPr sz="2000">
          <a:solidFill>
            <a:schemeClr val="tx1"/>
          </a:solidFill>
          <a:latin typeface="+mn-lt"/>
        </a:defRPr>
      </a:lvl7pPr>
      <a:lvl8pPr marL="3143250" indent="-228600" algn="l" rtl="0" eaLnBrk="1" fontAlgn="base" latinLnBrk="1" hangingPunct="1">
        <a:spcBef>
          <a:spcPct val="20000"/>
        </a:spcBef>
        <a:spcAft>
          <a:spcPct val="0"/>
        </a:spcAft>
        <a:buChar char="•"/>
        <a:defRPr sz="2000">
          <a:solidFill>
            <a:schemeClr val="tx1"/>
          </a:solidFill>
          <a:latin typeface="+mn-lt"/>
        </a:defRPr>
      </a:lvl8pPr>
      <a:lvl9pPr marL="3600450" indent="-228600"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날짜 개체 틀 1"/>
          <p:cNvSpPr>
            <a:spLocks noGrp="1"/>
          </p:cNvSpPr>
          <p:nvPr>
            <p:ph type="dt" sz="half" idx="10"/>
          </p:nvPr>
        </p:nvSpPr>
        <p:spPr/>
        <p:txBody>
          <a:bodyPr/>
          <a:lstStyle/>
          <a:p>
            <a:r>
              <a:rPr lang="en-US" altLang="ko-KR" smtClean="0"/>
              <a:t>Sept. 2015</a:t>
            </a:r>
            <a:endParaRPr lang="en-US" altLang="ko-KR"/>
          </a:p>
        </p:txBody>
      </p:sp>
      <p:sp>
        <p:nvSpPr>
          <p:cNvPr id="5" name="바닥글 개체 틀 2"/>
          <p:cNvSpPr>
            <a:spLocks noGrp="1"/>
          </p:cNvSpPr>
          <p:nvPr>
            <p:ph type="ftr" sz="quarter" idx="11"/>
          </p:nvPr>
        </p:nvSpPr>
        <p:spPr/>
        <p:txBody>
          <a:bodyPr/>
          <a:lstStyle/>
          <a:p>
            <a:r>
              <a:rPr lang="en-US" altLang="ko-KR" smtClean="0"/>
              <a:t>Byung-Jae Kwak, ETRI</a:t>
            </a:r>
            <a:endParaRPr lang="en-US" altLang="ko-KR"/>
          </a:p>
        </p:txBody>
      </p:sp>
      <p:sp>
        <p:nvSpPr>
          <p:cNvPr id="6" name="슬라이드 번호 개체 틀 3"/>
          <p:cNvSpPr>
            <a:spLocks noGrp="1"/>
          </p:cNvSpPr>
          <p:nvPr>
            <p:ph type="sldNum" sz="quarter" idx="12"/>
          </p:nvPr>
        </p:nvSpPr>
        <p:spPr/>
        <p:txBody>
          <a:bodyPr/>
          <a:lstStyle/>
          <a:p>
            <a:r>
              <a:rPr lang="en-US" altLang="ko-KR"/>
              <a:t>Slide </a:t>
            </a:r>
            <a:fld id="{C5F4934B-61AE-46D7-A55C-10227069B1CA}" type="slidenum">
              <a:rPr lang="en-US" altLang="ko-KR"/>
              <a:pPr/>
              <a:t>1</a:t>
            </a:fld>
            <a:endParaRPr lang="en-US" altLang="ko-KR"/>
          </a:p>
        </p:txBody>
      </p:sp>
      <p:sp>
        <p:nvSpPr>
          <p:cNvPr id="27650" name="Rectangle 2"/>
          <p:cNvSpPr>
            <a:spLocks noChangeArrowheads="1"/>
          </p:cNvSpPr>
          <p:nvPr/>
        </p:nvSpPr>
        <p:spPr bwMode="auto">
          <a:xfrm>
            <a:off x="228600" y="5867400"/>
            <a:ext cx="8582025" cy="533400"/>
          </a:xfrm>
          <a:prstGeom prst="rect">
            <a:avLst/>
          </a:prstGeom>
          <a:solidFill>
            <a:schemeClr val="bg1"/>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1400">
                <a:solidFill>
                  <a:schemeClr val="accent2"/>
                </a:solidFill>
                <a:ea typeface="굴림" charset="-127"/>
              </a:rPr>
              <a:t>NOTE: Update all </a:t>
            </a:r>
            <a:r>
              <a:rPr lang="en-US" altLang="ko-KR" sz="1400">
                <a:solidFill>
                  <a:srgbClr val="FF0000"/>
                </a:solidFill>
                <a:ea typeface="굴림" charset="-127"/>
              </a:rPr>
              <a:t>red</a:t>
            </a:r>
            <a:r>
              <a:rPr lang="en-US" altLang="ko-KR" sz="1400">
                <a:solidFill>
                  <a:schemeClr val="accent2"/>
                </a:solidFill>
                <a:ea typeface="굴림" charset="-127"/>
              </a:rPr>
              <a:t> fields replacing with your information; they are required. This is a manual update in appropriate</a:t>
            </a:r>
          </a:p>
          <a:p>
            <a:pPr algn="ctr"/>
            <a:r>
              <a:rPr lang="en-US" altLang="ko-KR" sz="1400">
                <a:solidFill>
                  <a:schemeClr val="accent2"/>
                </a:solidFill>
                <a:ea typeface="굴림" charset="-127"/>
              </a:rPr>
              <a:t>fields.  All Blue fields are informational and are to be deleted. </a:t>
            </a:r>
            <a:r>
              <a:rPr lang="en-US" altLang="ko-KR" sz="1400">
                <a:solidFill>
                  <a:schemeClr val="tx2"/>
                </a:solidFill>
                <a:ea typeface="굴림" charset="-127"/>
              </a:rPr>
              <a:t>Black</a:t>
            </a:r>
            <a:r>
              <a:rPr lang="en-US" altLang="ko-KR" sz="1400">
                <a:solidFill>
                  <a:schemeClr val="accent2"/>
                </a:solidFill>
                <a:ea typeface="굴림" charset="-127"/>
              </a:rPr>
              <a:t> stays. After updating delete this box/paragraph.</a:t>
            </a:r>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solidFill>
                <a:schemeClr val="tx2"/>
              </a:solidFill>
              <a:ea typeface="굴림" charset="-127"/>
            </a:endParaRPr>
          </a:p>
          <a:p>
            <a:r>
              <a:rPr lang="en-US" altLang="ko-KR" sz="1600" b="1" dirty="0">
                <a:solidFill>
                  <a:schemeClr val="tx2"/>
                </a:solidFill>
                <a:ea typeface="굴림" charset="-127"/>
              </a:rPr>
              <a:t>Submission Title: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smtClean="0">
                <a:solidFill>
                  <a:srgbClr val="FF0000"/>
                </a:solidFill>
                <a:ea typeface="굴림" charset="-127"/>
              </a:rPr>
              <a:t>IEEE 802.15.8 PAC Draft Status</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Date Submitted: </a:t>
            </a:r>
            <a:r>
              <a:rPr lang="en-US" altLang="ko-KR" sz="1600" dirty="0" smtClean="0">
                <a:solidFill>
                  <a:schemeClr val="tx2"/>
                </a:solidFill>
                <a:ea typeface="굴림" charset="-127"/>
              </a:rPr>
              <a:t>[</a:t>
            </a:r>
            <a:r>
              <a:rPr lang="en-US" altLang="ko-KR" sz="1600" dirty="0" smtClean="0">
                <a:solidFill>
                  <a:srgbClr val="FF0000"/>
                </a:solidFill>
                <a:ea typeface="굴림" charset="-127"/>
              </a:rPr>
              <a:t>Sept. 2015</a:t>
            </a:r>
            <a:r>
              <a:rPr lang="en-US" altLang="ko-KR" sz="1600" dirty="0" smtClean="0">
                <a:solidFill>
                  <a:schemeClr val="tx2"/>
                </a:solidFill>
                <a:ea typeface="굴림" charset="-127"/>
              </a:rPr>
              <a:t>]</a:t>
            </a:r>
            <a:r>
              <a:rPr lang="en-US" altLang="ko-KR" sz="1600" dirty="0">
                <a:solidFill>
                  <a:schemeClr val="tx2"/>
                </a:solidFill>
                <a:ea typeface="굴림" charset="-127"/>
              </a:rPr>
              <a:t>	</a:t>
            </a:r>
          </a:p>
          <a:p>
            <a:r>
              <a:rPr lang="en-US" altLang="ko-KR" sz="1600" b="1" dirty="0">
                <a:solidFill>
                  <a:schemeClr val="tx2"/>
                </a:solidFill>
                <a:ea typeface="굴림" charset="-127"/>
              </a:rPr>
              <a:t>Source:</a:t>
            </a:r>
            <a:r>
              <a:rPr lang="en-US" altLang="ko-KR" sz="1600" dirty="0">
                <a:solidFill>
                  <a:schemeClr val="tx2"/>
                </a:solidFill>
                <a:ea typeface="굴림" charset="-127"/>
              </a:rPr>
              <a:t> </a:t>
            </a:r>
            <a:r>
              <a:rPr lang="en-US" altLang="ko-KR" sz="1600" dirty="0" smtClean="0">
                <a:solidFill>
                  <a:schemeClr val="tx2"/>
                </a:solidFill>
                <a:ea typeface="굴림" charset="-127"/>
              </a:rPr>
              <a:t>[</a:t>
            </a:r>
            <a:r>
              <a:rPr lang="en-US" altLang="ko-KR" sz="1600" dirty="0" err="1" smtClean="0">
                <a:solidFill>
                  <a:srgbClr val="FF0000"/>
                </a:solidFill>
                <a:ea typeface="굴림" charset="-127"/>
              </a:rPr>
              <a:t>Byung</a:t>
            </a:r>
            <a:r>
              <a:rPr lang="en-US" altLang="ko-KR" sz="1600" dirty="0" smtClean="0">
                <a:solidFill>
                  <a:srgbClr val="FF0000"/>
                </a:solidFill>
                <a:ea typeface="굴림" charset="-127"/>
              </a:rPr>
              <a:t>-Jae </a:t>
            </a:r>
            <a:r>
              <a:rPr lang="en-US" altLang="ko-KR" sz="1600" dirty="0" err="1" smtClean="0">
                <a:solidFill>
                  <a:srgbClr val="FF0000"/>
                </a:solidFill>
                <a:ea typeface="굴림" charset="-127"/>
              </a:rPr>
              <a:t>Kwak</a:t>
            </a:r>
            <a:r>
              <a:rPr lang="en-US" altLang="ko-KR" sz="1600" dirty="0" smtClean="0">
                <a:solidFill>
                  <a:schemeClr val="tx2"/>
                </a:solidFill>
                <a:ea typeface="굴림" charset="-127"/>
              </a:rPr>
              <a:t>] </a:t>
            </a:r>
            <a:r>
              <a:rPr lang="en-US" altLang="ko-KR" sz="1600" dirty="0">
                <a:solidFill>
                  <a:schemeClr val="tx2"/>
                </a:solidFill>
                <a:ea typeface="굴림" charset="-127"/>
              </a:rPr>
              <a:t>Company </a:t>
            </a:r>
            <a:r>
              <a:rPr lang="en-US" altLang="ko-KR" sz="1600" dirty="0" smtClean="0">
                <a:solidFill>
                  <a:schemeClr val="tx2"/>
                </a:solidFill>
                <a:ea typeface="굴림" charset="-127"/>
              </a:rPr>
              <a:t>[</a:t>
            </a:r>
            <a:r>
              <a:rPr lang="en-US" altLang="ko-KR" sz="1600" dirty="0" smtClean="0">
                <a:solidFill>
                  <a:srgbClr val="FF0000"/>
                </a:solidFill>
                <a:ea typeface="굴림" charset="-127"/>
              </a:rPr>
              <a:t>ETRI</a:t>
            </a:r>
            <a:r>
              <a:rPr lang="en-US" altLang="ko-KR" sz="1600" dirty="0" smtClean="0">
                <a:solidFill>
                  <a:schemeClr val="tx2"/>
                </a:solidFill>
                <a:ea typeface="굴림" charset="-127"/>
              </a:rPr>
              <a:t>]</a:t>
            </a:r>
            <a:endParaRPr lang="en-US" altLang="ko-KR" sz="1600" dirty="0">
              <a:solidFill>
                <a:schemeClr val="tx2"/>
              </a:solidFill>
              <a:ea typeface="굴림" charset="-127"/>
            </a:endParaRPr>
          </a:p>
          <a:p>
            <a:r>
              <a:rPr lang="en-US" altLang="ko-KR" sz="1600" dirty="0">
                <a:solidFill>
                  <a:schemeClr val="tx2"/>
                </a:solidFill>
                <a:ea typeface="굴림" charset="-127"/>
              </a:rPr>
              <a:t>Address [</a:t>
            </a:r>
            <a:r>
              <a:rPr lang="en-US" altLang="ko-KR" sz="1600" dirty="0">
                <a:solidFill>
                  <a:srgbClr val="FF0000"/>
                </a:solidFill>
                <a:ea typeface="굴림" charset="-127"/>
              </a:rPr>
              <a:t>Add address Street, City, PC, Province/State, Country</a:t>
            </a:r>
            <a:r>
              <a:rPr lang="en-US" altLang="ko-KR" sz="1600" dirty="0">
                <a:solidFill>
                  <a:schemeClr val="tx2"/>
                </a:solidFill>
                <a:ea typeface="굴림" charset="-127"/>
              </a:rPr>
              <a:t>]</a:t>
            </a:r>
          </a:p>
          <a:p>
            <a:r>
              <a:rPr lang="en-US" altLang="ko-KR" sz="1600" dirty="0">
                <a:solidFill>
                  <a:schemeClr val="tx2"/>
                </a:solidFill>
                <a:ea typeface="굴림" charset="-127"/>
              </a:rPr>
              <a:t>Voice</a:t>
            </a:r>
            <a:r>
              <a:rPr lang="en-US" altLang="ko-KR" sz="1600" dirty="0" smtClean="0">
                <a:solidFill>
                  <a:schemeClr val="tx2"/>
                </a:solidFill>
                <a:ea typeface="굴림" charset="-127"/>
              </a:rPr>
              <a:t>:[</a:t>
            </a:r>
            <a:r>
              <a:rPr lang="en-US" altLang="ko-KR" sz="1600" dirty="0" smtClean="0">
                <a:solidFill>
                  <a:srgbClr val="FF0000"/>
                </a:solidFill>
                <a:ea typeface="굴림" charset="-127"/>
              </a:rPr>
              <a:t>+82-42-860-6618</a:t>
            </a:r>
            <a:r>
              <a:rPr lang="en-US" altLang="ko-KR" sz="1600" dirty="0" smtClean="0">
                <a:solidFill>
                  <a:schemeClr val="tx2"/>
                </a:solidFill>
                <a:ea typeface="굴림" charset="-127"/>
              </a:rPr>
              <a:t>], </a:t>
            </a:r>
            <a:r>
              <a:rPr lang="en-US" altLang="ko-KR" sz="1600" dirty="0">
                <a:solidFill>
                  <a:schemeClr val="tx2"/>
                </a:solidFill>
                <a:ea typeface="굴림" charset="-127"/>
              </a:rPr>
              <a:t>E-Mail</a:t>
            </a:r>
            <a:r>
              <a:rPr lang="en-US" altLang="ko-KR" sz="1600" dirty="0" smtClean="0">
                <a:solidFill>
                  <a:schemeClr val="tx2"/>
                </a:solidFill>
                <a:ea typeface="굴림" charset="-127"/>
              </a:rPr>
              <a:t>:[</a:t>
            </a:r>
            <a:r>
              <a:rPr lang="en-US" altLang="ko-KR" sz="1600" dirty="0" smtClean="0">
                <a:solidFill>
                  <a:srgbClr val="FF0000"/>
                </a:solidFill>
                <a:ea typeface="굴림" charset="-127"/>
              </a:rPr>
              <a:t>bjkwak@etri.re.kr</a:t>
            </a:r>
            <a:r>
              <a:rPr lang="en-US" altLang="ko-KR" sz="1600" dirty="0" smtClean="0">
                <a:solidFill>
                  <a:schemeClr val="tx2"/>
                </a:solidFill>
                <a:ea typeface="굴림" charset="-127"/>
              </a:rPr>
              <a:t>]</a:t>
            </a:r>
            <a:r>
              <a:rPr lang="en-US" altLang="ko-KR" sz="1600" dirty="0">
                <a:solidFill>
                  <a:schemeClr val="tx2"/>
                </a:solidFill>
                <a:ea typeface="굴림" charset="-127"/>
              </a:rPr>
              <a:t>	</a:t>
            </a:r>
          </a:p>
          <a:p>
            <a:pPr>
              <a:spcBef>
                <a:spcPts val="600"/>
              </a:spcBef>
              <a:spcAft>
                <a:spcPts val="600"/>
              </a:spcAft>
            </a:pPr>
            <a:r>
              <a:rPr lang="en-US" altLang="ko-KR" sz="1600" b="1" dirty="0">
                <a:solidFill>
                  <a:schemeClr val="tx2"/>
                </a:solidFill>
                <a:ea typeface="굴림" charset="-127"/>
              </a:rPr>
              <a:t>Re</a:t>
            </a:r>
            <a:r>
              <a:rPr lang="en-US" altLang="ko-KR" sz="1600" b="1" dirty="0" smtClean="0">
                <a:solidFill>
                  <a:schemeClr val="tx2"/>
                </a:solidFill>
                <a:ea typeface="굴림" charset="-127"/>
              </a:rPr>
              <a:t>:</a:t>
            </a:r>
            <a:r>
              <a:rPr lang="en-US" altLang="ko-KR" sz="1600" dirty="0">
                <a:solidFill>
                  <a:schemeClr val="tx2"/>
                </a:solidFill>
                <a:ea typeface="굴림" charset="-127"/>
              </a:rPr>
              <a:t> </a:t>
            </a:r>
            <a:r>
              <a:rPr lang="en-US" altLang="ko-KR" sz="1600" dirty="0" smtClean="0">
                <a:solidFill>
                  <a:schemeClr val="tx2"/>
                </a:solidFill>
                <a:ea typeface="굴림" charset="-127"/>
              </a:rPr>
              <a:t>IEEE 802.15.8 PAC Draft</a:t>
            </a:r>
            <a:endParaRPr lang="en-US" altLang="ko-KR"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Abstract:</a:t>
            </a:r>
            <a:r>
              <a:rPr lang="en-US" altLang="ko-KR" sz="1600" dirty="0">
                <a:solidFill>
                  <a:schemeClr val="tx2"/>
                </a:solidFill>
                <a:ea typeface="굴림" charset="-127"/>
              </a:rPr>
              <a:t>	</a:t>
            </a:r>
            <a:r>
              <a:rPr lang="en-US" altLang="ko-KR" sz="1600" dirty="0" smtClean="0">
                <a:solidFill>
                  <a:schemeClr val="tx2"/>
                </a:solidFill>
                <a:ea typeface="굴림" charset="-127"/>
              </a:rPr>
              <a:t>Report the current status of IEEE 802.15.8 PAC Draft</a:t>
            </a:r>
            <a:endParaRPr lang="en-US" altLang="ko-KR" sz="1600" dirty="0">
              <a:solidFill>
                <a:schemeClr val="tx2"/>
              </a:solidFill>
              <a:ea typeface="굴림" charset="-127"/>
            </a:endParaRPr>
          </a:p>
          <a:p>
            <a:pPr>
              <a:spcBef>
                <a:spcPts val="600"/>
              </a:spcBef>
              <a:spcAft>
                <a:spcPts val="600"/>
              </a:spcAft>
            </a:pPr>
            <a:r>
              <a:rPr lang="en-US" altLang="ko-KR" sz="1600" b="1" dirty="0">
                <a:solidFill>
                  <a:schemeClr val="tx2"/>
                </a:solidFill>
                <a:ea typeface="굴림" charset="-127"/>
              </a:rPr>
              <a:t>Purpose:</a:t>
            </a:r>
            <a:r>
              <a:rPr lang="en-US" altLang="ko-KR" sz="1600" dirty="0">
                <a:solidFill>
                  <a:schemeClr val="tx2"/>
                </a:solidFill>
                <a:ea typeface="굴림" charset="-127"/>
              </a:rPr>
              <a:t>	</a:t>
            </a:r>
            <a:r>
              <a:rPr lang="en-US" altLang="ko-KR" sz="1600" dirty="0" smtClean="0">
                <a:solidFill>
                  <a:schemeClr val="tx2"/>
                </a:solidFill>
                <a:ea typeface="굴림" charset="-127"/>
              </a:rPr>
              <a:t>Discussion and Approval</a:t>
            </a:r>
            <a:endParaRPr lang="en-US" altLang="ko-KR" sz="1600" dirty="0">
              <a:solidFill>
                <a:schemeClr val="tx2"/>
              </a:solidFill>
              <a:ea typeface="굴림" charset="-127"/>
            </a:endParaRPr>
          </a:p>
          <a:p>
            <a:r>
              <a:rPr lang="en-US" altLang="ko-KR" sz="1600" b="1" dirty="0">
                <a:solidFill>
                  <a:schemeClr val="tx2"/>
                </a:solidFill>
                <a:ea typeface="굴림" charset="-127"/>
              </a:rPr>
              <a:t>Notice:</a:t>
            </a:r>
            <a:r>
              <a:rPr lang="en-US" altLang="ko-KR" sz="1600" dirty="0">
                <a:solidFill>
                  <a:schemeClr val="tx2"/>
                </a:solidFill>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2"/>
                </a:solidFill>
                <a:ea typeface="굴림" charset="-127"/>
              </a:rPr>
              <a:t>Release:</a:t>
            </a:r>
            <a:r>
              <a:rPr lang="en-US" altLang="ko-KR" sz="1600" dirty="0">
                <a:solidFill>
                  <a:schemeClr val="tx2"/>
                </a:solidFill>
                <a:ea typeface="굴림" charset="-127"/>
              </a:rPr>
              <a:t>	The contributor acknowledges and accepts that this contribution becomes the property of IEEE and may be made publicly available by P802.15.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r>
              <a:rPr lang="en-US" altLang="ko-KR" dirty="0" smtClean="0"/>
              <a:t>IEEE 802.15.8 PAC Draft Status</a:t>
            </a:r>
            <a:endParaRPr lang="ko-KR" altLang="en-US" dirty="0"/>
          </a:p>
        </p:txBody>
      </p:sp>
      <p:sp>
        <p:nvSpPr>
          <p:cNvPr id="3" name="부제목 2"/>
          <p:cNvSpPr>
            <a:spLocks noGrp="1"/>
          </p:cNvSpPr>
          <p:nvPr>
            <p:ph type="subTitle" idx="1"/>
          </p:nvPr>
        </p:nvSpPr>
        <p:spPr/>
        <p:txBody>
          <a:bodyPr/>
          <a:lstStyle/>
          <a:p>
            <a:endParaRPr lang="ko-KR" altLang="en-US"/>
          </a:p>
        </p:txBody>
      </p:sp>
      <p:sp>
        <p:nvSpPr>
          <p:cNvPr id="4" name="날짜 개체 틀 3"/>
          <p:cNvSpPr>
            <a:spLocks noGrp="1"/>
          </p:cNvSpPr>
          <p:nvPr>
            <p:ph type="dt" sz="half" idx="10"/>
          </p:nvPr>
        </p:nvSpPr>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389B5054-13E1-4CF6-BEEF-5524A2E66EC3}" type="slidenum">
              <a:rPr lang="en-US" altLang="ko-KR" smtClean="0"/>
              <a:pPr/>
              <a:t>2</a:t>
            </a:fld>
            <a:endParaRPr lang="en-US" altLang="ko-KR"/>
          </a:p>
        </p:txBody>
      </p:sp>
    </p:spTree>
    <p:extLst>
      <p:ext uri="{BB962C8B-B14F-4D97-AF65-F5344CB8AC3E}">
        <p14:creationId xmlns:p14="http://schemas.microsoft.com/office/powerpoint/2010/main" val="887602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Approved Motions with Text During July 2015 Meeting</a:t>
            </a:r>
            <a:endParaRPr lang="ko-KR" altLang="en-US" dirty="0"/>
          </a:p>
        </p:txBody>
      </p:sp>
      <p:sp>
        <p:nvSpPr>
          <p:cNvPr id="3" name="내용 개체 틀 2"/>
          <p:cNvSpPr>
            <a:spLocks noGrp="1"/>
          </p:cNvSpPr>
          <p:nvPr>
            <p:ph idx="1"/>
          </p:nvPr>
        </p:nvSpPr>
        <p:spPr/>
        <p:txBody>
          <a:bodyPr/>
          <a:lstStyle/>
          <a:p>
            <a:r>
              <a:rPr lang="en-US" altLang="ko-KR" sz="2400" dirty="0" smtClean="0"/>
              <a:t>15-15-0</a:t>
            </a:r>
            <a:r>
              <a:rPr lang="en-US" altLang="ko-KR" sz="2400" dirty="0" smtClean="0">
                <a:solidFill>
                  <a:srgbClr val="0000FF"/>
                </a:solidFill>
              </a:rPr>
              <a:t>539-01</a:t>
            </a:r>
            <a:r>
              <a:rPr lang="en-US" altLang="ko-KR" sz="2400" dirty="0" smtClean="0"/>
              <a:t>-0008, “PAC IDs”</a:t>
            </a:r>
          </a:p>
          <a:p>
            <a:r>
              <a:rPr lang="en-US" altLang="ko-KR" sz="2400" dirty="0" smtClean="0"/>
              <a:t>15-15-0</a:t>
            </a:r>
            <a:r>
              <a:rPr lang="en-US" altLang="ko-KR" sz="2400" dirty="0" smtClean="0">
                <a:solidFill>
                  <a:srgbClr val="0000FF"/>
                </a:solidFill>
              </a:rPr>
              <a:t>541-01</a:t>
            </a:r>
            <a:r>
              <a:rPr lang="en-US" altLang="ko-KR" sz="2400" dirty="0" smtClean="0"/>
              <a:t>-0008, “Motions for peering in CFP” (The text proposal in 15-15-0540-00-0008)</a:t>
            </a:r>
          </a:p>
          <a:p>
            <a:r>
              <a:rPr lang="en-US" altLang="ko-KR" sz="2400" dirty="0" smtClean="0"/>
              <a:t>15-15-0</a:t>
            </a:r>
            <a:r>
              <a:rPr lang="en-US" altLang="ko-KR" sz="2400" dirty="0" smtClean="0">
                <a:solidFill>
                  <a:srgbClr val="0000FF"/>
                </a:solidFill>
              </a:rPr>
              <a:t>429-01</a:t>
            </a:r>
            <a:r>
              <a:rPr lang="en-US" altLang="ko-KR" sz="2400" dirty="0" smtClean="0"/>
              <a:t>-0008, “Text for relative positioning and location”</a:t>
            </a:r>
          </a:p>
          <a:p>
            <a:r>
              <a:rPr lang="en-US" altLang="ko-KR" sz="2400" dirty="0" smtClean="0"/>
              <a:t>15-15-0</a:t>
            </a:r>
            <a:r>
              <a:rPr lang="en-US" altLang="ko-KR" sz="2400" dirty="0" smtClean="0">
                <a:solidFill>
                  <a:srgbClr val="0000FF"/>
                </a:solidFill>
              </a:rPr>
              <a:t>554-01</a:t>
            </a:r>
            <a:r>
              <a:rPr lang="en-US" altLang="ko-KR" sz="2400" dirty="0" smtClean="0"/>
              <a:t>-0008, “TG 8 MAC Draft Text for Peering and De-peering”</a:t>
            </a:r>
          </a:p>
          <a:p>
            <a:r>
              <a:rPr lang="en-US" altLang="ko-KR" sz="2400" dirty="0" smtClean="0"/>
              <a:t>15-15-0</a:t>
            </a:r>
            <a:r>
              <a:rPr lang="en-US" altLang="ko-KR" sz="2400" dirty="0" smtClean="0">
                <a:solidFill>
                  <a:srgbClr val="0000FF"/>
                </a:solidFill>
              </a:rPr>
              <a:t>584-04</a:t>
            </a:r>
            <a:r>
              <a:rPr lang="en-US" altLang="ko-KR" sz="2400" dirty="0" smtClean="0"/>
              <a:t>-0008, “TG 8 MAC Draft Text for Power Control</a:t>
            </a:r>
            <a:r>
              <a:rPr lang="en-US" altLang="ko-KR" sz="2400" dirty="0" smtClean="0"/>
              <a:t>”</a:t>
            </a:r>
          </a:p>
          <a:p>
            <a:r>
              <a:rPr lang="en-US" altLang="ko-KR" sz="2400" dirty="0" smtClean="0"/>
              <a:t>15-15-0</a:t>
            </a:r>
            <a:r>
              <a:rPr lang="en-US" altLang="ko-KR" sz="2400" dirty="0" smtClean="0">
                <a:solidFill>
                  <a:srgbClr val="FF0000"/>
                </a:solidFill>
              </a:rPr>
              <a:t>700-00</a:t>
            </a:r>
            <a:r>
              <a:rPr lang="en-US" altLang="ko-KR" sz="2400" dirty="0" smtClean="0"/>
              <a:t>-0008, “Proposal to Change the Numbering of Subclause in D0.13.3”</a:t>
            </a:r>
            <a:endParaRPr lang="ko-KR" altLang="en-US" sz="2400" dirty="0"/>
          </a:p>
        </p:txBody>
      </p:sp>
      <p:sp>
        <p:nvSpPr>
          <p:cNvPr id="4" name="날짜 개체 틀 3"/>
          <p:cNvSpPr>
            <a:spLocks noGrp="1"/>
          </p:cNvSpPr>
          <p:nvPr>
            <p:ph type="dt" sz="half" idx="10"/>
          </p:nvPr>
        </p:nvSpPr>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3</a:t>
            </a:fld>
            <a:endParaRPr lang="en-US" altLang="ko-KR"/>
          </a:p>
        </p:txBody>
      </p:sp>
    </p:spTree>
    <p:extLst>
      <p:ext uri="{BB962C8B-B14F-4D97-AF65-F5344CB8AC3E}">
        <p14:creationId xmlns:p14="http://schemas.microsoft.com/office/powerpoint/2010/main" val="271142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 (</a:t>
            </a:r>
            <a:r>
              <a:rPr lang="en-US" altLang="ko-KR" dirty="0" smtClean="0"/>
              <a:t>1/5)</a:t>
            </a:r>
            <a:endParaRPr lang="ko-KR" altLang="en-US" dirty="0"/>
          </a:p>
        </p:txBody>
      </p:sp>
      <p:sp>
        <p:nvSpPr>
          <p:cNvPr id="3" name="내용 개체 틀 2"/>
          <p:cNvSpPr>
            <a:spLocks noGrp="1"/>
          </p:cNvSpPr>
          <p:nvPr>
            <p:ph idx="1"/>
          </p:nvPr>
        </p:nvSpPr>
        <p:spPr/>
        <p:txBody>
          <a:bodyPr/>
          <a:lstStyle/>
          <a:p>
            <a:r>
              <a:rPr lang="en-US" altLang="ko-KR" dirty="0" smtClean="0"/>
              <a:t>P802.15.8 D0.12.0 + 539r1 + 554r1 + 584r4 </a:t>
            </a:r>
            <a:r>
              <a:rPr lang="en-US" altLang="ko-KR" dirty="0" smtClean="0">
                <a:sym typeface="Wingdings" panose="05000000000000000000" pitchFamily="2" charset="2"/>
              </a:rPr>
              <a:t> P802.15.8 D0.13.0</a:t>
            </a:r>
          </a:p>
          <a:p>
            <a:r>
              <a:rPr lang="en-US" altLang="ko-KR" dirty="0"/>
              <a:t>P802.15.8 </a:t>
            </a:r>
            <a:r>
              <a:rPr lang="en-US" altLang="ko-KR" dirty="0" smtClean="0"/>
              <a:t>D0.13.0 </a:t>
            </a:r>
            <a:r>
              <a:rPr lang="en-US" altLang="ko-KR" dirty="0"/>
              <a:t>+ </a:t>
            </a:r>
            <a:r>
              <a:rPr lang="en-US" altLang="ko-KR" dirty="0" smtClean="0"/>
              <a:t>541r1 </a:t>
            </a:r>
            <a:r>
              <a:rPr lang="en-US" altLang="ko-KR" dirty="0">
                <a:sym typeface="Wingdings" panose="05000000000000000000" pitchFamily="2" charset="2"/>
              </a:rPr>
              <a:t> P802.15.8 </a:t>
            </a:r>
            <a:r>
              <a:rPr lang="en-US" altLang="ko-KR" dirty="0" smtClean="0">
                <a:sym typeface="Wingdings" panose="05000000000000000000" pitchFamily="2" charset="2"/>
              </a:rPr>
              <a:t>D0.13.1</a:t>
            </a:r>
            <a:endParaRPr lang="en-US" altLang="ko-KR" dirty="0">
              <a:sym typeface="Wingdings" panose="05000000000000000000" pitchFamily="2" charset="2"/>
            </a:endParaRPr>
          </a:p>
          <a:p>
            <a:r>
              <a:rPr lang="en-US" altLang="ko-KR" dirty="0"/>
              <a:t>P802.15.8 </a:t>
            </a:r>
            <a:r>
              <a:rPr lang="en-US" altLang="ko-KR" dirty="0" smtClean="0"/>
              <a:t>D0.13.1 </a:t>
            </a:r>
            <a:r>
              <a:rPr lang="en-US" altLang="ko-KR" dirty="0"/>
              <a:t>+ </a:t>
            </a:r>
            <a:r>
              <a:rPr lang="en-US" altLang="ko-KR" dirty="0" smtClean="0"/>
              <a:t>429r1 </a:t>
            </a:r>
            <a:r>
              <a:rPr lang="en-US" altLang="ko-KR" dirty="0">
                <a:sym typeface="Wingdings" panose="05000000000000000000" pitchFamily="2" charset="2"/>
              </a:rPr>
              <a:t> P802.15.8 </a:t>
            </a:r>
            <a:r>
              <a:rPr lang="en-US" altLang="ko-KR" dirty="0" smtClean="0">
                <a:sym typeface="Wingdings" panose="05000000000000000000" pitchFamily="2" charset="2"/>
              </a:rPr>
              <a:t>D0.13.2</a:t>
            </a:r>
            <a:endParaRPr lang="en-US" altLang="ko-KR" dirty="0">
              <a:sym typeface="Wingdings" panose="05000000000000000000" pitchFamily="2" charset="2"/>
            </a:endParaRPr>
          </a:p>
          <a:p>
            <a:endParaRPr lang="en-US" altLang="ko-KR" dirty="0">
              <a:sym typeface="Wingdings" panose="05000000000000000000" pitchFamily="2" charset="2"/>
            </a:endParaRPr>
          </a:p>
        </p:txBody>
      </p:sp>
      <p:sp>
        <p:nvSpPr>
          <p:cNvPr id="4" name="날짜 개체 틀 3"/>
          <p:cNvSpPr>
            <a:spLocks noGrp="1"/>
          </p:cNvSpPr>
          <p:nvPr>
            <p:ph type="dt" sz="half" idx="10"/>
          </p:nvPr>
        </p:nvSpPr>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4</a:t>
            </a:fld>
            <a:endParaRPr lang="en-US" altLang="ko-KR"/>
          </a:p>
        </p:txBody>
      </p:sp>
    </p:spTree>
    <p:extLst>
      <p:ext uri="{BB962C8B-B14F-4D97-AF65-F5344CB8AC3E}">
        <p14:creationId xmlns:p14="http://schemas.microsoft.com/office/powerpoint/2010/main" val="205715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 (</a:t>
            </a:r>
            <a:r>
              <a:rPr lang="en-US" altLang="ko-KR" dirty="0" smtClean="0"/>
              <a:t>2/5)</a:t>
            </a:r>
            <a:endParaRPr lang="ko-KR" altLang="en-US" dirty="0"/>
          </a:p>
        </p:txBody>
      </p:sp>
      <p:sp>
        <p:nvSpPr>
          <p:cNvPr id="3" name="내용 개체 틀 2"/>
          <p:cNvSpPr>
            <a:spLocks noGrp="1"/>
          </p:cNvSpPr>
          <p:nvPr>
            <p:ph idx="1"/>
          </p:nvPr>
        </p:nvSpPr>
        <p:spPr/>
        <p:txBody>
          <a:bodyPr/>
          <a:lstStyle/>
          <a:p>
            <a:r>
              <a:rPr lang="en-US" altLang="ko-KR" dirty="0" smtClean="0"/>
              <a:t>P802.15.8 D0.13.2 + fix Clause 6 title </a:t>
            </a:r>
            <a:r>
              <a:rPr lang="en-US" altLang="ko-KR" dirty="0" smtClean="0">
                <a:sym typeface="Wingdings" panose="05000000000000000000" pitchFamily="2" charset="2"/>
              </a:rPr>
              <a:t> P802.15.8 D0.13.3</a:t>
            </a:r>
            <a:endParaRPr lang="en-US" altLang="ko-KR" dirty="0">
              <a:sym typeface="Wingdings" panose="05000000000000000000" pitchFamily="2" charset="2"/>
            </a:endParaRPr>
          </a:p>
          <a:p>
            <a:endParaRPr lang="en-US" altLang="ko-KR" dirty="0">
              <a:sym typeface="Wingdings" panose="05000000000000000000" pitchFamily="2" charset="2"/>
            </a:endParaRPr>
          </a:p>
        </p:txBody>
      </p:sp>
      <p:sp>
        <p:nvSpPr>
          <p:cNvPr id="4" name="날짜 개체 틀 3"/>
          <p:cNvSpPr>
            <a:spLocks noGrp="1"/>
          </p:cNvSpPr>
          <p:nvPr>
            <p:ph type="dt" sz="half" idx="10"/>
          </p:nvPr>
        </p:nvSpPr>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5</a:t>
            </a:fld>
            <a:endParaRPr lang="en-US" altLang="ko-KR"/>
          </a:p>
        </p:txBody>
      </p:sp>
      <p:pic>
        <p:nvPicPr>
          <p:cNvPr id="1026" name="Picture 2" descr="C:\Users\BJ Kwak\Desktop\캡처.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29068"/>
            <a:ext cx="5040560" cy="14849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J Kwak\Desktop\캡처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4854787"/>
            <a:ext cx="5510039" cy="1539292"/>
          </a:xfrm>
          <a:prstGeom prst="rect">
            <a:avLst/>
          </a:prstGeom>
          <a:noFill/>
          <a:extLst>
            <a:ext uri="{909E8E84-426E-40DD-AFC4-6F175D3DCCD1}">
              <a14:hiddenFill xmlns:a14="http://schemas.microsoft.com/office/drawing/2010/main">
                <a:solidFill>
                  <a:srgbClr val="FFFFFF"/>
                </a:solidFill>
              </a14:hiddenFill>
            </a:ext>
          </a:extLst>
        </p:spPr>
      </p:pic>
      <p:sp>
        <p:nvSpPr>
          <p:cNvPr id="7" name="모서리가 둥근 직사각형 6"/>
          <p:cNvSpPr/>
          <p:nvPr/>
        </p:nvSpPr>
        <p:spPr bwMode="auto">
          <a:xfrm>
            <a:off x="755576" y="3971519"/>
            <a:ext cx="4680520" cy="742453"/>
          </a:xfrm>
          <a:prstGeom prst="roundRect">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0" name="모서리가 둥근 직사각형 9"/>
          <p:cNvSpPr/>
          <p:nvPr/>
        </p:nvSpPr>
        <p:spPr bwMode="auto">
          <a:xfrm>
            <a:off x="3834631" y="5733256"/>
            <a:ext cx="4680520" cy="742453"/>
          </a:xfrm>
          <a:prstGeom prst="roundRect">
            <a:avLst/>
          </a:prstGeom>
          <a:noFill/>
          <a:ln w="12700" cap="flat" cmpd="sng" algn="ctr">
            <a:solidFill>
              <a:srgbClr val="FF0000"/>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cxnSp>
        <p:nvCxnSpPr>
          <p:cNvPr id="9" name="직선 화살표 연결선 8"/>
          <p:cNvCxnSpPr>
            <a:stCxn id="1026" idx="2"/>
          </p:cNvCxnSpPr>
          <p:nvPr/>
        </p:nvCxnSpPr>
        <p:spPr bwMode="auto">
          <a:xfrm>
            <a:off x="2915816" y="4713973"/>
            <a:ext cx="918815" cy="1019283"/>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859266" y="3836569"/>
            <a:ext cx="2766655" cy="276999"/>
          </a:xfrm>
          <a:prstGeom prst="rect">
            <a:avLst/>
          </a:prstGeom>
          <a:noFill/>
        </p:spPr>
        <p:txBody>
          <a:bodyPr wrap="none" rtlCol="0">
            <a:spAutoFit/>
          </a:bodyPr>
          <a:lstStyle/>
          <a:p>
            <a:r>
              <a:rPr lang="en-US" altLang="ko-KR" b="1" dirty="0" smtClean="0"/>
              <a:t>P802.15.8 D0.11.1 with change tracking</a:t>
            </a:r>
            <a:endParaRPr lang="ko-KR" altLang="en-US" b="1" dirty="0"/>
          </a:p>
        </p:txBody>
      </p:sp>
      <p:sp>
        <p:nvSpPr>
          <p:cNvPr id="14" name="TextBox 13"/>
          <p:cNvSpPr txBox="1"/>
          <p:nvPr/>
        </p:nvSpPr>
        <p:spPr>
          <a:xfrm>
            <a:off x="467544" y="5490598"/>
            <a:ext cx="2765501" cy="276999"/>
          </a:xfrm>
          <a:prstGeom prst="rect">
            <a:avLst/>
          </a:prstGeom>
          <a:noFill/>
        </p:spPr>
        <p:txBody>
          <a:bodyPr wrap="none" rtlCol="0">
            <a:spAutoFit/>
          </a:bodyPr>
          <a:lstStyle/>
          <a:p>
            <a:r>
              <a:rPr lang="en-US" altLang="ko-KR" b="1" dirty="0" smtClean="0"/>
              <a:t>P802.15.8 D0.12.0 with changes applied</a:t>
            </a:r>
            <a:endParaRPr lang="ko-KR" altLang="en-US" b="1" dirty="0"/>
          </a:p>
        </p:txBody>
      </p:sp>
      <p:sp>
        <p:nvSpPr>
          <p:cNvPr id="15" name="오른쪽 중괄호 14"/>
          <p:cNvSpPr/>
          <p:nvPr/>
        </p:nvSpPr>
        <p:spPr bwMode="auto">
          <a:xfrm>
            <a:off x="5508104" y="3232270"/>
            <a:ext cx="360040" cy="1484904"/>
          </a:xfrm>
          <a:prstGeom prst="rightBrac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6" name="왼쪽 중괄호 15"/>
          <p:cNvSpPr/>
          <p:nvPr/>
        </p:nvSpPr>
        <p:spPr bwMode="auto">
          <a:xfrm>
            <a:off x="3203848" y="4869160"/>
            <a:ext cx="404689" cy="1539292"/>
          </a:xfrm>
          <a:prstGeom prst="leftBrace">
            <a:avLst/>
          </a:prstGeom>
          <a:no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9" name="TextBox 18"/>
          <p:cNvSpPr txBox="1"/>
          <p:nvPr/>
        </p:nvSpPr>
        <p:spPr>
          <a:xfrm>
            <a:off x="899592" y="4941168"/>
            <a:ext cx="2390398" cy="276999"/>
          </a:xfrm>
          <a:prstGeom prst="rect">
            <a:avLst/>
          </a:prstGeom>
          <a:noFill/>
        </p:spPr>
        <p:txBody>
          <a:bodyPr wrap="none" rtlCol="0">
            <a:spAutoFit/>
          </a:bodyPr>
          <a:lstStyle/>
          <a:p>
            <a:r>
              <a:rPr lang="en-US" altLang="ko-KR" dirty="0" smtClean="0"/>
              <a:t>Error caused by a missing newline </a:t>
            </a:r>
            <a:endParaRPr lang="ko-KR" altLang="en-US" dirty="0"/>
          </a:p>
        </p:txBody>
      </p:sp>
    </p:spTree>
    <p:extLst>
      <p:ext uri="{BB962C8B-B14F-4D97-AF65-F5344CB8AC3E}">
        <p14:creationId xmlns:p14="http://schemas.microsoft.com/office/powerpoint/2010/main" val="385696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Updated PAC Draft Versions (</a:t>
            </a:r>
            <a:r>
              <a:rPr lang="en-US" altLang="ko-KR" dirty="0" smtClean="0"/>
              <a:t>3/5)</a:t>
            </a:r>
            <a:endParaRPr lang="ko-KR" altLang="en-US" dirty="0"/>
          </a:p>
        </p:txBody>
      </p:sp>
      <p:sp>
        <p:nvSpPr>
          <p:cNvPr id="3" name="내용 개체 틀 2"/>
          <p:cNvSpPr>
            <a:spLocks noGrp="1"/>
          </p:cNvSpPr>
          <p:nvPr>
            <p:ph idx="1"/>
          </p:nvPr>
        </p:nvSpPr>
        <p:spPr/>
        <p:txBody>
          <a:bodyPr/>
          <a:lstStyle/>
          <a:p>
            <a:r>
              <a:rPr lang="en-US" altLang="ko-KR" dirty="0" smtClean="0"/>
              <a:t>P802.15.8 D0.13.3 + cross referencing fix </a:t>
            </a:r>
            <a:r>
              <a:rPr lang="en-US" altLang="ko-KR" dirty="0" smtClean="0">
                <a:sym typeface="Wingdings" panose="05000000000000000000" pitchFamily="2" charset="2"/>
              </a:rPr>
              <a:t> P802.15.8 D0.13.4</a:t>
            </a:r>
            <a:endParaRPr lang="en-US" altLang="ko-KR" dirty="0">
              <a:sym typeface="Wingdings" panose="05000000000000000000" pitchFamily="2" charset="2"/>
            </a:endParaRPr>
          </a:p>
          <a:p>
            <a:endParaRPr lang="en-US" altLang="ko-KR" dirty="0">
              <a:sym typeface="Wingdings" panose="05000000000000000000" pitchFamily="2" charset="2"/>
            </a:endParaRPr>
          </a:p>
        </p:txBody>
      </p:sp>
      <p:sp>
        <p:nvSpPr>
          <p:cNvPr id="4" name="날짜 개체 틀 3"/>
          <p:cNvSpPr>
            <a:spLocks noGrp="1"/>
          </p:cNvSpPr>
          <p:nvPr>
            <p:ph type="dt" sz="half" idx="10"/>
          </p:nvPr>
        </p:nvSpPr>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6</a:t>
            </a:fld>
            <a:endParaRPr lang="en-US" altLang="ko-KR"/>
          </a:p>
        </p:txBody>
      </p:sp>
      <p:pic>
        <p:nvPicPr>
          <p:cNvPr id="2050" name="Picture 2" descr="C:\Users\BJ Kwak\Desktop\캡처.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46" y="3645024"/>
            <a:ext cx="5020406" cy="13289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J Kwak\Desktop\캡처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869160"/>
            <a:ext cx="4526335" cy="140209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321253" y="3829107"/>
            <a:ext cx="1792670" cy="461665"/>
          </a:xfrm>
          <a:prstGeom prst="rect">
            <a:avLst/>
          </a:prstGeom>
          <a:noFill/>
        </p:spPr>
        <p:txBody>
          <a:bodyPr wrap="none" rtlCol="0">
            <a:spAutoFit/>
          </a:bodyPr>
          <a:lstStyle/>
          <a:p>
            <a:r>
              <a:rPr lang="en-US" altLang="ko-KR" b="1" dirty="0" smtClean="0"/>
              <a:t>Cross referencing errors</a:t>
            </a:r>
          </a:p>
          <a:p>
            <a:r>
              <a:rPr lang="en-US" altLang="ko-KR" b="1" dirty="0" smtClean="0"/>
              <a:t>in P802.15.8 D0.13.3</a:t>
            </a:r>
            <a:endParaRPr lang="ko-KR" altLang="en-US" b="1" dirty="0"/>
          </a:p>
        </p:txBody>
      </p:sp>
      <p:cxnSp>
        <p:nvCxnSpPr>
          <p:cNvPr id="21" name="직선 화살표 연결선 20"/>
          <p:cNvCxnSpPr>
            <a:stCxn id="20" idx="1"/>
          </p:cNvCxnSpPr>
          <p:nvPr/>
        </p:nvCxnSpPr>
        <p:spPr bwMode="auto">
          <a:xfrm flipH="1" flipV="1">
            <a:off x="5458352" y="4059939"/>
            <a:ext cx="862901" cy="1"/>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직선 화살표 연결선 23"/>
          <p:cNvCxnSpPr>
            <a:stCxn id="20" idx="2"/>
          </p:cNvCxnSpPr>
          <p:nvPr/>
        </p:nvCxnSpPr>
        <p:spPr bwMode="auto">
          <a:xfrm>
            <a:off x="7217588" y="4290772"/>
            <a:ext cx="0" cy="506380"/>
          </a:xfrm>
          <a:prstGeom prst="straightConnector1">
            <a:avLst/>
          </a:prstGeom>
          <a:solidFill>
            <a:schemeClr val="accent1"/>
          </a:solidFill>
          <a:ln w="12700" cap="flat" cmpd="sng" algn="ctr">
            <a:solidFill>
              <a:srgbClr val="FF0000"/>
            </a:solidFill>
            <a:prstDash val="solid"/>
            <a:round/>
            <a:headEnd type="none" w="sm" len="sm"/>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4289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Updated PAC Draft Versions </a:t>
            </a:r>
            <a:r>
              <a:rPr lang="en-US" altLang="ko-KR" dirty="0" smtClean="0"/>
              <a:t>(</a:t>
            </a:r>
            <a:r>
              <a:rPr lang="en-US" altLang="ko-KR" dirty="0" smtClean="0"/>
              <a:t>4/5)</a:t>
            </a:r>
            <a:endParaRPr lang="ko-KR" altLang="en-US" dirty="0"/>
          </a:p>
        </p:txBody>
      </p:sp>
      <p:sp>
        <p:nvSpPr>
          <p:cNvPr id="3" name="내용 개체 틀 2"/>
          <p:cNvSpPr>
            <a:spLocks noGrp="1"/>
          </p:cNvSpPr>
          <p:nvPr>
            <p:ph idx="1"/>
          </p:nvPr>
        </p:nvSpPr>
        <p:spPr/>
        <p:txBody>
          <a:bodyPr/>
          <a:lstStyle/>
          <a:p>
            <a:r>
              <a:rPr lang="en-US" altLang="ko-KR" dirty="0" smtClean="0"/>
              <a:t>P802.15.8 D0.13.4 </a:t>
            </a:r>
            <a:r>
              <a:rPr lang="en-US" altLang="ko-KR" dirty="0" smtClean="0"/>
              <a:t>+ 15-15-0700-00-0008 </a:t>
            </a:r>
            <a:r>
              <a:rPr lang="en-US" altLang="ko-KR" dirty="0" smtClean="0">
                <a:sym typeface="Wingdings" panose="05000000000000000000" pitchFamily="2" charset="2"/>
              </a:rPr>
              <a:t> </a:t>
            </a:r>
            <a:r>
              <a:rPr lang="en-US" altLang="ko-KR" dirty="0" smtClean="0">
                <a:sym typeface="Wingdings" panose="05000000000000000000" pitchFamily="2" charset="2"/>
              </a:rPr>
              <a:t>P802.15.8 </a:t>
            </a:r>
            <a:r>
              <a:rPr lang="en-US" altLang="ko-KR" dirty="0" smtClean="0">
                <a:sym typeface="Wingdings" panose="05000000000000000000" pitchFamily="2" charset="2"/>
              </a:rPr>
              <a:t>D0.13.5</a:t>
            </a:r>
            <a:r>
              <a:rPr lang="en-US" altLang="ko-KR" dirty="0" smtClean="0"/>
              <a:t> </a:t>
            </a:r>
            <a:endParaRPr lang="ko-KR" altLang="en-US" dirty="0"/>
          </a:p>
        </p:txBody>
      </p:sp>
      <p:sp>
        <p:nvSpPr>
          <p:cNvPr id="4" name="날짜 개체 틀 3"/>
          <p:cNvSpPr>
            <a:spLocks noGrp="1"/>
          </p:cNvSpPr>
          <p:nvPr>
            <p:ph type="dt" sz="half" idx="10"/>
          </p:nvPr>
        </p:nvSpPr>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7</a:t>
            </a:fld>
            <a:endParaRPr lang="en-US" altLang="ko-KR"/>
          </a:p>
        </p:txBody>
      </p:sp>
    </p:spTree>
    <p:extLst>
      <p:ext uri="{BB962C8B-B14F-4D97-AF65-F5344CB8AC3E}">
        <p14:creationId xmlns:p14="http://schemas.microsoft.com/office/powerpoint/2010/main" val="158531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Updated PAC Draft Versions </a:t>
            </a:r>
            <a:r>
              <a:rPr lang="en-US" altLang="ko-KR" dirty="0" smtClean="0"/>
              <a:t>(5/5)</a:t>
            </a:r>
            <a:endParaRPr lang="ko-KR" altLang="en-US" dirty="0"/>
          </a:p>
        </p:txBody>
      </p:sp>
      <p:sp>
        <p:nvSpPr>
          <p:cNvPr id="3" name="내용 개체 틀 2"/>
          <p:cNvSpPr>
            <a:spLocks noGrp="1"/>
          </p:cNvSpPr>
          <p:nvPr>
            <p:ph idx="1"/>
          </p:nvPr>
        </p:nvSpPr>
        <p:spPr/>
        <p:txBody>
          <a:bodyPr/>
          <a:lstStyle/>
          <a:p>
            <a:r>
              <a:rPr lang="en-US" altLang="ko-KR" dirty="0" smtClean="0"/>
              <a:t>P802.15.8 </a:t>
            </a:r>
            <a:r>
              <a:rPr lang="en-US" altLang="ko-KR" dirty="0" smtClean="0"/>
              <a:t>D0.13.5 </a:t>
            </a:r>
            <a:r>
              <a:rPr lang="en-US" altLang="ko-KR" dirty="0" smtClean="0"/>
              <a:t>–(All changes applied)</a:t>
            </a:r>
            <a:r>
              <a:rPr lang="en-US" altLang="ko-KR" dirty="0" smtClean="0">
                <a:sym typeface="Wingdings" panose="05000000000000000000" pitchFamily="2" charset="2"/>
              </a:rPr>
              <a:t> P802.15.8 D0.14.0</a:t>
            </a:r>
            <a:r>
              <a:rPr lang="en-US" altLang="ko-KR" dirty="0" smtClean="0"/>
              <a:t> </a:t>
            </a:r>
            <a:endParaRPr lang="ko-KR" altLang="en-US" dirty="0"/>
          </a:p>
        </p:txBody>
      </p:sp>
      <p:sp>
        <p:nvSpPr>
          <p:cNvPr id="4" name="날짜 개체 틀 3"/>
          <p:cNvSpPr>
            <a:spLocks noGrp="1"/>
          </p:cNvSpPr>
          <p:nvPr>
            <p:ph type="dt" sz="half" idx="10"/>
          </p:nvPr>
        </p:nvSpPr>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8</a:t>
            </a:fld>
            <a:endParaRPr lang="en-US" altLang="ko-KR"/>
          </a:p>
        </p:txBody>
      </p:sp>
    </p:spTree>
    <p:extLst>
      <p:ext uri="{BB962C8B-B14F-4D97-AF65-F5344CB8AC3E}">
        <p14:creationId xmlns:p14="http://schemas.microsoft.com/office/powerpoint/2010/main" val="1815484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Motion</a:t>
            </a:r>
            <a:endParaRPr lang="ko-KR" altLang="en-US" dirty="0"/>
          </a:p>
        </p:txBody>
      </p:sp>
      <p:sp>
        <p:nvSpPr>
          <p:cNvPr id="3" name="내용 개체 틀 2"/>
          <p:cNvSpPr>
            <a:spLocks noGrp="1"/>
          </p:cNvSpPr>
          <p:nvPr>
            <p:ph idx="1"/>
          </p:nvPr>
        </p:nvSpPr>
        <p:spPr/>
        <p:txBody>
          <a:bodyPr/>
          <a:lstStyle/>
          <a:p>
            <a:r>
              <a:rPr lang="en-US" altLang="ko-KR" dirty="0" smtClean="0"/>
              <a:t>“Accept P802.15.8 D0.14.0, embedded below, as an official draft of IEEE 802.15.8 PAC”</a:t>
            </a:r>
            <a:endParaRPr lang="ko-KR" altLang="en-US" dirty="0"/>
          </a:p>
        </p:txBody>
      </p:sp>
      <p:sp>
        <p:nvSpPr>
          <p:cNvPr id="4" name="날짜 개체 틀 3"/>
          <p:cNvSpPr>
            <a:spLocks noGrp="1"/>
          </p:cNvSpPr>
          <p:nvPr>
            <p:ph type="dt" sz="half" idx="10"/>
          </p:nvPr>
        </p:nvSpPr>
        <p:spPr/>
        <p:txBody>
          <a:bodyPr/>
          <a:lstStyle/>
          <a:p>
            <a:r>
              <a:rPr lang="en-US" altLang="ko-KR" smtClean="0"/>
              <a:t>Sept. 2015</a:t>
            </a:r>
            <a:endParaRPr lang="en-US" altLang="ko-KR" dirty="0"/>
          </a:p>
        </p:txBody>
      </p:sp>
      <p:sp>
        <p:nvSpPr>
          <p:cNvPr id="5" name="바닥글 개체 틀 4"/>
          <p:cNvSpPr>
            <a:spLocks noGrp="1"/>
          </p:cNvSpPr>
          <p:nvPr>
            <p:ph type="ftr" sz="quarter" idx="11"/>
          </p:nvPr>
        </p:nvSpPr>
        <p:spPr/>
        <p:txBody>
          <a:bodyPr/>
          <a:lstStyle/>
          <a:p>
            <a:r>
              <a:rPr lang="en-US" altLang="ko-KR" smtClean="0"/>
              <a:t>Byung-Jae Kwak, ETRI</a:t>
            </a:r>
            <a:endParaRPr lang="en-US" altLang="ko-KR" dirty="0"/>
          </a:p>
        </p:txBody>
      </p:sp>
      <p:sp>
        <p:nvSpPr>
          <p:cNvPr id="6" name="슬라이드 번호 개체 틀 5"/>
          <p:cNvSpPr>
            <a:spLocks noGrp="1"/>
          </p:cNvSpPr>
          <p:nvPr>
            <p:ph type="sldNum" sz="quarter" idx="12"/>
          </p:nvPr>
        </p:nvSpPr>
        <p:spPr/>
        <p:txBody>
          <a:bodyPr/>
          <a:lstStyle/>
          <a:p>
            <a:r>
              <a:rPr lang="en-US" altLang="ko-KR" smtClean="0"/>
              <a:t>Slide </a:t>
            </a:r>
            <a:fld id="{CDE46E7E-3960-4637-AA10-33D76C39FA32}" type="slidenum">
              <a:rPr lang="en-US" altLang="ko-KR" smtClean="0"/>
              <a:pPr/>
              <a:t>9</a:t>
            </a:fld>
            <a:endParaRPr lang="en-US" altLang="ko-KR"/>
          </a:p>
        </p:txBody>
      </p:sp>
      <p:graphicFrame>
        <p:nvGraphicFramePr>
          <p:cNvPr id="8" name="개체 7"/>
          <p:cNvGraphicFramePr>
            <a:graphicFrameLocks noChangeAspect="1"/>
          </p:cNvGraphicFramePr>
          <p:nvPr>
            <p:extLst>
              <p:ext uri="{D42A27DB-BD31-4B8C-83A1-F6EECF244321}">
                <p14:modId xmlns:p14="http://schemas.microsoft.com/office/powerpoint/2010/main" val="1908484551"/>
              </p:ext>
            </p:extLst>
          </p:nvPr>
        </p:nvGraphicFramePr>
        <p:xfrm>
          <a:off x="4211960" y="4005064"/>
          <a:ext cx="914400" cy="771525"/>
        </p:xfrm>
        <a:graphic>
          <a:graphicData uri="http://schemas.openxmlformats.org/presentationml/2006/ole">
            <mc:AlternateContent xmlns:mc="http://schemas.openxmlformats.org/markup-compatibility/2006">
              <mc:Choice xmlns:v="urn:schemas-microsoft-com:vml" Requires="v">
                <p:oleObj spid="_x0000_s3078" name="포장기 셸 개체" showAsIcon="1" r:id="rId3" imgW="914400" imgH="771480" progId="Package">
                  <p:embed/>
                </p:oleObj>
              </mc:Choice>
              <mc:Fallback>
                <p:oleObj name="포장기 셸 개체" showAsIcon="1" r:id="rId3" imgW="914400" imgH="771480" progId="Package">
                  <p:embed/>
                  <p:pic>
                    <p:nvPicPr>
                      <p:cNvPr id="0" name=""/>
                      <p:cNvPicPr/>
                      <p:nvPr/>
                    </p:nvPicPr>
                    <p:blipFill>
                      <a:blip r:embed="rId4"/>
                      <a:stretch>
                        <a:fillRect/>
                      </a:stretch>
                    </p:blipFill>
                    <p:spPr>
                      <a:xfrm>
                        <a:off x="4211960" y="400506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333037215"/>
      </p:ext>
    </p:extLst>
  </p:cSld>
  <p:clrMapOvr>
    <a:masterClrMapping/>
  </p:clrMapOvr>
</p:sld>
</file>

<file path=ppt/theme/theme1.xml><?xml version="1.0" encoding="utf-8"?>
<a:theme xmlns:a="http://schemas.openxmlformats.org/drawingml/2006/main" name="template">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82</TotalTime>
  <Words>368</Words>
  <Application>Microsoft Office PowerPoint</Application>
  <PresentationFormat>화면 슬라이드 쇼(4:3)</PresentationFormat>
  <Paragraphs>68</Paragraphs>
  <Slides>9</Slides>
  <Notes>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9</vt:i4>
      </vt:variant>
    </vt:vector>
  </HeadingPairs>
  <TitlesOfParts>
    <vt:vector size="11" baseType="lpstr">
      <vt:lpstr>template</vt:lpstr>
      <vt:lpstr>패키지</vt:lpstr>
      <vt:lpstr>PowerPoint 프레젠테이션</vt:lpstr>
      <vt:lpstr>IEEE 802.15.8 PAC Draft Status</vt:lpstr>
      <vt:lpstr>Approved Motions with Text During July 2015 Meeting</vt:lpstr>
      <vt:lpstr>Updated PAC Draft Versions (1/5)</vt:lpstr>
      <vt:lpstr>Updated PAC Draft Versions (2/5)</vt:lpstr>
      <vt:lpstr>Updated PAC Draft Versions (3/5)</vt:lpstr>
      <vt:lpstr>Updated PAC Draft Versions (4/5)</vt:lpstr>
      <vt:lpstr>Updated PAC Draft Versions (5/5)</vt:lpstr>
      <vt:lpstr>Motion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BJ Kwak</dc:creator>
  <dc:description>&lt;doc#&gt;</dc:description>
  <cp:lastModifiedBy>BJ</cp:lastModifiedBy>
  <cp:revision>23</cp:revision>
  <cp:lastPrinted>1998-02-10T13:28:06Z</cp:lastPrinted>
  <dcterms:created xsi:type="dcterms:W3CDTF">2014-03-12T01:39:25Z</dcterms:created>
  <dcterms:modified xsi:type="dcterms:W3CDTF">2015-09-15T18:03:55Z</dcterms:modified>
</cp:coreProperties>
</file>