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6"/>
  </p:notesMasterIdLst>
  <p:handoutMasterIdLst>
    <p:handoutMasterId r:id="rId7"/>
  </p:handoutMasterIdLst>
  <p:sldIdLst>
    <p:sldId id="259" r:id="rId3"/>
    <p:sldId id="260" r:id="rId4"/>
    <p:sldId id="261" r:id="rId5"/>
  </p:sldIdLst>
  <p:sldSz cx="9144000" cy="6858000" type="screen4x3"/>
  <p:notesSz cx="9280525" cy="6934200"/>
  <p:embeddedFontLst>
    <p:embeddedFont>
      <p:font typeface="Calibri" panose="020F0502020204030204" pitchFamily="34" charset="0"/>
      <p:regular r:id="rId8"/>
      <p:bold r:id="rId9"/>
      <p:italic r:id="rId10"/>
      <p:boldItalic r:id="rId11"/>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font" Target="fonts/font2.fntdata"/><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September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Hernandez (NICT)</a:t>
            </a:r>
            <a:endParaRPr lang="en-US"/>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802.15-15-0687-00-0008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September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smtClean="0"/>
              <a:t>Hernandez (NICT)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September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Summary of teleconferences previous to the September meeting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September </a:t>
            </a:r>
            <a:r>
              <a:rPr lang="en-US" altLang="en-US" sz="1600" dirty="0" smtClean="0">
                <a:solidFill>
                  <a:schemeClr val="tx2"/>
                </a:solidFill>
                <a:latin typeface="Times New Roman" pitchFamily="18" charset="0"/>
              </a:rPr>
              <a:t>14</a:t>
            </a:r>
            <a:r>
              <a:rPr lang="en-US" altLang="en-US" sz="1600" dirty="0" smtClean="0">
                <a:solidFill>
                  <a:schemeClr val="tx2"/>
                </a:solidFill>
                <a:latin typeface="Times New Roman" pitchFamily="18" charset="0"/>
              </a:rPr>
              <a:t>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Hernandez </a:t>
            </a:r>
            <a:r>
              <a:rPr lang="en-US" altLang="en-US" sz="1600" dirty="0" smtClean="0">
                <a:latin typeface="Times New Roman" pitchFamily="18" charset="0"/>
              </a:rPr>
              <a:t>] </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sz="3200" dirty="0" smtClean="0">
                <a:solidFill>
                  <a:schemeClr val="tx2"/>
                </a:solidFill>
                <a:latin typeface="Times New Roman" pitchFamily="18" charset="0"/>
              </a:rPr>
              <a:t>Teleconference on </a:t>
            </a:r>
            <a:r>
              <a:rPr lang="en-US" altLang="en-US" sz="3200" dirty="0" smtClean="0">
                <a:latin typeface="Times New Roman" pitchFamily="18" charset="0"/>
              </a:rPr>
              <a:t>August</a:t>
            </a:r>
            <a:r>
              <a:rPr lang="en-US" altLang="en-US" sz="3200" dirty="0" smtClean="0">
                <a:solidFill>
                  <a:schemeClr val="tx2"/>
                </a:solidFill>
                <a:latin typeface="Times New Roman" pitchFamily="18" charset="0"/>
              </a:rPr>
              <a:t> </a:t>
            </a:r>
            <a:r>
              <a:rPr lang="en-US" altLang="en-US" sz="3200" dirty="0">
                <a:latin typeface="Times New Roman" pitchFamily="18" charset="0"/>
              </a:rPr>
              <a:t>7</a:t>
            </a:r>
            <a:r>
              <a:rPr lang="en-US" altLang="en-US" sz="3200" dirty="0" smtClean="0">
                <a:solidFill>
                  <a:schemeClr val="tx2"/>
                </a:solidFill>
                <a:latin typeface="Times New Roman" pitchFamily="18" charset="0"/>
              </a:rPr>
              <a:t>th </a:t>
            </a:r>
            <a:endParaRPr lang="en-US" sz="3200" dirty="0"/>
          </a:p>
        </p:txBody>
      </p:sp>
      <p:sp>
        <p:nvSpPr>
          <p:cNvPr id="6" name="Content Placeholder 5"/>
          <p:cNvSpPr>
            <a:spLocks noGrp="1"/>
          </p:cNvSpPr>
          <p:nvPr>
            <p:ph idx="1"/>
          </p:nvPr>
        </p:nvSpPr>
        <p:spPr/>
        <p:txBody>
          <a:bodyPr/>
          <a:lstStyle/>
          <a:p>
            <a:r>
              <a:rPr lang="en-US" sz="2300" dirty="0" smtClean="0">
                <a:latin typeface="+mj-lt"/>
              </a:rPr>
              <a:t>Marco mentioned to be working on the MAC services clause.</a:t>
            </a:r>
          </a:p>
          <a:p>
            <a:pPr lvl="1"/>
            <a:r>
              <a:rPr lang="en-US" sz="1900" dirty="0" smtClean="0">
                <a:latin typeface="+mj-lt"/>
              </a:rPr>
              <a:t>That includes the MAC services in </a:t>
            </a:r>
            <a:r>
              <a:rPr lang="en-US" sz="2000" dirty="0">
                <a:latin typeface="Times New Roman"/>
                <a:ea typeface="Times New Roman"/>
              </a:rPr>
              <a:t>DCN 15-0429-r1 "Text for relative positioning and </a:t>
            </a:r>
            <a:r>
              <a:rPr lang="en-US" sz="2000" smtClean="0">
                <a:latin typeface="Times New Roman"/>
                <a:ea typeface="Times New Roman"/>
              </a:rPr>
              <a:t>location“.</a:t>
            </a:r>
            <a:endParaRPr lang="en-US" sz="2300" dirty="0" smtClean="0">
              <a:latin typeface="+mj-lt"/>
            </a:endParaRPr>
          </a:p>
          <a:p>
            <a:r>
              <a:rPr lang="en-US" sz="2300" dirty="0">
                <a:solidFill>
                  <a:srgbClr val="000000"/>
                </a:solidFill>
                <a:latin typeface="Times New Roman"/>
              </a:rPr>
              <a:t>Billy said to be preparing text based on the MAC frame structure (including IEs) proposal, presented during the July meeting</a:t>
            </a:r>
            <a:r>
              <a:rPr lang="en-US" sz="2300" dirty="0" smtClean="0">
                <a:latin typeface="+mj-lt"/>
              </a:rPr>
              <a:t> </a:t>
            </a:r>
            <a:endParaRPr lang="en-US" sz="1600" dirty="0" smtClean="0">
              <a:latin typeface="+mj-lt"/>
            </a:endParaRPr>
          </a:p>
          <a:p>
            <a:r>
              <a:rPr lang="en-US" sz="2300" dirty="0" smtClean="0">
                <a:latin typeface="+mj-lt"/>
              </a:rPr>
              <a:t>Also, Marco mentioned to be preparing a CFP scheme.</a:t>
            </a:r>
            <a:endParaRPr lang="en-US" sz="2300" dirty="0">
              <a:latin typeface="+mj-lt"/>
            </a:endParaRPr>
          </a:p>
        </p:txBody>
      </p:sp>
      <p:sp>
        <p:nvSpPr>
          <p:cNvPr id="2" name="Date Placeholder 1"/>
          <p:cNvSpPr>
            <a:spLocks noGrp="1"/>
          </p:cNvSpPr>
          <p:nvPr>
            <p:ph type="dt" sz="half" idx="10"/>
          </p:nvPr>
        </p:nvSpPr>
        <p:spPr/>
        <p:txBody>
          <a:bodyPr/>
          <a:lstStyle/>
          <a:p>
            <a:pPr>
              <a:defRPr/>
            </a:pPr>
            <a:r>
              <a:rPr lang="en-US" smtClean="0"/>
              <a:t>September 2015</a:t>
            </a:r>
            <a:endParaRPr lang="en-US"/>
          </a:p>
        </p:txBody>
      </p:sp>
      <p:sp>
        <p:nvSpPr>
          <p:cNvPr id="3" name="Footer Placeholder 2"/>
          <p:cNvSpPr>
            <a:spLocks noGrp="1"/>
          </p:cNvSpPr>
          <p:nvPr>
            <p:ph type="ftr" sz="quarter" idx="11"/>
          </p:nvPr>
        </p:nvSpPr>
        <p:spPr/>
        <p:txBody>
          <a:bodyPr/>
          <a:lstStyle/>
          <a:p>
            <a:pPr>
              <a:defRPr/>
            </a:pPr>
            <a:r>
              <a:rPr lang="en-US" smtClean="0"/>
              <a:t>Hernandez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a:t>
            </a:r>
            <a:r>
              <a:rPr lang="en-US" altLang="en-US" dirty="0" smtClean="0">
                <a:latin typeface="Times New Roman" pitchFamily="18" charset="0"/>
              </a:rPr>
              <a:t>on September 3rd</a:t>
            </a:r>
            <a:endParaRPr lang="en-US" dirty="0"/>
          </a:p>
        </p:txBody>
      </p:sp>
      <p:sp>
        <p:nvSpPr>
          <p:cNvPr id="3" name="Content Placeholder 2"/>
          <p:cNvSpPr>
            <a:spLocks noGrp="1"/>
          </p:cNvSpPr>
          <p:nvPr>
            <p:ph idx="1"/>
          </p:nvPr>
        </p:nvSpPr>
        <p:spPr/>
        <p:txBody>
          <a:bodyPr/>
          <a:lstStyle/>
          <a:p>
            <a:r>
              <a:rPr lang="en-US" sz="2300" dirty="0" smtClean="0">
                <a:latin typeface="+mj-lt"/>
              </a:rPr>
              <a:t>Prof. Lee informed that unfortunately, Qing will not be participating with us. </a:t>
            </a:r>
          </a:p>
          <a:p>
            <a:r>
              <a:rPr lang="en-US" sz="2300" dirty="0" smtClean="0">
                <a:latin typeface="+mj-lt"/>
              </a:rPr>
              <a:t>We revised the MAC items document DCN 15-15-74r5:</a:t>
            </a:r>
          </a:p>
          <a:p>
            <a:pPr lvl="1"/>
            <a:r>
              <a:rPr lang="en-US" sz="1900" dirty="0" smtClean="0">
                <a:latin typeface="+mj-lt"/>
              </a:rPr>
              <a:t>Contribution from Dr. </a:t>
            </a:r>
            <a:r>
              <a:rPr lang="en-US" sz="1900" dirty="0" err="1" smtClean="0">
                <a:latin typeface="+mj-lt"/>
              </a:rPr>
              <a:t>Joo</a:t>
            </a:r>
            <a:r>
              <a:rPr lang="en-US" sz="1900" dirty="0" smtClean="0">
                <a:latin typeface="+mj-lt"/>
              </a:rPr>
              <a:t>, BJ and Marco are expected.</a:t>
            </a:r>
          </a:p>
          <a:p>
            <a:r>
              <a:rPr lang="en-US" sz="2300" dirty="0" smtClean="0">
                <a:latin typeface="+mj-lt"/>
              </a:rPr>
              <a:t>People was encouraged to review such document in order </a:t>
            </a:r>
            <a:r>
              <a:rPr lang="en-US" sz="2300" smtClean="0">
                <a:latin typeface="+mj-lt"/>
              </a:rPr>
              <a:t>to work on </a:t>
            </a:r>
            <a:r>
              <a:rPr lang="en-US" sz="2300" dirty="0" smtClean="0">
                <a:latin typeface="+mj-lt"/>
              </a:rPr>
              <a:t>missing items to finish the Draft.</a:t>
            </a:r>
          </a:p>
          <a:p>
            <a:r>
              <a:rPr lang="en-US" sz="2300" dirty="0" smtClean="0">
                <a:latin typeface="+mj-lt"/>
              </a:rPr>
              <a:t>If letter ballot cannot be issued after November, an extension of the project will be requested.</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91241191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10151</TotalTime>
  <Words>211</Words>
  <Application>Microsoft Office PowerPoint</Application>
  <PresentationFormat>On-screen Show (4:3)</PresentationFormat>
  <Paragraphs>37</Paragraphs>
  <Slides>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Times New Roman</vt:lpstr>
      <vt:lpstr>Calibri</vt:lpstr>
      <vt:lpstr>Default Design</vt:lpstr>
      <vt:lpstr>Custom Design</vt:lpstr>
      <vt:lpstr>PowerPoint Presentation</vt:lpstr>
      <vt:lpstr>Teleconference on August 7th </vt:lpstr>
      <vt:lpstr>Teleconference on September 3rd</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453</cp:revision>
  <cp:lastPrinted>1998-02-10T13:28:06Z</cp:lastPrinted>
  <dcterms:created xsi:type="dcterms:W3CDTF">1999-11-08T18:59:45Z</dcterms:created>
  <dcterms:modified xsi:type="dcterms:W3CDTF">2015-09-14T00:32:58Z</dcterms:modified>
</cp:coreProperties>
</file>