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20"/>
    <p:restoredTop sz="89594" autoAdjust="0"/>
  </p:normalViewPr>
  <p:slideViewPr>
    <p:cSldViewPr showGuides="1">
      <p:cViewPr varScale="1">
        <p:scale>
          <a:sx n="85" d="100"/>
          <a:sy n="85" d="100"/>
        </p:scale>
        <p:origin x="-136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September 2015</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Ryuji Kohno(YNU/CWC-Nippon</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2015</a:t>
            </a:r>
            <a:endParaRPr lang="en-US" altLang="ja-JP" dirty="0"/>
          </a:p>
        </p:txBody>
      </p:sp>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dirty="0" smtClean="0"/>
              <a:t>Ryuji Kohno(YNU/CWC-Nippon)</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2015</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802.15-15-0679-01-0dep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September</a:t>
            </a:r>
            <a:r>
              <a:rPr lang="en-US" altLang="ja-JP" dirty="0" smtClean="0"/>
              <a:t> </a:t>
            </a:r>
            <a:r>
              <a:rPr lang="en-US" altLang="ja-JP" dirty="0" smtClean="0"/>
              <a:t>2015</a:t>
            </a:r>
            <a:endParaRPr lang="en-US" altLang="ja-JP" dirty="0"/>
          </a:p>
        </p:txBody>
      </p:sp>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 CWC, </a:t>
            </a:r>
            <a:r>
              <a:rPr lang="en-US" altLang="ja-JP" dirty="0" smtClean="0"/>
              <a:t>CWC-Nippon)</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19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Opening Information for </a:t>
            </a:r>
            <a:r>
              <a:rPr lang="en-US" altLang="ja-JP" sz="1600" dirty="0" smtClean="0">
                <a:ea typeface="ＭＳ Ｐゴシック" charset="-128"/>
              </a:rPr>
              <a:t>September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15 September,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a:ea typeface="ＭＳ Ｐゴシック" charset="-128"/>
              </a:rPr>
              <a:t>Ryuji </a:t>
            </a:r>
            <a:r>
              <a:rPr lang="en-US" altLang="ja-JP" sz="1600" dirty="0" smtClean="0">
                <a:ea typeface="ＭＳ Ｐゴシック" charset="-128"/>
              </a:rPr>
              <a:t>Kohno1,2,3] </a:t>
            </a:r>
            <a:r>
              <a:rPr lang="en-US" altLang="ja-JP" sz="1600" dirty="0">
                <a:ea typeface="ＭＳ Ｐゴシック" charset="-128"/>
              </a:rPr>
              <a:t>[1;Yokohama National University, 2;Centre for Wireless Communications(CWC), University of Oulu, 3;University of Oulu Research Institute Japan CWC-Nippon]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                3; Yokohama Mitsui Bldg. 15F, 1-1-2 Takashima, Nishi-</a:t>
            </a:r>
            <a:r>
              <a:rPr lang="en-US" altLang="ja-JP" sz="1600" dirty="0" err="1">
                <a:ea typeface="ＭＳ Ｐゴシック" charset="-128"/>
              </a:rPr>
              <a:t>ku,Yokohama</a:t>
            </a:r>
            <a:r>
              <a:rPr lang="en-US" altLang="ja-JP" sz="1600" dirty="0">
                <a:ea typeface="ＭＳ Ｐゴシック" charset="-128"/>
              </a:rPr>
              <a:t>, Japan 220-0011]</a:t>
            </a:r>
          </a:p>
          <a:p>
            <a:r>
              <a:rPr lang="en-US" altLang="ja-JP" sz="1600" dirty="0">
                <a:ea typeface="ＭＳ Ｐゴシック" charset="-128"/>
              </a:rPr>
              <a:t>Voice:[1; +81-45-339-4115, 2:+358-8-553-2849], FAX: [+81-45-338-1157], </a:t>
            </a:r>
          </a:p>
          <a:p>
            <a:r>
              <a:rPr lang="en-US" altLang="ja-JP" sz="1600" dirty="0">
                <a:ea typeface="ＭＳ Ｐゴシック" charset="-128"/>
              </a:rPr>
              <a:t>Email:[kohno@ynu.ac.jp, ryuji.kohno@oulu.fi, jhaapola@ee.oulu.fi] Re: []</a:t>
            </a: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77500" lnSpcReduction="20000"/>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a:t>minutes: 15-15-0379-00-0dep-ig-dependability-may-2015-meeting-minutes</a:t>
            </a:r>
            <a:endParaRPr lang="en-US" altLang="ja-JP" sz="2400" dirty="0" smtClean="0"/>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Review of Responses for </a:t>
            </a:r>
            <a:r>
              <a:rPr lang="en-US" altLang="ja-JP" sz="2400" dirty="0"/>
              <a:t>CFI: 15-15-0217-03-0dep-ig-dep-review-of-responses-to-call-for-interest-cfi</a:t>
            </a:r>
            <a:endParaRPr lang="en-US" altLang="ja-JP" sz="2400" dirty="0" smtClean="0"/>
          </a:p>
          <a:p>
            <a:pPr marL="0" indent="0">
              <a:buNone/>
            </a:pPr>
            <a:r>
              <a:rPr lang="en-US" altLang="ja-JP" sz="2400" dirty="0"/>
              <a:t>     </a:t>
            </a:r>
            <a:r>
              <a:rPr lang="en-US" altLang="ja-JP" sz="2400" dirty="0" smtClean="0"/>
              <a:t>3. </a:t>
            </a:r>
            <a:r>
              <a:rPr lang="en-US" altLang="ja-JP" sz="2400" dirty="0" smtClean="0"/>
              <a:t>Update of Focused </a:t>
            </a:r>
            <a:r>
              <a:rPr lang="en-US" altLang="ja-JP" sz="2400" dirty="0" smtClean="0"/>
              <a:t>use cases and applications of wireless </a:t>
            </a:r>
            <a:r>
              <a:rPr lang="en-US" altLang="ja-JP" sz="2400" dirty="0" smtClean="0"/>
              <a:t>dependability: </a:t>
            </a:r>
            <a:endParaRPr lang="en-US" altLang="ja-JP" sz="2400" dirty="0" smtClean="0"/>
          </a:p>
          <a:p>
            <a:pPr marL="0" indent="0">
              <a:buNone/>
            </a:pPr>
            <a:r>
              <a:rPr lang="en-US" altLang="ja-JP" sz="2400" dirty="0"/>
              <a:t> </a:t>
            </a:r>
            <a:r>
              <a:rPr lang="en-US" altLang="ja-JP" sz="2400" dirty="0" smtClean="0"/>
              <a:t>    4. </a:t>
            </a:r>
            <a:r>
              <a:rPr lang="en-US" altLang="ja-JP" sz="2400" dirty="0" smtClean="0"/>
              <a:t>Update of Application </a:t>
            </a:r>
            <a:r>
              <a:rPr lang="en-US" altLang="ja-JP" sz="2400" dirty="0" smtClean="0"/>
              <a:t>and Dependability Matrix</a:t>
            </a:r>
          </a:p>
          <a:p>
            <a:pPr marL="0" indent="0">
              <a:buNone/>
            </a:pPr>
            <a:r>
              <a:rPr lang="en-US" altLang="ja-JP" sz="2400" dirty="0"/>
              <a:t> </a:t>
            </a:r>
            <a:r>
              <a:rPr lang="en-US" altLang="ja-JP" sz="2400" dirty="0" smtClean="0"/>
              <a:t>    5. Technologies </a:t>
            </a:r>
            <a:r>
              <a:rPr lang="en-US" altLang="ja-JP" sz="2400" dirty="0"/>
              <a:t>to guarantee dependability</a:t>
            </a:r>
            <a:endParaRPr lang="en-US" altLang="ja-JP" sz="2400" dirty="0" smtClean="0"/>
          </a:p>
          <a:p>
            <a:r>
              <a:rPr lang="en-US" altLang="ja-JP" sz="2400" dirty="0" smtClean="0"/>
              <a:t>Update of Timeline </a:t>
            </a:r>
            <a:r>
              <a:rPr lang="en-US" altLang="ja-JP" sz="2400" dirty="0" smtClean="0"/>
              <a:t>and Progress to SG</a:t>
            </a:r>
          </a:p>
          <a:p>
            <a:r>
              <a:rPr lang="en-US" altLang="ja-JP" sz="2400" dirty="0" smtClean="0"/>
              <a:t>Drafting PAR and CSD</a:t>
            </a:r>
          </a:p>
          <a:p>
            <a:r>
              <a:rPr lang="en-US" altLang="ja-JP" sz="2400" dirty="0" smtClean="0"/>
              <a:t>Plan </a:t>
            </a:r>
            <a:r>
              <a:rPr lang="en-US" altLang="ja-JP" sz="2400" dirty="0"/>
              <a:t>for </a:t>
            </a:r>
            <a:r>
              <a:rPr lang="en-US" altLang="ja-JP" sz="2400" dirty="0" smtClean="0"/>
              <a:t>next meetings and </a:t>
            </a:r>
            <a:r>
              <a:rPr lang="en-US" altLang="ja-JP" sz="2400" dirty="0" err="1" smtClean="0"/>
              <a:t>Telecon</a:t>
            </a:r>
            <a:r>
              <a:rPr lang="en-US" altLang="ja-JP" sz="2400" dirty="0" smtClean="0"/>
              <a:t> </a:t>
            </a:r>
            <a:r>
              <a:rPr lang="en-US" altLang="ja-JP" sz="2400" dirty="0" smtClean="0"/>
              <a:t>scheduling</a:t>
            </a:r>
            <a:endParaRPr lang="en-US" altLang="ja-JP" sz="2200" dirty="0" smtClean="0"/>
          </a:p>
          <a:p>
            <a:endParaRPr lang="en-US" altLang="ja-JP" sz="22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a:t>
            </a:r>
            <a:r>
              <a:rPr lang="en-US" altLang="ja-JP" dirty="0" smtClean="0"/>
              <a:t>Kohno(YNU, CWC, CWC-Nippon)</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September </a:t>
            </a:r>
            <a:r>
              <a:rPr lang="en-US" altLang="ja-JP" dirty="0"/>
              <a:t>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UoO/CWC-Nippon</a:t>
            </a:r>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jussi.haapola@cwc-nippon.co.jp</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smtClean="0"/>
              <a:t>September </a:t>
            </a:r>
            <a:r>
              <a:rPr lang="en-US" altLang="ja-JP" dirty="0"/>
              <a:t>2015</a:t>
            </a:r>
          </a:p>
        </p:txBody>
      </p:sp>
    </p:spTree>
    <p:extLst>
      <p:ext uri="{BB962C8B-B14F-4D97-AF65-F5344CB8AC3E}">
        <p14:creationId xmlns:p14="http://schemas.microsoft.com/office/powerpoint/2010/main" val="196841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September 2015</a:t>
            </a:r>
            <a:endParaRPr lang="en-US" altLang="ja-JP" dirty="0"/>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ja-JP" dirty="0"/>
              <a:t>R</a:t>
            </a:r>
            <a:r>
              <a:rPr lang="en-US" altLang="ja-JP" dirty="0" smtClean="0"/>
              <a:t>yuji Kohno(YNU, CWC, CWC-Nippon)</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a:ea typeface="ＭＳ Ｐゴシック" pitchFamily="50" charset="-128"/>
              </a:rPr>
              <a:t>Information</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Bangkok, Thailand</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September 15</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a:t>
            </a:r>
            <a:r>
              <a:rPr lang="en-US" altLang="ja-JP" dirty="0" smtClean="0"/>
              <a:t> </a:t>
            </a:r>
            <a:r>
              <a:rPr lang="en-US" altLang="ja-JP" dirty="0"/>
              <a:t>2015</a:t>
            </a:r>
          </a:p>
        </p:txBody>
      </p:sp>
      <p:sp>
        <p:nvSpPr>
          <p:cNvPr id="12" name="フッター プレースホルダー 4"/>
          <p:cNvSpPr txBox="1">
            <a:spLocks/>
          </p:cNvSpPr>
          <p:nvPr/>
        </p:nvSpPr>
        <p:spPr bwMode="auto">
          <a:xfrm>
            <a:off x="5652120" y="6488669"/>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is Ryuji Kohno(YNU/CWC-Nippon)</a:t>
            </a:r>
          </a:p>
          <a:p>
            <a:pPr lvl="1"/>
            <a:r>
              <a:rPr lang="en-US" altLang="ja-JP" sz="2400" dirty="0" smtClean="0">
                <a:ea typeface="ＭＳ Ｐゴシック" charset="-128"/>
              </a:rPr>
              <a:t>Secretary is </a:t>
            </a:r>
            <a:r>
              <a:rPr lang="en-US" altLang="ja-JP" sz="2400" dirty="0" err="1" smtClean="0">
                <a:ea typeface="ＭＳ Ｐゴシック" charset="-128"/>
              </a:rPr>
              <a:t>Jussi</a:t>
            </a:r>
            <a:r>
              <a:rPr lang="en-US" altLang="ja-JP" sz="2400" dirty="0" smtClean="0">
                <a:ea typeface="ＭＳ Ｐゴシック" charset="-128"/>
              </a:rPr>
              <a:t> </a:t>
            </a:r>
            <a:r>
              <a:rPr lang="en-US" altLang="ja-JP" sz="2400" dirty="0" err="1" smtClean="0">
                <a:ea typeface="ＭＳ Ｐゴシック" charset="-128"/>
              </a:rPr>
              <a:t>Haapola</a:t>
            </a:r>
            <a:r>
              <a:rPr lang="en-US" altLang="ja-JP" sz="2400" dirty="0" smtClean="0">
                <a:ea typeface="ＭＳ Ｐゴシック" charset="-128"/>
              </a:rPr>
              <a:t>(CWC)</a:t>
            </a: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September</a:t>
            </a:r>
            <a:r>
              <a:rPr lang="en-US" altLang="ja-JP" dirty="0" smtClean="0"/>
              <a:t> </a:t>
            </a:r>
            <a:r>
              <a:rPr lang="en-US" altLang="ja-JP" dirty="0"/>
              <a:t>2015</a:t>
            </a:r>
          </a:p>
        </p:txBody>
      </p:sp>
      <p:sp>
        <p:nvSpPr>
          <p:cNvPr id="11" name="フッター プレースホルダー 4"/>
          <p:cNvSpPr txBox="1">
            <a:spLocks/>
          </p:cNvSpPr>
          <p:nvPr/>
        </p:nvSpPr>
        <p:spPr bwMode="auto">
          <a:xfrm>
            <a:off x="5768280" y="6556702"/>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t>Ryuji Kohno(YNU, CWC, CWC-Nippon)</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a:t>
            </a:r>
            <a:r>
              <a:rPr lang="en-US" altLang="ja-JP" dirty="0"/>
              <a:t>2015</a:t>
            </a:r>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11" name="正方形/長方形 10"/>
          <p:cNvSpPr/>
          <p:nvPr/>
        </p:nvSpPr>
        <p:spPr>
          <a:xfrm>
            <a:off x="6161989" y="6525344"/>
            <a:ext cx="2781787" cy="276999"/>
          </a:xfrm>
          <a:prstGeom prst="rect">
            <a:avLst/>
          </a:prstGeom>
        </p:spPr>
        <p:txBody>
          <a:bodyPr wrap="none">
            <a:spAutoFit/>
          </a:bodyPr>
          <a:lstStyle/>
          <a:p>
            <a:r>
              <a:rPr lang="en-US" altLang="ja-JP" dirty="0"/>
              <a:t>Ryuji Kohno(YNU, CWC, </a:t>
            </a:r>
            <a:r>
              <a:rPr lang="en-US" altLang="ja-JP" dirty="0" smtClean="0"/>
              <a:t>CWC-Nippon)</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September</a:t>
            </a:r>
            <a:r>
              <a:rPr lang="en-US" altLang="ja-JP" dirty="0" smtClean="0"/>
              <a:t> </a:t>
            </a:r>
            <a:r>
              <a:rPr lang="en-US" altLang="ja-JP" dirty="0"/>
              <a:t>2015</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Kohno(YNU, CWC, </a:t>
            </a:r>
            <a:r>
              <a:rPr lang="en-US" altLang="ja-JP" dirty="0" smtClean="0"/>
              <a:t>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505958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September </a:t>
            </a:r>
            <a:r>
              <a:rPr lang="en-US" altLang="ja-JP" dirty="0"/>
              <a:t>2015</a:t>
            </a:r>
          </a:p>
        </p:txBody>
      </p:sp>
      <p:sp>
        <p:nvSpPr>
          <p:cNvPr id="4" name="フッター プレースホルダー 3"/>
          <p:cNvSpPr>
            <a:spLocks noGrp="1"/>
          </p:cNvSpPr>
          <p:nvPr>
            <p:ph type="ftr" sz="quarter" idx="11"/>
          </p:nvPr>
        </p:nvSpPr>
        <p:spPr>
          <a:xfrm>
            <a:off x="5508104" y="6525344"/>
            <a:ext cx="3124200" cy="184666"/>
          </a:xfrm>
        </p:spPr>
        <p:txBody>
          <a:bodyPr/>
          <a:lstStyle/>
          <a:p>
            <a:r>
              <a:rPr lang="en-US" altLang="ja-JP" dirty="0"/>
              <a:t>Ryuji </a:t>
            </a:r>
            <a:r>
              <a:rPr lang="en-US" altLang="ja-JP" dirty="0" smtClean="0"/>
              <a:t>Kohno(YNU,, CWC, CWC-Nippon)</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Tree>
    <p:extLst>
      <p:ext uri="{BB962C8B-B14F-4D97-AF65-F5344CB8AC3E}">
        <p14:creationId xmlns:p14="http://schemas.microsoft.com/office/powerpoint/2010/main" val="18405083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2" name="日付プレースホルダー 1"/>
          <p:cNvSpPr>
            <a:spLocks noGrp="1"/>
          </p:cNvSpPr>
          <p:nvPr>
            <p:ph type="dt" sz="half" idx="10"/>
          </p:nvPr>
        </p:nvSpPr>
        <p:spPr/>
        <p:txBody>
          <a:bodyPr/>
          <a:lstStyle/>
          <a:p>
            <a:r>
              <a:rPr lang="en-US" altLang="ja-JP" dirty="0" smtClean="0"/>
              <a:t>September </a:t>
            </a:r>
            <a:r>
              <a:rPr lang="en-US" altLang="ja-JP" dirty="0"/>
              <a:t>2015</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dirty="0"/>
              <a:t>Ryuji </a:t>
            </a:r>
            <a:r>
              <a:rPr lang="en-US" altLang="ja-JP" dirty="0" smtClean="0"/>
              <a:t>Kohno(YNU, CWC, CWC-Nippon)</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Tree>
    <p:extLst>
      <p:ext uri="{BB962C8B-B14F-4D97-AF65-F5344CB8AC3E}">
        <p14:creationId xmlns:p14="http://schemas.microsoft.com/office/powerpoint/2010/main" val="139940451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September </a:t>
            </a:r>
            <a:r>
              <a:rPr lang="en-US" altLang="ja-JP" dirty="0"/>
              <a:t>2015</a:t>
            </a: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278700257"/>
              </p:ext>
            </p:extLst>
          </p:nvPr>
        </p:nvGraphicFramePr>
        <p:xfrm>
          <a:off x="952824" y="2060848"/>
          <a:ext cx="7128000" cy="263092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r>
                        <a:rPr kumimoji="1" lang="en-US" altLang="ja-JP" u="none" dirty="0" smtClean="0">
                          <a:solidFill>
                            <a:schemeClr val="tx1"/>
                          </a:solidFill>
                        </a:rPr>
                        <a:t>IG-DEP</a:t>
                      </a: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8" name="正方形/長方形 7"/>
          <p:cNvSpPr/>
          <p:nvPr/>
        </p:nvSpPr>
        <p:spPr>
          <a:xfrm>
            <a:off x="5950632" y="6453336"/>
            <a:ext cx="2786597" cy="276999"/>
          </a:xfrm>
          <a:prstGeom prst="rect">
            <a:avLst/>
          </a:prstGeom>
        </p:spPr>
        <p:txBody>
          <a:bodyPr wrap="none">
            <a:spAutoFit/>
          </a:bodyPr>
          <a:lstStyle/>
          <a:p>
            <a:r>
              <a:rPr lang="en-US" altLang="ja-JP" dirty="0"/>
              <a:t>Ryuji </a:t>
            </a:r>
            <a:r>
              <a:rPr lang="en-US" altLang="ja-JP" dirty="0" smtClean="0"/>
              <a:t>Kohno(YNU, CWC,CWC-Nippon)</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3481</TotalTime>
  <Words>979</Words>
  <Application>Microsoft Office PowerPoint</Application>
  <PresentationFormat>画面に合わせる (4:3)</PresentationFormat>
  <Paragraphs>164</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IEEE-P802_15</vt:lpstr>
      <vt:lpstr>PowerPoint プレゼンテーション</vt:lpstr>
      <vt:lpstr>IEEE 802.15 IG DEP   Opening Information  Bangkok, Thailand September 15th, 2015</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39</cp:revision>
  <cp:lastPrinted>2013-04-17T07:57:49Z</cp:lastPrinted>
  <dcterms:created xsi:type="dcterms:W3CDTF">2013-04-16T01:38:08Z</dcterms:created>
  <dcterms:modified xsi:type="dcterms:W3CDTF">2015-09-13T10:44:03Z</dcterms:modified>
</cp:coreProperties>
</file>