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78" r:id="rId3"/>
    <p:sldId id="261" r:id="rId4"/>
    <p:sldId id="299" r:id="rId5"/>
    <p:sldId id="300" r:id="rId6"/>
    <p:sldId id="301" r:id="rId7"/>
    <p:sldId id="298" r:id="rId8"/>
    <p:sldId id="303" r:id="rId9"/>
    <p:sldId id="325" r:id="rId10"/>
    <p:sldId id="322" r:id="rId11"/>
    <p:sldId id="307" r:id="rId12"/>
    <p:sldId id="33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60"/>
  </p:normalViewPr>
  <p:slideViewPr>
    <p:cSldViewPr>
      <p:cViewPr>
        <p:scale>
          <a:sx n="80" d="100"/>
          <a:sy n="80" d="100"/>
        </p:scale>
        <p:origin x="-1716"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12</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Sept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802.15-15-0669-00-004q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645-00-004q-ulp-agenda-july-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IEEE 802.15.4q (ULP) Task Group, Sept. 2015 Meeting	</a:t>
            </a:r>
          </a:p>
          <a:p>
            <a:pPr>
              <a:defRPr/>
            </a:pPr>
            <a:r>
              <a:rPr lang="en-US" altLang="en-US" sz="1800" b="1" dirty="0" smtClean="0">
                <a:solidFill>
                  <a:schemeClr val="tx2"/>
                </a:solidFill>
              </a:rPr>
              <a:t>Date Submitted:	</a:t>
            </a:r>
            <a:r>
              <a:rPr lang="en-US" altLang="en-US" sz="1800" dirty="0" smtClean="0">
                <a:solidFill>
                  <a:schemeClr val="tx2"/>
                </a:solidFill>
              </a:rPr>
              <a:t>September 14,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a:t>
            </a:r>
            <a:r>
              <a:rPr lang="en-US" altLang="en-US" sz="1800" dirty="0">
                <a:solidFill>
                  <a:schemeClr val="tx2"/>
                </a:solidFill>
              </a:rPr>
              <a:t>IEEE 802.15.4q </a:t>
            </a:r>
            <a:r>
              <a:rPr lang="en-US" altLang="en-US" sz="1800" dirty="0" smtClean="0">
                <a:solidFill>
                  <a:schemeClr val="tx2"/>
                </a:solidFill>
              </a:rPr>
              <a:t>(ULP)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Sept.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PM1</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smtClean="0"/>
              <a:t>Approve of minutes for August 26 BRC call (DCN: 15-15-0653-00)</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000" dirty="0" smtClean="0">
              <a:latin typeface="Times New Roman" pitchFamily="18" charset="0"/>
              <a:cs typeface="Times New Roman" pitchFamily="18" charset="0"/>
            </a:endParaRPr>
          </a:p>
          <a:p>
            <a:pPr eaLnBrk="1" hangingPunct="1">
              <a:spcBef>
                <a:spcPts val="300"/>
              </a:spcBef>
            </a:pPr>
            <a:r>
              <a:rPr lang="en-US" altLang="en-US" sz="2400" dirty="0"/>
              <a:t>Review status of the first TG4q </a:t>
            </a:r>
            <a:r>
              <a:rPr lang="en-US" altLang="en-US" sz="2400" dirty="0" err="1"/>
              <a:t>recirc</a:t>
            </a:r>
            <a:r>
              <a:rPr lang="en-US" altLang="en-US" sz="2400" dirty="0"/>
              <a:t>. sponsor </a:t>
            </a:r>
            <a:r>
              <a:rPr lang="en-US" altLang="en-US" sz="2400" dirty="0" smtClean="0"/>
              <a:t>ballot</a:t>
            </a:r>
          </a:p>
          <a:p>
            <a:pPr marL="0" indent="0" eaLnBrk="1" hangingPunct="1">
              <a:spcBef>
                <a:spcPts val="300"/>
              </a:spcBef>
              <a:buNone/>
            </a:pPr>
            <a:endParaRPr lang="en-US" altLang="en-US" sz="2400" dirty="0"/>
          </a:p>
          <a:p>
            <a:pPr eaLnBrk="1" hangingPunct="1">
              <a:spcBef>
                <a:spcPts val="300"/>
              </a:spcBef>
            </a:pPr>
            <a:r>
              <a:rPr lang="en-US" altLang="en-US" sz="2400" dirty="0"/>
              <a:t>Review draft spec. D6.0 and provide comments on  the first recirculation of sponsor ballot</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TUE PM1</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smtClean="0"/>
              <a:t>Review status </a:t>
            </a:r>
            <a:r>
              <a:rPr lang="en-US" altLang="en-US" sz="2400" dirty="0"/>
              <a:t>of TG4q sponsor ballot </a:t>
            </a:r>
            <a:r>
              <a:rPr lang="en-US" altLang="en-US" sz="2400" dirty="0" smtClean="0"/>
              <a:t>1</a:t>
            </a:r>
            <a:r>
              <a:rPr lang="en-US" altLang="en-US" sz="2400" baseline="30000" dirty="0" smtClean="0"/>
              <a:t>st</a:t>
            </a:r>
            <a:r>
              <a:rPr lang="en-US" altLang="en-US" sz="2400" dirty="0" smtClean="0"/>
              <a:t> </a:t>
            </a:r>
            <a:r>
              <a:rPr lang="en-US" altLang="en-US" sz="2400" dirty="0" err="1" smtClean="0"/>
              <a:t>recirc</a:t>
            </a:r>
            <a:r>
              <a:rPr lang="en-US" altLang="en-US" sz="2400" dirty="0" smtClean="0"/>
              <a:t>.</a:t>
            </a:r>
          </a:p>
          <a:p>
            <a:pPr eaLnBrk="1" hangingPunct="1">
              <a:spcBef>
                <a:spcPts val="300"/>
              </a:spcBef>
            </a:pPr>
            <a:r>
              <a:rPr lang="en-US" altLang="en-US" sz="2400" dirty="0"/>
              <a:t>Review draft spec. D6.0 and provide comments on </a:t>
            </a:r>
            <a:r>
              <a:rPr lang="en-US" altLang="en-US" sz="2400" dirty="0" smtClean="0"/>
              <a:t>the </a:t>
            </a:r>
            <a:r>
              <a:rPr lang="en-US" altLang="en-US" sz="2400" dirty="0"/>
              <a:t>first recirculation of sponsor ballot</a:t>
            </a:r>
            <a:endParaRPr lang="en-US" altLang="en-US" sz="20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7" name="Rectangle 2"/>
          <p:cNvSpPr txBox="1">
            <a:spLocks noChangeArrowheads="1"/>
          </p:cNvSpPr>
          <p:nvPr/>
        </p:nvSpPr>
        <p:spPr bwMode="auto">
          <a:xfrm>
            <a:off x="684213" y="36576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TUE PM2</a:t>
            </a:r>
          </a:p>
        </p:txBody>
      </p:sp>
      <p:sp>
        <p:nvSpPr>
          <p:cNvPr id="8" name="Rectangle 3"/>
          <p:cNvSpPr txBox="1">
            <a:spLocks noChangeArrowheads="1"/>
          </p:cNvSpPr>
          <p:nvPr/>
        </p:nvSpPr>
        <p:spPr bwMode="auto">
          <a:xfrm>
            <a:off x="684213" y="4602266"/>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dirty="0"/>
              <a:t>Review draft spec. D6.0 and provide comments on the first recirculation of sponsor </a:t>
            </a:r>
            <a:r>
              <a:rPr lang="en-US" altLang="en-US" sz="2400" dirty="0" smtClean="0"/>
              <a:t>ballot</a:t>
            </a:r>
          </a:p>
          <a:p>
            <a:pPr marL="342900" lvl="1" indent="-342900" eaLnBrk="1" hangingPunct="1">
              <a:spcBef>
                <a:spcPts val="300"/>
              </a:spcBef>
              <a:buFontTx/>
              <a:buChar char="•"/>
            </a:pPr>
            <a:r>
              <a:rPr lang="en-US" altLang="en-US" sz="2400" dirty="0"/>
              <a:t>Prepare material for “approval to submit to </a:t>
            </a:r>
            <a:r>
              <a:rPr lang="en-US" altLang="en-US" sz="2400" dirty="0" err="1"/>
              <a:t>RevCom</a:t>
            </a:r>
            <a:r>
              <a:rPr lang="en-US" altLang="en-US" sz="2400" dirty="0"/>
              <a:t>”</a:t>
            </a:r>
          </a:p>
          <a:p>
            <a:pPr eaLnBrk="1" hangingPunct="1">
              <a:spcBef>
                <a:spcPts val="300"/>
              </a:spcBef>
            </a:pP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457200"/>
            <a:ext cx="7772400" cy="908050"/>
          </a:xfrm>
        </p:spPr>
        <p:txBody>
          <a:bodyPr/>
          <a:lstStyle/>
          <a:p>
            <a:pPr lvl="1" eaLnBrk="1" hangingPunct="1"/>
            <a:r>
              <a:rPr lang="en-US" altLang="en-US" dirty="0" smtClean="0"/>
              <a:t>THUR PM1</a:t>
            </a:r>
          </a:p>
        </p:txBody>
      </p:sp>
      <p:sp>
        <p:nvSpPr>
          <p:cNvPr id="26628" name="Rectangle 3"/>
          <p:cNvSpPr>
            <a:spLocks noGrp="1" noChangeArrowheads="1"/>
          </p:cNvSpPr>
          <p:nvPr>
            <p:ph type="body" idx="1"/>
          </p:nvPr>
        </p:nvSpPr>
        <p:spPr>
          <a:xfrm>
            <a:off x="684213" y="1365250"/>
            <a:ext cx="8101012" cy="4495800"/>
          </a:xfrm>
        </p:spPr>
        <p:txBody>
          <a:bodyPr/>
          <a:lstStyle/>
          <a:p>
            <a:pPr eaLnBrk="1" hangingPunct="1">
              <a:spcBef>
                <a:spcPts val="300"/>
              </a:spcBef>
            </a:pPr>
            <a:r>
              <a:rPr lang="en-US" altLang="en-US" sz="2400" dirty="0" smtClean="0"/>
              <a:t>Review </a:t>
            </a:r>
            <a:r>
              <a:rPr lang="en-US" altLang="en-US" sz="2400" dirty="0"/>
              <a:t>draft spec. D6.0 and provide comments on the first recirculation of sponsor </a:t>
            </a:r>
            <a:r>
              <a:rPr lang="en-US" altLang="en-US" sz="2400" dirty="0" smtClean="0"/>
              <a:t>ballot</a:t>
            </a:r>
          </a:p>
          <a:p>
            <a:pPr eaLnBrk="1" hangingPunct="1">
              <a:spcBef>
                <a:spcPts val="300"/>
              </a:spcBef>
            </a:pPr>
            <a:r>
              <a:rPr lang="en-US" altLang="en-US" sz="2400" dirty="0"/>
              <a:t>Prepare material for “approval to submit to </a:t>
            </a:r>
            <a:r>
              <a:rPr lang="en-US" altLang="en-US" sz="2400" dirty="0" err="1" smtClean="0"/>
              <a:t>RevCom</a:t>
            </a:r>
            <a:r>
              <a:rPr lang="en-US" altLang="en-US" sz="2400" dirty="0" smtClean="0"/>
              <a:t>”</a:t>
            </a:r>
          </a:p>
          <a:p>
            <a:pPr eaLnBrk="1" hangingPunct="1">
              <a:spcBef>
                <a:spcPts val="300"/>
              </a:spcBef>
            </a:pPr>
            <a:endParaRPr lang="en-US" altLang="en-US" sz="20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7" name="Rectangle 2"/>
          <p:cNvSpPr txBox="1">
            <a:spLocks noChangeArrowheads="1"/>
          </p:cNvSpPr>
          <p:nvPr/>
        </p:nvSpPr>
        <p:spPr bwMode="auto">
          <a:xfrm>
            <a:off x="684213" y="27432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THUR PM2</a:t>
            </a:r>
          </a:p>
        </p:txBody>
      </p:sp>
      <p:sp>
        <p:nvSpPr>
          <p:cNvPr id="8" name="Rectangle 3"/>
          <p:cNvSpPr txBox="1">
            <a:spLocks noChangeArrowheads="1"/>
          </p:cNvSpPr>
          <p:nvPr/>
        </p:nvSpPr>
        <p:spPr bwMode="auto">
          <a:xfrm>
            <a:off x="684213" y="3733800"/>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dirty="0"/>
              <a:t>Prepare material for “approval to submit to </a:t>
            </a:r>
            <a:r>
              <a:rPr lang="en-US" altLang="en-US" sz="2400" dirty="0" err="1"/>
              <a:t>RevCom</a:t>
            </a:r>
            <a:r>
              <a:rPr lang="en-US" altLang="en-US" sz="2400" dirty="0"/>
              <a:t>”</a:t>
            </a:r>
          </a:p>
          <a:p>
            <a:pPr eaLnBrk="1" hangingPunct="1">
              <a:spcBef>
                <a:spcPts val="300"/>
              </a:spcBef>
            </a:pPr>
            <a:r>
              <a:rPr lang="en-US" altLang="en-US" sz="2400" dirty="0" smtClean="0"/>
              <a:t>BRC </a:t>
            </a:r>
            <a:r>
              <a:rPr lang="en-US" altLang="en-US" sz="2400" dirty="0"/>
              <a:t>Formation for Sponsor Balloting</a:t>
            </a:r>
          </a:p>
          <a:p>
            <a:pPr eaLnBrk="1" hangingPunct="1">
              <a:spcBef>
                <a:spcPts val="300"/>
              </a:spcBef>
            </a:pPr>
            <a:r>
              <a:rPr lang="en-US" altLang="en-US" sz="2400" dirty="0"/>
              <a:t>Teleconference scheduling</a:t>
            </a:r>
          </a:p>
          <a:p>
            <a:pPr eaLnBrk="1" hangingPunct="1">
              <a:spcBef>
                <a:spcPts val="300"/>
              </a:spcBef>
            </a:pPr>
            <a:r>
              <a:rPr lang="en-US" altLang="en-US" sz="2400" dirty="0"/>
              <a:t>Timeline</a:t>
            </a:r>
          </a:p>
          <a:p>
            <a:pPr eaLnBrk="1" hangingPunct="1">
              <a:spcBef>
                <a:spcPts val="300"/>
              </a:spcBef>
            </a:pPr>
            <a:r>
              <a:rPr lang="en-US" altLang="en-US" sz="2400" dirty="0"/>
              <a:t>Plan for </a:t>
            </a:r>
            <a:r>
              <a:rPr lang="en-US" altLang="en-US" sz="2400" dirty="0" smtClean="0"/>
              <a:t>Nov’15 </a:t>
            </a:r>
            <a:r>
              <a:rPr lang="en-US" altLang="en-US" sz="2400" dirty="0"/>
              <a:t>meeting</a:t>
            </a:r>
          </a:p>
          <a:p>
            <a:pPr eaLnBrk="1" hangingPunct="1">
              <a:spcBef>
                <a:spcPts val="300"/>
              </a:spcBef>
            </a:pPr>
            <a:r>
              <a:rPr lang="en-US" altLang="en-US" sz="2400" dirty="0" err="1"/>
              <a:t>AoB</a:t>
            </a:r>
            <a:r>
              <a:rPr lang="en-US" altLang="en-US" sz="2400" dirty="0"/>
              <a:t>?</a:t>
            </a:r>
          </a:p>
        </p:txBody>
      </p:sp>
    </p:spTree>
    <p:extLst>
      <p:ext uri="{BB962C8B-B14F-4D97-AF65-F5344CB8AC3E}">
        <p14:creationId xmlns:p14="http://schemas.microsoft.com/office/powerpoint/2010/main" val="734968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18</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Bangkok</a:t>
            </a:r>
            <a:r>
              <a:rPr lang="en-US" altLang="en-US" sz="2400" dirty="0">
                <a:latin typeface="+mj-lt"/>
              </a:rPr>
              <a:t>, Thailand</a:t>
            </a:r>
            <a:endParaRPr lang="en-US" altLang="en-US" sz="2400" dirty="0" smtClean="0">
              <a:latin typeface="+mj-lt"/>
            </a:endParaRPr>
          </a:p>
          <a:p>
            <a:r>
              <a:rPr lang="en-US" altLang="en-US" sz="2400" dirty="0" smtClean="0">
                <a:latin typeface="+mj-lt"/>
              </a:rPr>
              <a:t>Sept. 14~17,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Sept. 2015 Sessions</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886593834"/>
              </p:ext>
            </p:extLst>
          </p:nvPr>
        </p:nvGraphicFramePr>
        <p:xfrm>
          <a:off x="1905000" y="2286000"/>
          <a:ext cx="6248400" cy="283146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1)</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10)</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1054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000" dirty="0">
                <a:latin typeface="Times New Roman" pitchFamily="18" charset="0"/>
              </a:rPr>
              <a:t>Review </a:t>
            </a:r>
            <a:r>
              <a:rPr lang="en-US" altLang="en-US" sz="2000" dirty="0" smtClean="0">
                <a:latin typeface="Times New Roman" pitchFamily="18" charset="0"/>
              </a:rPr>
              <a:t>D6.0 </a:t>
            </a:r>
            <a:r>
              <a:rPr lang="en-US" altLang="en-US" sz="2000" dirty="0">
                <a:latin typeface="Times New Roman" pitchFamily="18" charset="0"/>
              </a:rPr>
              <a:t>and </a:t>
            </a:r>
            <a:r>
              <a:rPr lang="en-US" altLang="en-US" sz="2000" dirty="0" smtClean="0">
                <a:latin typeface="Times New Roman" pitchFamily="18" charset="0"/>
              </a:rPr>
              <a:t>provide comments on recirculation of sponsor ballot.</a:t>
            </a:r>
          </a:p>
          <a:p>
            <a:pPr lvl="1">
              <a:buFont typeface="Wingdings" pitchFamily="2" charset="2"/>
              <a:buChar char="Ø"/>
            </a:pPr>
            <a:r>
              <a:rPr lang="en-US" altLang="en-US" sz="2000" dirty="0">
                <a:latin typeface="Times New Roman" pitchFamily="18" charset="0"/>
              </a:rPr>
              <a:t>Prepare material for “approval to submit to </a:t>
            </a:r>
            <a:r>
              <a:rPr lang="en-US" altLang="en-US" sz="2000" dirty="0" err="1">
                <a:latin typeface="Times New Roman" pitchFamily="18" charset="0"/>
              </a:rPr>
              <a:t>RevCom</a:t>
            </a:r>
            <a:r>
              <a:rPr lang="en-US" altLang="en-US" sz="2000" dirty="0">
                <a:latin typeface="Times New Roman" pitchFamily="18" charset="0"/>
              </a:rPr>
              <a:t>”</a:t>
            </a:r>
          </a:p>
          <a:p>
            <a:pPr lvl="1">
              <a:buFont typeface="Wingdings" pitchFamily="2" charset="2"/>
              <a:buChar char="Ø"/>
            </a:pPr>
            <a:endParaRPr lang="en-US" altLang="en-US" sz="2000" dirty="0">
              <a:latin typeface="Times New Roman" pitchFamily="18" charset="0"/>
            </a:endParaRPr>
          </a:p>
          <a:p>
            <a:pPr lvl="1">
              <a:buFont typeface="Wingdings" pitchFamily="2" charset="2"/>
              <a:buChar char="Ø"/>
            </a:pPr>
            <a:endParaRPr lang="en-US" altLang="en-US" sz="20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(15-0645)</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a:t>
            </a:r>
            <a:r>
              <a:rPr lang="en-US" altLang="en-US" sz="2800" dirty="0" smtClean="0"/>
              <a:t>Sept. </a:t>
            </a:r>
            <a:r>
              <a:rPr lang="en-US" altLang="en-US" sz="2800" dirty="0"/>
              <a:t>2015 Meeting </a:t>
            </a:r>
            <a:r>
              <a:rPr lang="en-US" altLang="en-US" sz="2800" dirty="0" smtClean="0"/>
              <a:t>Agenda (15-0645r1)</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5800"/>
            <a:ext cx="8153400" cy="1066800"/>
          </a:xfrm>
        </p:spPr>
        <p:txBody>
          <a:bodyPr/>
          <a:lstStyle/>
          <a:p>
            <a:r>
              <a:rPr lang="en-US" altLang="en-US" b="1" dirty="0" smtClean="0"/>
              <a:t>Approval of BRC Call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15-15-0653-00-004q-brc-conf-call-meeting-minutes-26-august-2015.doc</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207091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976</Words>
  <Application>Microsoft Office PowerPoint</Application>
  <PresentationFormat>On-screen Show (4:3)</PresentationFormat>
  <Paragraphs>162</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Sept. 2015 Sessions</vt:lpstr>
      <vt:lpstr>Agenda</vt:lpstr>
      <vt:lpstr>Approval of BRC Call Minutes</vt:lpstr>
      <vt:lpstr>MON PM1</vt:lpstr>
      <vt:lpstr>TUE PM1</vt:lpstr>
      <vt:lpstr>THUR PM1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2015-09-11T16:34:16Z</dcterms:modified>
</cp:coreProperties>
</file>