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62" r:id="rId2"/>
    <p:sldId id="260" r:id="rId3"/>
    <p:sldId id="256" r:id="rId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5" d="100"/>
          <a:sy n="75" d="100"/>
        </p:scale>
        <p:origin x="-246" y="77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6C0E9253-256B-4F77-BC1B-07B5F8166F40}"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1078321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33B762F7-80BF-4D82-9421-9D6BA9A2BF6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4383022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a:t>doc.: IEEE 802.15-&lt;doc#&gt;</a:t>
            </a:r>
          </a:p>
        </p:txBody>
      </p:sp>
      <p:sp>
        <p:nvSpPr>
          <p:cNvPr id="5" name="Rectangle 3"/>
          <p:cNvSpPr>
            <a:spLocks noGrp="1" noChangeArrowheads="1"/>
          </p:cNvSpPr>
          <p:nvPr>
            <p:ph type="dt" idx="1"/>
          </p:nvPr>
        </p:nvSpPr>
        <p:spPr>
          <a:ln/>
        </p:spPr>
        <p:txBody>
          <a:bodyPr/>
          <a:lstStyle/>
          <a:p>
            <a:r>
              <a:rPr lang="en-US" altLang="ja-JP"/>
              <a:t>&lt;month year&gt;</a:t>
            </a:r>
          </a:p>
        </p:txBody>
      </p:sp>
      <p:sp>
        <p:nvSpPr>
          <p:cNvPr id="6" name="Rectangle 6"/>
          <p:cNvSpPr>
            <a:spLocks noGrp="1" noChangeArrowheads="1"/>
          </p:cNvSpPr>
          <p:nvPr>
            <p:ph type="ftr" sz="quarter" idx="4"/>
          </p:nvPr>
        </p:nvSpPr>
        <p:spPr>
          <a:ln/>
        </p:spPr>
        <p:txBody>
          <a:bodyPr/>
          <a:lstStyle/>
          <a:p>
            <a:pPr lvl="4"/>
            <a:r>
              <a:rPr lang="en-US" altLang="ja-JP"/>
              <a:t>&lt;author&gt;, &lt;company&gt;</a:t>
            </a:r>
          </a:p>
        </p:txBody>
      </p:sp>
      <p:sp>
        <p:nvSpPr>
          <p:cNvPr id="7" name="Rectangle 7"/>
          <p:cNvSpPr>
            <a:spLocks noGrp="1" noChangeArrowheads="1"/>
          </p:cNvSpPr>
          <p:nvPr>
            <p:ph type="sldNum" sz="quarter" idx="5"/>
          </p:nvPr>
        </p:nvSpPr>
        <p:spPr>
          <a:ln/>
        </p:spPr>
        <p:txBody>
          <a:bodyPr/>
          <a:lstStyle/>
          <a:p>
            <a:r>
              <a:rPr lang="en-US" altLang="ja-JP"/>
              <a:t>Page </a:t>
            </a:r>
            <a:fld id="{DDE0F5D3-1FF7-4215-B693-E457A5B40382}" type="slidenum">
              <a:rPr lang="en-US" altLang="ja-JP"/>
              <a:pPr/>
              <a:t>3</a:t>
            </a:fld>
            <a:endParaRPr lang="en-US" altLang="ja-JP"/>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a:t>&lt;month year&gt;</a:t>
            </a:r>
          </a:p>
        </p:txBody>
      </p:sp>
      <p:sp>
        <p:nvSpPr>
          <p:cNvPr id="5" name="フッター プレースホルダー 4"/>
          <p:cNvSpPr>
            <a:spLocks noGrp="1"/>
          </p:cNvSpPr>
          <p:nvPr>
            <p:ph type="ftr" sz="quarter" idx="11"/>
          </p:nvPr>
        </p:nvSpPr>
        <p:spPr/>
        <p:txBody>
          <a:bodyPr/>
          <a:lstStyle>
            <a:lvl1pPr>
              <a:defRPr/>
            </a:lvl1pPr>
          </a:lstStyle>
          <a:p>
            <a:r>
              <a:rPr lang="en-US" altLang="ja-JP"/>
              <a:t>&lt;author&gt;, &lt;company&gt;</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5C950AB8-7629-404B-B7FE-7E05B3BEA567}" type="slidenum">
              <a:rPr lang="en-US" altLang="ja-JP"/>
              <a:pPr/>
              <a:t>‹#›</a:t>
            </a:fld>
            <a:endParaRPr lang="en-US" altLang="ja-JP"/>
          </a:p>
        </p:txBody>
      </p:sp>
    </p:spTree>
    <p:extLst>
      <p:ext uri="{BB962C8B-B14F-4D97-AF65-F5344CB8AC3E}">
        <p14:creationId xmlns:p14="http://schemas.microsoft.com/office/powerpoint/2010/main" val="1160172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a:t>&lt;month year&gt;</a:t>
            </a:r>
          </a:p>
        </p:txBody>
      </p:sp>
      <p:sp>
        <p:nvSpPr>
          <p:cNvPr id="5" name="フッター プレースホルダー 4"/>
          <p:cNvSpPr>
            <a:spLocks noGrp="1"/>
          </p:cNvSpPr>
          <p:nvPr>
            <p:ph type="ftr" sz="quarter" idx="11"/>
          </p:nvPr>
        </p:nvSpPr>
        <p:spPr/>
        <p:txBody>
          <a:bodyPr/>
          <a:lstStyle>
            <a:lvl1pPr>
              <a:defRPr/>
            </a:lvl1pPr>
          </a:lstStyle>
          <a:p>
            <a:r>
              <a:rPr lang="en-US" altLang="ja-JP"/>
              <a:t>&lt;author&gt;, &lt;company&gt;</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610BD9FC-B470-4557-B807-DE15C7F7C9D2}" type="slidenum">
              <a:rPr lang="en-US" altLang="ja-JP"/>
              <a:pPr/>
              <a:t>‹#›</a:t>
            </a:fld>
            <a:endParaRPr lang="en-US" altLang="ja-JP"/>
          </a:p>
        </p:txBody>
      </p:sp>
    </p:spTree>
    <p:extLst>
      <p:ext uri="{BB962C8B-B14F-4D97-AF65-F5344CB8AC3E}">
        <p14:creationId xmlns:p14="http://schemas.microsoft.com/office/powerpoint/2010/main" val="8486963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85800"/>
            <a:ext cx="1943100" cy="541020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685800" y="685800"/>
            <a:ext cx="5676900" cy="5410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a:t>&lt;month year&gt;</a:t>
            </a:r>
          </a:p>
        </p:txBody>
      </p:sp>
      <p:sp>
        <p:nvSpPr>
          <p:cNvPr id="5" name="フッター プレースホルダー 4"/>
          <p:cNvSpPr>
            <a:spLocks noGrp="1"/>
          </p:cNvSpPr>
          <p:nvPr>
            <p:ph type="ftr" sz="quarter" idx="11"/>
          </p:nvPr>
        </p:nvSpPr>
        <p:spPr/>
        <p:txBody>
          <a:bodyPr/>
          <a:lstStyle>
            <a:lvl1pPr>
              <a:defRPr/>
            </a:lvl1pPr>
          </a:lstStyle>
          <a:p>
            <a:r>
              <a:rPr lang="en-US" altLang="ja-JP"/>
              <a:t>&lt;author&gt;, &lt;company&gt;</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ED06172E-74B6-4538-8145-9B733734F91F}" type="slidenum">
              <a:rPr lang="en-US" altLang="ja-JP"/>
              <a:pPr/>
              <a:t>‹#›</a:t>
            </a:fld>
            <a:endParaRPr lang="en-US" altLang="ja-JP"/>
          </a:p>
        </p:txBody>
      </p:sp>
    </p:spTree>
    <p:extLst>
      <p:ext uri="{BB962C8B-B14F-4D97-AF65-F5344CB8AC3E}">
        <p14:creationId xmlns:p14="http://schemas.microsoft.com/office/powerpoint/2010/main" val="33947414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a:t>&lt;month year&gt;</a:t>
            </a:r>
          </a:p>
        </p:txBody>
      </p:sp>
      <p:sp>
        <p:nvSpPr>
          <p:cNvPr id="5" name="フッター プレースホルダー 4"/>
          <p:cNvSpPr>
            <a:spLocks noGrp="1"/>
          </p:cNvSpPr>
          <p:nvPr>
            <p:ph type="ftr" sz="quarter" idx="11"/>
          </p:nvPr>
        </p:nvSpPr>
        <p:spPr/>
        <p:txBody>
          <a:bodyPr/>
          <a:lstStyle>
            <a:lvl1pPr>
              <a:defRPr/>
            </a:lvl1pPr>
          </a:lstStyle>
          <a:p>
            <a:r>
              <a:rPr lang="en-US" altLang="ja-JP"/>
              <a:t>&lt;author&gt;, &lt;company&gt;</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0882A745-62E9-4D85-9C51-9FBB7A0FFE66}" type="slidenum">
              <a:rPr lang="en-US" altLang="ja-JP"/>
              <a:pPr/>
              <a:t>‹#›</a:t>
            </a:fld>
            <a:endParaRPr lang="en-US" altLang="ja-JP"/>
          </a:p>
        </p:txBody>
      </p:sp>
    </p:spTree>
    <p:extLst>
      <p:ext uri="{BB962C8B-B14F-4D97-AF65-F5344CB8AC3E}">
        <p14:creationId xmlns:p14="http://schemas.microsoft.com/office/powerpoint/2010/main" val="35363405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r>
              <a:rPr lang="en-US" altLang="ja-JP"/>
              <a:t>&lt;month year&gt;</a:t>
            </a:r>
          </a:p>
        </p:txBody>
      </p:sp>
      <p:sp>
        <p:nvSpPr>
          <p:cNvPr id="5" name="フッター プレースホルダー 4"/>
          <p:cNvSpPr>
            <a:spLocks noGrp="1"/>
          </p:cNvSpPr>
          <p:nvPr>
            <p:ph type="ftr" sz="quarter" idx="11"/>
          </p:nvPr>
        </p:nvSpPr>
        <p:spPr/>
        <p:txBody>
          <a:bodyPr/>
          <a:lstStyle>
            <a:lvl1pPr>
              <a:defRPr/>
            </a:lvl1pPr>
          </a:lstStyle>
          <a:p>
            <a:r>
              <a:rPr lang="en-US" altLang="ja-JP"/>
              <a:t>&lt;author&gt;, &lt;company&gt;</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620C3311-030F-44CA-AE07-394378FED81F}" type="slidenum">
              <a:rPr lang="en-US" altLang="ja-JP"/>
              <a:pPr/>
              <a:t>‹#›</a:t>
            </a:fld>
            <a:endParaRPr lang="en-US" altLang="ja-JP"/>
          </a:p>
        </p:txBody>
      </p:sp>
    </p:spTree>
    <p:extLst>
      <p:ext uri="{BB962C8B-B14F-4D97-AF65-F5344CB8AC3E}">
        <p14:creationId xmlns:p14="http://schemas.microsoft.com/office/powerpoint/2010/main" val="3693141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a:defRPr/>
            </a:lvl1pPr>
          </a:lstStyle>
          <a:p>
            <a:r>
              <a:rPr lang="en-US" altLang="ja-JP"/>
              <a:t>&lt;month year&gt;</a:t>
            </a:r>
          </a:p>
        </p:txBody>
      </p:sp>
      <p:sp>
        <p:nvSpPr>
          <p:cNvPr id="6" name="フッター プレースホルダー 5"/>
          <p:cNvSpPr>
            <a:spLocks noGrp="1"/>
          </p:cNvSpPr>
          <p:nvPr>
            <p:ph type="ftr" sz="quarter" idx="11"/>
          </p:nvPr>
        </p:nvSpPr>
        <p:spPr/>
        <p:txBody>
          <a:bodyPr/>
          <a:lstStyle>
            <a:lvl1pPr>
              <a:defRPr/>
            </a:lvl1pPr>
          </a:lstStyle>
          <a:p>
            <a:r>
              <a:rPr lang="en-US" altLang="ja-JP"/>
              <a:t>&lt;author&gt;, &lt;company&gt;</a:t>
            </a:r>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86F0DE09-28F5-46A8-86E0-05040A6BF01C}" type="slidenum">
              <a:rPr lang="en-US" altLang="ja-JP"/>
              <a:pPr/>
              <a:t>‹#›</a:t>
            </a:fld>
            <a:endParaRPr lang="en-US" altLang="ja-JP"/>
          </a:p>
        </p:txBody>
      </p:sp>
    </p:spTree>
    <p:extLst>
      <p:ext uri="{BB962C8B-B14F-4D97-AF65-F5344CB8AC3E}">
        <p14:creationId xmlns:p14="http://schemas.microsoft.com/office/powerpoint/2010/main" val="14577119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6"/>
          <p:cNvSpPr>
            <a:spLocks noGrp="1"/>
          </p:cNvSpPr>
          <p:nvPr>
            <p:ph type="dt" sz="half" idx="10"/>
          </p:nvPr>
        </p:nvSpPr>
        <p:spPr/>
        <p:txBody>
          <a:bodyPr/>
          <a:lstStyle>
            <a:lvl1pPr>
              <a:defRPr/>
            </a:lvl1pPr>
          </a:lstStyle>
          <a:p>
            <a:r>
              <a:rPr lang="en-US" altLang="ja-JP"/>
              <a:t>&lt;month year&gt;</a:t>
            </a:r>
          </a:p>
        </p:txBody>
      </p:sp>
      <p:sp>
        <p:nvSpPr>
          <p:cNvPr id="8" name="フッター プレースホルダー 7"/>
          <p:cNvSpPr>
            <a:spLocks noGrp="1"/>
          </p:cNvSpPr>
          <p:nvPr>
            <p:ph type="ftr" sz="quarter" idx="11"/>
          </p:nvPr>
        </p:nvSpPr>
        <p:spPr/>
        <p:txBody>
          <a:bodyPr/>
          <a:lstStyle>
            <a:lvl1pPr>
              <a:defRPr/>
            </a:lvl1pPr>
          </a:lstStyle>
          <a:p>
            <a:r>
              <a:rPr lang="en-US" altLang="ja-JP"/>
              <a:t>&lt;author&gt;, &lt;company&gt;</a:t>
            </a:r>
          </a:p>
        </p:txBody>
      </p:sp>
      <p:sp>
        <p:nvSpPr>
          <p:cNvPr id="9" name="スライド番号プレースホルダー 8"/>
          <p:cNvSpPr>
            <a:spLocks noGrp="1"/>
          </p:cNvSpPr>
          <p:nvPr>
            <p:ph type="sldNum" sz="quarter" idx="12"/>
          </p:nvPr>
        </p:nvSpPr>
        <p:spPr/>
        <p:txBody>
          <a:bodyPr/>
          <a:lstStyle>
            <a:lvl1pPr>
              <a:defRPr/>
            </a:lvl1pPr>
          </a:lstStyle>
          <a:p>
            <a:r>
              <a:rPr lang="en-US" altLang="ja-JP"/>
              <a:t>Slide </a:t>
            </a:r>
            <a:fld id="{49C617E6-8C60-4122-98AD-D2984211EB8E}" type="slidenum">
              <a:rPr lang="en-US" altLang="ja-JP"/>
              <a:pPr/>
              <a:t>‹#›</a:t>
            </a:fld>
            <a:endParaRPr lang="en-US" altLang="ja-JP"/>
          </a:p>
        </p:txBody>
      </p:sp>
    </p:spTree>
    <p:extLst>
      <p:ext uri="{BB962C8B-B14F-4D97-AF65-F5344CB8AC3E}">
        <p14:creationId xmlns:p14="http://schemas.microsoft.com/office/powerpoint/2010/main" val="22149950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r>
              <a:rPr lang="en-US" altLang="ja-JP"/>
              <a:t>&lt;month year&gt;</a:t>
            </a:r>
          </a:p>
        </p:txBody>
      </p:sp>
      <p:sp>
        <p:nvSpPr>
          <p:cNvPr id="4" name="フッター プレースホルダー 3"/>
          <p:cNvSpPr>
            <a:spLocks noGrp="1"/>
          </p:cNvSpPr>
          <p:nvPr>
            <p:ph type="ftr" sz="quarter" idx="11"/>
          </p:nvPr>
        </p:nvSpPr>
        <p:spPr/>
        <p:txBody>
          <a:bodyPr/>
          <a:lstStyle>
            <a:lvl1pPr>
              <a:defRPr/>
            </a:lvl1pPr>
          </a:lstStyle>
          <a:p>
            <a:r>
              <a:rPr lang="en-US" altLang="ja-JP"/>
              <a:t>&lt;author&gt;, &lt;company&gt;</a:t>
            </a:r>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85E04726-6BCC-4FB7-B8E3-04FD661766F0}" type="slidenum">
              <a:rPr lang="en-US" altLang="ja-JP"/>
              <a:pPr/>
              <a:t>‹#›</a:t>
            </a:fld>
            <a:endParaRPr lang="en-US" altLang="ja-JP"/>
          </a:p>
        </p:txBody>
      </p:sp>
    </p:spTree>
    <p:extLst>
      <p:ext uri="{BB962C8B-B14F-4D97-AF65-F5344CB8AC3E}">
        <p14:creationId xmlns:p14="http://schemas.microsoft.com/office/powerpoint/2010/main" val="38462550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r>
              <a:rPr lang="en-US" altLang="ja-JP"/>
              <a:t>&lt;month year&gt;</a:t>
            </a:r>
          </a:p>
        </p:txBody>
      </p:sp>
      <p:sp>
        <p:nvSpPr>
          <p:cNvPr id="3" name="フッター プレースホルダー 2"/>
          <p:cNvSpPr>
            <a:spLocks noGrp="1"/>
          </p:cNvSpPr>
          <p:nvPr>
            <p:ph type="ftr" sz="quarter" idx="11"/>
          </p:nvPr>
        </p:nvSpPr>
        <p:spPr/>
        <p:txBody>
          <a:bodyPr/>
          <a:lstStyle>
            <a:lvl1pPr>
              <a:defRPr/>
            </a:lvl1pPr>
          </a:lstStyle>
          <a:p>
            <a:r>
              <a:rPr lang="en-US" altLang="ja-JP"/>
              <a:t>&lt;author&gt;, &lt;company&gt;</a:t>
            </a:r>
          </a:p>
        </p:txBody>
      </p:sp>
      <p:sp>
        <p:nvSpPr>
          <p:cNvPr id="4" name="スライド番号プレースホルダー 3"/>
          <p:cNvSpPr>
            <a:spLocks noGrp="1"/>
          </p:cNvSpPr>
          <p:nvPr>
            <p:ph type="sldNum" sz="quarter" idx="12"/>
          </p:nvPr>
        </p:nvSpPr>
        <p:spPr/>
        <p:txBody>
          <a:bodyPr/>
          <a:lstStyle>
            <a:lvl1pPr>
              <a:defRPr/>
            </a:lvl1pPr>
          </a:lstStyle>
          <a:p>
            <a:r>
              <a:rPr lang="en-US" altLang="ja-JP"/>
              <a:t>Slide </a:t>
            </a:r>
            <a:fld id="{A72D88AF-3262-482F-943F-BBF72EA94FF6}" type="slidenum">
              <a:rPr lang="en-US" altLang="ja-JP"/>
              <a:pPr/>
              <a:t>‹#›</a:t>
            </a:fld>
            <a:endParaRPr lang="en-US" altLang="ja-JP"/>
          </a:p>
        </p:txBody>
      </p:sp>
    </p:spTree>
    <p:extLst>
      <p:ext uri="{BB962C8B-B14F-4D97-AF65-F5344CB8AC3E}">
        <p14:creationId xmlns:p14="http://schemas.microsoft.com/office/powerpoint/2010/main" val="35285175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r>
              <a:rPr lang="en-US" altLang="ja-JP"/>
              <a:t>&lt;month year&gt;</a:t>
            </a:r>
          </a:p>
        </p:txBody>
      </p:sp>
      <p:sp>
        <p:nvSpPr>
          <p:cNvPr id="6" name="フッター プレースホルダー 5"/>
          <p:cNvSpPr>
            <a:spLocks noGrp="1"/>
          </p:cNvSpPr>
          <p:nvPr>
            <p:ph type="ftr" sz="quarter" idx="11"/>
          </p:nvPr>
        </p:nvSpPr>
        <p:spPr/>
        <p:txBody>
          <a:bodyPr/>
          <a:lstStyle>
            <a:lvl1pPr>
              <a:defRPr/>
            </a:lvl1pPr>
          </a:lstStyle>
          <a:p>
            <a:r>
              <a:rPr lang="en-US" altLang="ja-JP"/>
              <a:t>&lt;author&gt;, &lt;company&gt;</a:t>
            </a:r>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8C4D757B-81DC-436B-B09F-6532601CD698}" type="slidenum">
              <a:rPr lang="en-US" altLang="ja-JP"/>
              <a:pPr/>
              <a:t>‹#›</a:t>
            </a:fld>
            <a:endParaRPr lang="en-US" altLang="ja-JP"/>
          </a:p>
        </p:txBody>
      </p:sp>
    </p:spTree>
    <p:extLst>
      <p:ext uri="{BB962C8B-B14F-4D97-AF65-F5344CB8AC3E}">
        <p14:creationId xmlns:p14="http://schemas.microsoft.com/office/powerpoint/2010/main" val="41548747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r>
              <a:rPr lang="en-US" altLang="ja-JP"/>
              <a:t>&lt;month year&gt;</a:t>
            </a:r>
          </a:p>
        </p:txBody>
      </p:sp>
      <p:sp>
        <p:nvSpPr>
          <p:cNvPr id="6" name="フッター プレースホルダー 5"/>
          <p:cNvSpPr>
            <a:spLocks noGrp="1"/>
          </p:cNvSpPr>
          <p:nvPr>
            <p:ph type="ftr" sz="quarter" idx="11"/>
          </p:nvPr>
        </p:nvSpPr>
        <p:spPr/>
        <p:txBody>
          <a:bodyPr/>
          <a:lstStyle>
            <a:lvl1pPr>
              <a:defRPr/>
            </a:lvl1pPr>
          </a:lstStyle>
          <a:p>
            <a:r>
              <a:rPr lang="en-US" altLang="ja-JP"/>
              <a:t>&lt;author&gt;, &lt;company&gt;</a:t>
            </a:r>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381CA508-CFDA-4F6F-B243-F55F3E662C92}" type="slidenum">
              <a:rPr lang="en-US" altLang="ja-JP"/>
              <a:pPr/>
              <a:t>‹#›</a:t>
            </a:fld>
            <a:endParaRPr lang="en-US" altLang="ja-JP"/>
          </a:p>
        </p:txBody>
      </p:sp>
    </p:spTree>
    <p:extLst>
      <p:ext uri="{BB962C8B-B14F-4D97-AF65-F5344CB8AC3E}">
        <p14:creationId xmlns:p14="http://schemas.microsoft.com/office/powerpoint/2010/main" val="33971431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&lt;month year&gt;</a:t>
            </a:r>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a:t>&lt;author&gt;, &lt;company&gt;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a:t>Slide </a:t>
            </a:r>
            <a:fld id="{4A236B10-B031-4D06-A9BE-FE89D7FC1D78}" type="slidenum">
              <a:rPr lang="en-US" altLang="ja-JP"/>
              <a:pPr/>
              <a:t>‹#›</a:t>
            </a:fld>
            <a:endParaRPr lang="en-US" altLang="ja-JP"/>
          </a:p>
        </p:txBody>
      </p:sp>
      <p:sp>
        <p:nvSpPr>
          <p:cNvPr id="1031" name="Rectangle 7"/>
          <p:cNvSpPr>
            <a:spLocks noChangeArrowheads="1"/>
          </p:cNvSpPr>
          <p:nvPr/>
        </p:nvSpPr>
        <p:spPr bwMode="auto">
          <a:xfrm>
            <a:off x="3923928" y="394156"/>
            <a:ext cx="453427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ea typeface="ＭＳ Ｐゴシック" charset="-128"/>
              </a:rPr>
              <a:t>doc.: IEEE </a:t>
            </a:r>
            <a:r>
              <a:rPr lang="en-US" altLang="ja-JP" sz="1400" b="1" dirty="0" smtClean="0">
                <a:ea typeface="ＭＳ Ｐゴシック" charset="-128"/>
              </a:rPr>
              <a:t>802.15-&lt;doc15/0634r0&gt;</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p:txBody>
          <a:bodyPr/>
          <a:lstStyle/>
          <a:p>
            <a:r>
              <a:rPr lang="en-US" altLang="ja-JP"/>
              <a:t>&lt;month year&gt;</a:t>
            </a:r>
          </a:p>
        </p:txBody>
      </p:sp>
      <p:sp>
        <p:nvSpPr>
          <p:cNvPr id="6" name="スライド番号プレースホルダー 3"/>
          <p:cNvSpPr>
            <a:spLocks noGrp="1"/>
          </p:cNvSpPr>
          <p:nvPr>
            <p:ph type="sldNum" sz="quarter" idx="12"/>
          </p:nvPr>
        </p:nvSpPr>
        <p:spPr/>
        <p:txBody>
          <a:bodyPr/>
          <a:lstStyle/>
          <a:p>
            <a:r>
              <a:rPr lang="en-US" altLang="ja-JP"/>
              <a:t>Slide </a:t>
            </a:r>
            <a:fld id="{AA0248CC-A18B-41D4-9B5E-DD89B50F9DCA}" type="slidenum">
              <a:rPr lang="en-US" altLang="ja-JP"/>
              <a:pPr/>
              <a:t>1</a:t>
            </a:fld>
            <a:endParaRPr lang="en-US" altLang="ja-JP"/>
          </a:p>
        </p:txBody>
      </p:sp>
      <p:sp>
        <p:nvSpPr>
          <p:cNvPr id="27651" name="Rectangle 3"/>
          <p:cNvSpPr>
            <a:spLocks noChangeArrowheads="1"/>
          </p:cNvSpPr>
          <p:nvPr/>
        </p:nvSpPr>
        <p:spPr bwMode="auto">
          <a:xfrm>
            <a:off x="152400" y="609600"/>
            <a:ext cx="8991600" cy="47346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dirty="0" smtClean="0">
                <a:ea typeface="ＭＳ Ｐゴシック" charset="-128"/>
              </a:rPr>
              <a:t>[</a:t>
            </a:r>
            <a:r>
              <a:rPr lang="en-US" altLang="ja-JP" sz="1600" dirty="0" smtClean="0">
                <a:ea typeface="ＭＳ Ｐゴシック" charset="-128"/>
              </a:rPr>
              <a:t>Drafting of IEEE802.15.3e spec.</a:t>
            </a:r>
            <a:r>
              <a:rPr lang="en-US" altLang="ja-JP" sz="1600" dirty="0" smtClean="0">
                <a:ea typeface="ＭＳ Ｐゴシック" charset="-128"/>
              </a:rPr>
              <a:t>]</a:t>
            </a:r>
            <a:r>
              <a:rPr lang="en-US" altLang="ja-JP" sz="1600" dirty="0">
                <a:ea typeface="ＭＳ Ｐゴシック" charset="-128"/>
              </a:rPr>
              <a:t>	</a:t>
            </a:r>
          </a:p>
          <a:p>
            <a:r>
              <a:rPr lang="en-US" altLang="ja-JP" sz="1600" b="1" dirty="0">
                <a:ea typeface="ＭＳ Ｐゴシック" charset="-128"/>
              </a:rPr>
              <a:t>Date Submitted: </a:t>
            </a:r>
            <a:r>
              <a:rPr lang="en-US" altLang="ja-JP" sz="1600" dirty="0" smtClean="0">
                <a:ea typeface="ＭＳ Ｐゴシック" charset="-128"/>
              </a:rPr>
              <a:t>[21 August, 2015]</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[Kiyoshi Toshimitsu] </a:t>
            </a:r>
            <a:r>
              <a:rPr lang="en-US" altLang="ja-JP" sz="1600" dirty="0">
                <a:ea typeface="ＭＳ Ｐゴシック" charset="-128"/>
              </a:rPr>
              <a:t>Company </a:t>
            </a:r>
            <a:r>
              <a:rPr lang="en-US" altLang="ja-JP" sz="1600" dirty="0" smtClean="0">
                <a:ea typeface="ＭＳ Ｐゴシック" charset="-128"/>
              </a:rPr>
              <a:t>[Toshiba Corporation]</a:t>
            </a:r>
            <a:endParaRPr lang="en-US" altLang="ja-JP" sz="1600" dirty="0">
              <a:ea typeface="ＭＳ Ｐゴシック" charset="-128"/>
            </a:endParaRPr>
          </a:p>
          <a:p>
            <a:r>
              <a:rPr lang="en-US" altLang="ja-JP" sz="1600" dirty="0">
                <a:ea typeface="ＭＳ Ｐゴシック" charset="-128"/>
              </a:rPr>
              <a:t>Address </a:t>
            </a:r>
            <a:r>
              <a:rPr lang="en-US" altLang="ja-JP" sz="1600" dirty="0" smtClean="0">
                <a:ea typeface="ＭＳ Ｐゴシック" charset="-128"/>
              </a:rPr>
              <a:t>[1-1 Shibaura 1-chome, </a:t>
            </a:r>
            <a:r>
              <a:rPr lang="en-US" altLang="ja-JP" sz="1600" dirty="0" smtClean="0">
                <a:ea typeface="ＭＳ Ｐゴシック" charset="-128"/>
              </a:rPr>
              <a:t>Minato-</a:t>
            </a:r>
            <a:r>
              <a:rPr lang="en-US" altLang="ja-JP" sz="1600" dirty="0" err="1" smtClean="0">
                <a:ea typeface="ＭＳ Ｐゴシック" charset="-128"/>
              </a:rPr>
              <a:t>ku</a:t>
            </a:r>
            <a:r>
              <a:rPr lang="en-US" altLang="ja-JP" sz="1600" dirty="0" smtClean="0">
                <a:ea typeface="ＭＳ Ｐゴシック" charset="-128"/>
              </a:rPr>
              <a:t>, Tokyo, Japan</a:t>
            </a:r>
            <a:r>
              <a:rPr lang="en-US" altLang="ja-JP" sz="1600" dirty="0" smtClean="0">
                <a:ea typeface="ＭＳ Ｐゴシック" charset="-128"/>
              </a:rPr>
              <a:t>]</a:t>
            </a:r>
            <a:endParaRPr lang="en-US" altLang="ja-JP" sz="1600" dirty="0">
              <a:ea typeface="ＭＳ Ｐゴシック" charset="-128"/>
            </a:endParaRPr>
          </a:p>
          <a:p>
            <a:r>
              <a:rPr lang="en-US" altLang="ja-JP" sz="1600" dirty="0">
                <a:ea typeface="ＭＳ Ｐゴシック" charset="-128"/>
              </a:rPr>
              <a:t>Voice</a:t>
            </a:r>
            <a:r>
              <a:rPr lang="en-US" altLang="ja-JP" sz="1600" dirty="0" smtClean="0">
                <a:ea typeface="ＭＳ Ｐゴシック" charset="-128"/>
              </a:rPr>
              <a:t>:[</a:t>
            </a:r>
            <a:r>
              <a:rPr lang="en-US" altLang="ja-JP" sz="1600" dirty="0" smtClean="0">
                <a:ea typeface="ＭＳ Ｐゴシック" charset="-128"/>
              </a:rPr>
              <a:t>+81-3-3457-3358</a:t>
            </a:r>
            <a:r>
              <a:rPr lang="en-US" altLang="ja-JP" sz="1600" dirty="0" smtClean="0">
                <a:ea typeface="ＭＳ Ｐゴシック" charset="-128"/>
              </a:rPr>
              <a:t>], </a:t>
            </a:r>
            <a:r>
              <a:rPr lang="en-US" altLang="ja-JP" sz="1600" dirty="0">
                <a:ea typeface="ＭＳ Ｐゴシック" charset="-128"/>
              </a:rPr>
              <a:t>FAX: </a:t>
            </a:r>
            <a:r>
              <a:rPr lang="en-US" altLang="ja-JP" sz="1600" dirty="0" smtClean="0">
                <a:ea typeface="ＭＳ Ｐゴシック" charset="-128"/>
              </a:rPr>
              <a:t>[], </a:t>
            </a:r>
            <a:r>
              <a:rPr lang="en-US" altLang="ja-JP" sz="1600" dirty="0">
                <a:ea typeface="ＭＳ Ｐゴシック" charset="-128"/>
              </a:rPr>
              <a:t>E-Mail</a:t>
            </a:r>
            <a:r>
              <a:rPr lang="en-US" altLang="ja-JP" sz="1600" dirty="0" smtClean="0">
                <a:ea typeface="ＭＳ Ｐゴシック" charset="-128"/>
              </a:rPr>
              <a:t>:[kiyoshi.toshimitsu@toshiba.co.jp]</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r>
              <a:rPr lang="en-US" altLang="ja-JP" sz="1600" dirty="0" smtClean="0">
                <a:ea typeface="ＭＳ Ｐゴシック" charset="-128"/>
              </a:rPr>
              <a:t>[]</a:t>
            </a:r>
            <a:endParaRPr lang="en-US" altLang="ja-JP" sz="1600" dirty="0">
              <a:ea typeface="ＭＳ Ｐゴシック" charset="-128"/>
            </a:endParaRP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a:ea typeface="ＭＳ Ｐゴシック" charset="-128"/>
              </a:rPr>
              <a:t>This document describes d</a:t>
            </a:r>
            <a:r>
              <a:rPr lang="en-US" altLang="ja-JP" sz="1600" dirty="0" smtClean="0">
                <a:ea typeface="ＭＳ Ｐゴシック" charset="-128"/>
              </a:rPr>
              <a:t>rafting process and basic structure of IEEE802.15.3e spec.</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600"/>
              </a:spcBef>
              <a:spcAft>
                <a:spcPts val="600"/>
              </a:spcAft>
            </a:pPr>
            <a:r>
              <a:rPr lang="en-US" altLang="ja-JP" sz="1600" b="1" dirty="0">
                <a:ea typeface="ＭＳ Ｐゴシック" charset="-128"/>
              </a:rPr>
              <a:t>Purpose:</a:t>
            </a:r>
            <a:r>
              <a:rPr lang="en-US" altLang="ja-JP" sz="1600" dirty="0">
                <a:ea typeface="ＭＳ Ｐゴシック" charset="-128"/>
              </a:rPr>
              <a:t>	</a:t>
            </a:r>
            <a:r>
              <a:rPr lang="en-US" altLang="ja-JP" sz="1600" dirty="0" smtClean="0">
                <a:ea typeface="ＭＳ Ｐゴシック" charset="-128"/>
              </a:rPr>
              <a:t>[Supporting document for </a:t>
            </a:r>
            <a:r>
              <a:rPr lang="en-US" altLang="ja-JP" sz="1600" dirty="0" smtClean="0">
                <a:ea typeface="ＭＳ Ｐゴシック" charset="-128"/>
              </a:rPr>
              <a:t>the drafting</a:t>
            </a:r>
            <a:r>
              <a:rPr lang="ja-JP" altLang="en-US" sz="1600" dirty="0">
                <a:ea typeface="ＭＳ Ｐゴシック" charset="-128"/>
              </a:rPr>
              <a:t> </a:t>
            </a:r>
            <a:r>
              <a:rPr lang="en-US" altLang="ja-JP" sz="1600" dirty="0" smtClean="0">
                <a:ea typeface="ＭＳ Ｐゴシック" charset="-128"/>
              </a:rPr>
              <a:t>of IEEE802.15.3e spec</a:t>
            </a:r>
            <a:r>
              <a:rPr lang="en-US" altLang="ja-JP" sz="1600" dirty="0" smtClean="0">
                <a:ea typeface="ＭＳ Ｐゴシック" charset="-128"/>
              </a:rPr>
              <a:t>]</a:t>
            </a:r>
            <a:endParaRPr lang="en-US" altLang="ja-JP" sz="1600" dirty="0">
              <a:ea typeface="ＭＳ Ｐゴシック" charset="-128"/>
            </a:endParaRPr>
          </a:p>
          <a:p>
            <a:r>
              <a:rPr lang="en-US" altLang="ja-JP" sz="1600" b="1" dirty="0">
                <a:ea typeface="ＭＳ Ｐゴシック" charset="-128"/>
              </a:rPr>
              <a:t>Notice:</a:t>
            </a:r>
            <a:r>
              <a:rPr lang="en-US" altLang="ja-JP" sz="1600" dirty="0">
                <a:ea typeface="ＭＳ Ｐゴシック" charset="-128"/>
              </a:rPr>
              <a:t>	This document </a:t>
            </a:r>
            <a:r>
              <a:rPr lang="en-US" altLang="ja-JP" sz="1600" dirty="0">
                <a:solidFill>
                  <a:schemeClr val="tx2"/>
                </a:solidFill>
                <a:ea typeface="ＭＳ Ｐゴシック" charset="-128"/>
              </a:rPr>
              <a:t>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7" name="フッター プレースホルダー 4"/>
          <p:cNvSpPr txBox="1">
            <a:spLocks/>
          </p:cNvSpPr>
          <p:nvPr/>
        </p:nvSpPr>
        <p:spPr bwMode="auto">
          <a:xfrm>
            <a:off x="5364088" y="6525344"/>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smtClean="0"/>
              <a:t>Kiyoshi  Toshimitsu(Toshiba)</a:t>
            </a:r>
            <a:endParaRPr lang="en-US" altLang="ja-JP" dirty="0"/>
          </a:p>
        </p:txBody>
      </p:sp>
    </p:spTree>
    <p:extLst>
      <p:ext uri="{BB962C8B-B14F-4D97-AF65-F5344CB8AC3E}">
        <p14:creationId xmlns:p14="http://schemas.microsoft.com/office/powerpoint/2010/main" val="26705833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 Drafting process of IEEE802.15.3e spec</a:t>
            </a:r>
            <a:endParaRPr kumimoji="1" lang="ja-JP" altLang="en-US" dirty="0"/>
          </a:p>
        </p:txBody>
      </p:sp>
      <p:sp>
        <p:nvSpPr>
          <p:cNvPr id="3" name="コンテンツ プレースホルダー 2"/>
          <p:cNvSpPr>
            <a:spLocks noGrp="1"/>
          </p:cNvSpPr>
          <p:nvPr>
            <p:ph idx="1"/>
          </p:nvPr>
        </p:nvSpPr>
        <p:spPr/>
        <p:txBody>
          <a:bodyPr/>
          <a:lstStyle/>
          <a:p>
            <a:r>
              <a:rPr lang="en-US" altLang="ja-JP" dirty="0" smtClean="0"/>
              <a:t>JRC, NTT, Sony, and Toshiba agreed to work together to create a single unified IEEE802.15.3e draft.</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&lt;month year&gt;</a:t>
            </a:r>
            <a:endParaRPr lang="en-US" altLang="ja-JP"/>
          </a:p>
        </p:txBody>
      </p:sp>
      <p:sp>
        <p:nvSpPr>
          <p:cNvPr id="5" name="フッター プレースホルダー 4"/>
          <p:cNvSpPr>
            <a:spLocks noGrp="1"/>
          </p:cNvSpPr>
          <p:nvPr>
            <p:ph type="ftr" sz="quarter" idx="11"/>
          </p:nvPr>
        </p:nvSpPr>
        <p:spPr>
          <a:xfrm>
            <a:off x="5436096" y="6475413"/>
            <a:ext cx="3124200" cy="184666"/>
          </a:xfrm>
        </p:spPr>
        <p:txBody>
          <a:bodyPr/>
          <a:lstStyle/>
          <a:p>
            <a:r>
              <a:rPr lang="en-US" altLang="ja-JP" dirty="0"/>
              <a:t>Kiyoshi </a:t>
            </a:r>
            <a:r>
              <a:rPr lang="en-US" altLang="ja-JP" dirty="0" smtClean="0"/>
              <a:t> </a:t>
            </a:r>
            <a:r>
              <a:rPr lang="en-US" altLang="ja-JP" dirty="0" smtClean="0"/>
              <a:t>Toshimitsu(</a:t>
            </a:r>
            <a:r>
              <a:rPr lang="en-US" altLang="ja-JP" dirty="0" smtClean="0"/>
              <a:t>T</a:t>
            </a:r>
            <a:r>
              <a:rPr lang="en-US" altLang="ja-JP" dirty="0" smtClean="0"/>
              <a:t>oshiba</a:t>
            </a:r>
            <a:r>
              <a:rPr lang="en-US" altLang="ja-JP" dirty="0"/>
              <a:t>)</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0882A745-62E9-4D85-9C51-9FBB7A0FFE66}" type="slidenum">
              <a:rPr lang="en-US" altLang="ja-JP" smtClean="0"/>
              <a:pPr/>
              <a:t>2</a:t>
            </a:fld>
            <a:endParaRPr lang="en-US" altLang="ja-JP"/>
          </a:p>
        </p:txBody>
      </p:sp>
    </p:spTree>
    <p:extLst>
      <p:ext uri="{BB962C8B-B14F-4D97-AF65-F5344CB8AC3E}">
        <p14:creationId xmlns:p14="http://schemas.microsoft.com/office/powerpoint/2010/main" val="36667386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a:t>&lt;month year&gt;</a:t>
            </a:r>
          </a:p>
        </p:txBody>
      </p:sp>
      <p:sp>
        <p:nvSpPr>
          <p:cNvPr id="6" name="スライド番号プレースホルダー 5"/>
          <p:cNvSpPr>
            <a:spLocks noGrp="1"/>
          </p:cNvSpPr>
          <p:nvPr>
            <p:ph type="sldNum" sz="quarter" idx="12"/>
          </p:nvPr>
        </p:nvSpPr>
        <p:spPr/>
        <p:txBody>
          <a:bodyPr/>
          <a:lstStyle/>
          <a:p>
            <a:r>
              <a:rPr lang="en-US" altLang="ja-JP"/>
              <a:t>Slide </a:t>
            </a:r>
            <a:fld id="{5B9BCF50-77E8-409D-AB2D-1ACDBA8BE3C5}" type="slidenum">
              <a:rPr lang="en-US" altLang="ja-JP"/>
              <a:pPr/>
              <a:t>3</a:t>
            </a:fld>
            <a:endParaRPr lang="en-US" altLang="ja-JP"/>
          </a:p>
        </p:txBody>
      </p:sp>
      <p:sp>
        <p:nvSpPr>
          <p:cNvPr id="4098" name="Rectangle 2"/>
          <p:cNvSpPr>
            <a:spLocks noGrp="1" noChangeArrowheads="1"/>
          </p:cNvSpPr>
          <p:nvPr>
            <p:ph type="title"/>
          </p:nvPr>
        </p:nvSpPr>
        <p:spPr>
          <a:ln/>
        </p:spPr>
        <p:txBody>
          <a:bodyPr/>
          <a:lstStyle/>
          <a:p>
            <a:r>
              <a:rPr lang="en-US" altLang="ja-JP" sz="3200" dirty="0" smtClean="0"/>
              <a:t>Basic structure of IEEE802.15.3e draft </a:t>
            </a:r>
            <a:endParaRPr lang="ja-JP" altLang="ja-JP" sz="3200" dirty="0"/>
          </a:p>
        </p:txBody>
      </p:sp>
      <p:sp>
        <p:nvSpPr>
          <p:cNvPr id="4099" name="Rectangle 3"/>
          <p:cNvSpPr>
            <a:spLocks noGrp="1" noChangeArrowheads="1"/>
          </p:cNvSpPr>
          <p:nvPr>
            <p:ph type="body" idx="1"/>
          </p:nvPr>
        </p:nvSpPr>
        <p:spPr>
          <a:xfrm>
            <a:off x="685800" y="1628800"/>
            <a:ext cx="7772400" cy="4824536"/>
          </a:xfrm>
          <a:ln/>
        </p:spPr>
        <p:txBody>
          <a:bodyPr/>
          <a:lstStyle/>
          <a:p>
            <a:pPr marL="0" indent="0">
              <a:buNone/>
            </a:pPr>
            <a:r>
              <a:rPr lang="en-US" altLang="ja-JP" sz="2000" dirty="0" smtClean="0"/>
              <a:t>Add description of new HRCP frame formats in chapter 7</a:t>
            </a:r>
            <a:endParaRPr lang="en-US" altLang="ja-JP" sz="2000" dirty="0"/>
          </a:p>
          <a:p>
            <a:r>
              <a:rPr lang="en-US" altLang="ja-JP" sz="2000" dirty="0" smtClean="0"/>
              <a:t>7. Frame Format</a:t>
            </a:r>
          </a:p>
          <a:p>
            <a:pPr marL="0" indent="0">
              <a:buNone/>
            </a:pPr>
            <a:r>
              <a:rPr lang="en-US" altLang="ja-JP" sz="2000" dirty="0" smtClean="0"/>
              <a:t>Insert new clauses</a:t>
            </a:r>
            <a:r>
              <a:rPr lang="ja-JP" altLang="en-US" sz="2000" dirty="0" smtClean="0"/>
              <a:t> </a:t>
            </a:r>
            <a:r>
              <a:rPr lang="en-US" altLang="ja-JP" sz="2000" dirty="0" smtClean="0"/>
              <a:t>for HRCP </a:t>
            </a:r>
          </a:p>
          <a:p>
            <a:r>
              <a:rPr lang="en-US" altLang="ja-JP" sz="2000" dirty="0" smtClean="0"/>
              <a:t>8.3a : HRCP Association</a:t>
            </a:r>
          </a:p>
          <a:p>
            <a:r>
              <a:rPr lang="en-US" altLang="ja-JP" sz="2000" dirty="0" smtClean="0"/>
              <a:t>8.4.4 : Channel Access (explaining </a:t>
            </a:r>
            <a:r>
              <a:rPr lang="en-US" altLang="ja-JP" sz="2000" dirty="0" err="1" smtClean="0"/>
              <a:t>Ping-pong</a:t>
            </a:r>
            <a:r>
              <a:rPr lang="en-US" altLang="ja-JP" sz="2000" dirty="0" smtClean="0"/>
              <a:t> mechanism)</a:t>
            </a:r>
          </a:p>
          <a:p>
            <a:r>
              <a:rPr lang="en-US" altLang="ja-JP" sz="2000" dirty="0" smtClean="0"/>
              <a:t>8.7a.3 : HRCP Aggregation</a:t>
            </a:r>
          </a:p>
          <a:p>
            <a:r>
              <a:rPr lang="en-US" altLang="ja-JP" sz="2000" dirty="0" smtClean="0"/>
              <a:t>8.8.3c : Acknowledgement and retransmission for HRCP</a:t>
            </a:r>
          </a:p>
          <a:p>
            <a:r>
              <a:rPr lang="en-US" altLang="ja-JP" sz="2000" dirty="0" smtClean="0"/>
              <a:t>12a. :  PHY specification for HRCP</a:t>
            </a:r>
          </a:p>
          <a:p>
            <a:r>
              <a:rPr lang="en-US" altLang="ja-JP" sz="2000" dirty="0" smtClean="0"/>
              <a:t>12a.1 : General requirements for HRCP</a:t>
            </a:r>
          </a:p>
          <a:p>
            <a:r>
              <a:rPr lang="en-US" altLang="ja-JP" sz="2000" dirty="0" smtClean="0"/>
              <a:t>12a.2 :  SC and MIMO</a:t>
            </a:r>
          </a:p>
          <a:p>
            <a:r>
              <a:rPr lang="en-US" altLang="ja-JP" sz="2000" dirty="0" smtClean="0"/>
              <a:t>12a.3 :  OOK</a:t>
            </a:r>
          </a:p>
          <a:p>
            <a:pPr marL="0" indent="0">
              <a:buNone/>
            </a:pPr>
            <a:r>
              <a:rPr lang="en-US" altLang="ja-JP" sz="2000" dirty="0" smtClean="0"/>
              <a:t>Other editorial modifications and nomenclature</a:t>
            </a:r>
          </a:p>
          <a:p>
            <a:r>
              <a:rPr lang="en-US" altLang="ja-JP" sz="2000" dirty="0" smtClean="0"/>
              <a:t>All other chapters</a:t>
            </a:r>
          </a:p>
          <a:p>
            <a:endParaRPr lang="en-US" altLang="ja-JP" sz="2000" dirty="0" smtClean="0"/>
          </a:p>
          <a:p>
            <a:pPr marL="0" indent="0">
              <a:buNone/>
            </a:pPr>
            <a:endParaRPr lang="ja-JP" altLang="ja-JP" sz="2000" dirty="0"/>
          </a:p>
        </p:txBody>
      </p:sp>
      <p:sp>
        <p:nvSpPr>
          <p:cNvPr id="7" name="フッター プレースホルダー 4"/>
          <p:cNvSpPr txBox="1">
            <a:spLocks/>
          </p:cNvSpPr>
          <p:nvPr/>
        </p:nvSpPr>
        <p:spPr bwMode="auto">
          <a:xfrm>
            <a:off x="5436096" y="6484694"/>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smtClean="0"/>
              <a:t>Kiyoshi  Toshimitsu(Toshiba)</a:t>
            </a:r>
            <a:endParaRPr lang="en-US" altLang="ja-JP"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242</TotalTime>
  <Words>172</Words>
  <Application>Microsoft Office PowerPoint</Application>
  <PresentationFormat>画面に合わせる (4:3)</PresentationFormat>
  <Paragraphs>42</Paragraphs>
  <Slides>3</Slides>
  <Notes>1</Notes>
  <HiddenSlides>0</HiddenSlides>
  <MMClips>0</MMClips>
  <ScaleCrop>false</ScaleCrop>
  <HeadingPairs>
    <vt:vector size="4" baseType="variant">
      <vt:variant>
        <vt:lpstr>テーマ</vt:lpstr>
      </vt:variant>
      <vt:variant>
        <vt:i4>1</vt:i4>
      </vt:variant>
      <vt:variant>
        <vt:lpstr>スライド タイトル</vt:lpstr>
      </vt:variant>
      <vt:variant>
        <vt:i4>3</vt:i4>
      </vt:variant>
    </vt:vector>
  </HeadingPairs>
  <TitlesOfParts>
    <vt:vector size="4" baseType="lpstr">
      <vt:lpstr>IEEE-P802_15</vt:lpstr>
      <vt:lpstr>PowerPoint プレゼンテーション</vt:lpstr>
      <vt:lpstr> Drafting process of IEEE802.15.3e spec</vt:lpstr>
      <vt:lpstr>Basic structure of IEEE802.15.3e draft </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semiconadmin</dc:creator>
  <dc:description>&lt;doc#&gt;</dc:description>
  <cp:lastModifiedBy>semiconadmin</cp:lastModifiedBy>
  <cp:revision>20</cp:revision>
  <cp:lastPrinted>1998-02-10T13:28:06Z</cp:lastPrinted>
  <dcterms:created xsi:type="dcterms:W3CDTF">2015-08-20T05:00:08Z</dcterms:created>
  <dcterms:modified xsi:type="dcterms:W3CDTF">2015-08-24T03:56:30Z</dcterms:modified>
</cp:coreProperties>
</file>