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19" r:id="rId2"/>
    <p:sldId id="417" r:id="rId3"/>
    <p:sldId id="424" r:id="rId4"/>
    <p:sldId id="421" r:id="rId5"/>
    <p:sldId id="422" r:id="rId6"/>
    <p:sldId id="423" r:id="rId7"/>
    <p:sldId id="42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802.15-15-0624-01-0010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Aug.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CIDs </a:t>
            </a:r>
            <a:r>
              <a:rPr kumimoji="0" lang="en-US" altLang="ko-KR" sz="1600" b="1" dirty="0" smtClean="0"/>
              <a:t>R96 </a:t>
            </a:r>
            <a:r>
              <a:rPr kumimoji="0" lang="en-US" altLang="ko-KR" sz="1600" b="1" dirty="0" smtClean="0"/>
              <a:t>and </a:t>
            </a:r>
            <a:r>
              <a:rPr kumimoji="0" lang="en-US" altLang="ko-KR" sz="1600" b="1" dirty="0" smtClean="0"/>
              <a:t>R97 </a:t>
            </a:r>
            <a:r>
              <a:rPr kumimoji="0" lang="en-US" altLang="ko-KR" sz="1600" b="1" dirty="0" smtClean="0"/>
              <a:t>from </a:t>
            </a:r>
            <a:r>
              <a:rPr lang="en-US" altLang="ko-KR" sz="1600" b="1" dirty="0" smtClean="0"/>
              <a:t>Charlie Perkins</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August </a:t>
            </a:r>
            <a:r>
              <a:rPr lang="en-US" altLang="ko-KR" sz="1600" dirty="0" smtClean="0"/>
              <a:t>12</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kumimoji="0" lang="en-US" altLang="ko-KR" sz="1600" dirty="0" err="1" smtClean="0"/>
              <a:t>Jaehwan</a:t>
            </a:r>
            <a:r>
              <a:rPr kumimoji="0" lang="en-US" altLang="ko-KR" sz="1600" dirty="0" smtClean="0"/>
              <a:t> Kim (ETRI), </a:t>
            </a:r>
            <a:r>
              <a:rPr lang="en-US" altLang="ko-KR" sz="1600" dirty="0" smtClean="0"/>
              <a:t>Soo-Young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ETRI, SYCA, </a:t>
            </a:r>
            <a:r>
              <a:rPr lang="en-US" altLang="ko-KR" sz="1600" dirty="0" err="1" smtClean="0"/>
              <a:t>Ajou</a:t>
            </a:r>
            <a:r>
              <a:rPr lang="en-US" altLang="ko-KR" sz="1600" dirty="0" smtClean="0"/>
              <a:t> Univ.</a:t>
            </a:r>
            <a:r>
              <a:rPr kumimoji="0" lang="en-US" altLang="ko-KR" sz="1600" dirty="0" smtClean="0"/>
              <a:t>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82 42 850 5338</a:t>
            </a:r>
            <a:r>
              <a:rPr kumimoji="0" lang="en-US" altLang="ko-KR" sz="1600" dirty="0" smtClean="0"/>
              <a:t>, </a:t>
            </a:r>
            <a:r>
              <a:rPr kumimoji="0" lang="en-US" altLang="ko-KR" sz="1600" dirty="0"/>
              <a:t>E-Mail: </a:t>
            </a:r>
            <a:r>
              <a:rPr kumimoji="0" lang="en-US" altLang="ko-KR" sz="1600" dirty="0" smtClean="0"/>
              <a:t>kimj@etri.re.kr</a:t>
            </a:r>
            <a:r>
              <a:rPr lang="en-US" sz="1600" dirty="0" smtClean="0"/>
              <a:t>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comments suggested by Charlie Perkins in 15-15-0391-00 and 15-15-0399-00 on the draft of TG10 L2R routing</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Introduction</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In this document, proposed resolutions for two comments from Charlie Perkins listed in 15-15-391-00 and 15-15-0399-00 are prepared.</a:t>
            </a:r>
          </a:p>
          <a:p>
            <a:pPr lvl="1"/>
            <a:r>
              <a:rPr lang="en-US" altLang="ko-KR" sz="1600" dirty="0" smtClean="0">
                <a:ea typeface="굴림" charset="-127"/>
              </a:rPr>
              <a:t>Comments </a:t>
            </a:r>
            <a:r>
              <a:rPr lang="en-US" altLang="ko-KR" sz="1600" dirty="0" smtClean="0">
                <a:ea typeface="굴림" charset="-127"/>
              </a:rPr>
              <a:t>R95 </a:t>
            </a:r>
            <a:r>
              <a:rPr lang="en-US" altLang="ko-KR" sz="1600" dirty="0" smtClean="0">
                <a:ea typeface="굴림" charset="-127"/>
              </a:rPr>
              <a:t>and </a:t>
            </a:r>
            <a:r>
              <a:rPr lang="en-US" altLang="ko-KR" sz="1600" dirty="0" smtClean="0">
                <a:ea typeface="굴림" charset="-127"/>
              </a:rPr>
              <a:t>R96  </a:t>
            </a:r>
            <a:r>
              <a:rPr lang="en-US" altLang="ko-KR" sz="1600" dirty="0" smtClean="0">
                <a:ea typeface="굴림" charset="-127"/>
              </a:rPr>
              <a:t>which are related to Clause 5.2.2.1</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TextBox 6"/>
          <p:cNvSpPr txBox="1"/>
          <p:nvPr/>
        </p:nvSpPr>
        <p:spPr>
          <a:xfrm>
            <a:off x="611560" y="4725144"/>
            <a:ext cx="7920880" cy="738664"/>
          </a:xfrm>
          <a:prstGeom prst="rect">
            <a:avLst/>
          </a:prstGeom>
          <a:solidFill>
            <a:srgbClr val="FFFF00"/>
          </a:solidFill>
        </p:spPr>
        <p:txBody>
          <a:bodyPr wrap="square" rtlCol="0">
            <a:spAutoFit/>
          </a:bodyPr>
          <a:lstStyle/>
          <a:p>
            <a:r>
              <a:rPr lang="en-US" sz="1400" dirty="0" smtClean="0"/>
              <a:t>Note:  The title of </a:t>
            </a:r>
            <a:r>
              <a:rPr lang="en-US" sz="1400" dirty="0" smtClean="0"/>
              <a:t>this </a:t>
            </a:r>
            <a:r>
              <a:rPr lang="en-US" sz="1400" dirty="0" smtClean="0"/>
              <a:t>document  is not correct with wrong CID numbers, which should be R95 and R96 rather than R96 and R97 and is not corrected, because it is already uploaded and the title cannot be changed in the Mentor area.</a:t>
            </a:r>
            <a:endParaRPr lang="en-US" sz="1400" dirty="0"/>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a:t>
            </a:r>
            <a:r>
              <a:rPr lang="en-US" altLang="ko-KR" dirty="0" smtClean="0">
                <a:ea typeface="굴림" charset="-127"/>
              </a:rPr>
              <a:t>R95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25 </a:t>
            </a:r>
          </a:p>
          <a:p>
            <a:r>
              <a:rPr lang="en-US" altLang="ko-KR" sz="2000" dirty="0" smtClean="0">
                <a:ea typeface="굴림" charset="-127"/>
              </a:rPr>
              <a:t>Comment</a:t>
            </a:r>
          </a:p>
          <a:p>
            <a:pPr lvl="1"/>
            <a:r>
              <a:rPr lang="en-US" altLang="ko-KR" sz="1600" dirty="0" smtClean="0">
                <a:ea typeface="굴림" charset="-127"/>
              </a:rPr>
              <a:t>How are the metric parameters known by all devices in PAN?</a:t>
            </a:r>
          </a:p>
          <a:p>
            <a:pPr lvl="1"/>
            <a:r>
              <a:rPr lang="en-US" sz="1600" dirty="0" smtClean="0"/>
              <a:t>For the Inactive Time Aware metric to work, these parameters must be known to all devices</a:t>
            </a:r>
            <a:r>
              <a:rPr lang="en-US" altLang="ko-KR" sz="1600" dirty="0" smtClean="0">
                <a:ea typeface="굴림" charset="-127"/>
              </a:rPr>
              <a:t> </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Explanation for Comment </a:t>
            </a:r>
            <a:r>
              <a:rPr lang="en-US" altLang="ko-KR" dirty="0" smtClean="0">
                <a:ea typeface="굴림" charset="-127"/>
              </a:rPr>
              <a:t>R95 </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latin typeface="+mj-lt"/>
              </a:rPr>
              <a:t>Explanation</a:t>
            </a:r>
          </a:p>
          <a:p>
            <a:pPr lvl="1" fontAlgn="t"/>
            <a:r>
              <a:rPr lang="en-US" altLang="ko-KR" sz="1600" dirty="0" smtClean="0">
                <a:latin typeface="+mj-lt"/>
              </a:rPr>
              <a:t>Parameter information can be known by all PAN devices. These devices can get BO and SO values which are included in beacon messages received in the association procedure.</a:t>
            </a:r>
          </a:p>
          <a:p>
            <a:pPr lvl="1" fontAlgn="t"/>
            <a:r>
              <a:rPr lang="en-US" altLang="ko-KR" sz="1600" dirty="0" smtClean="0">
                <a:latin typeface="+mj-lt"/>
              </a:rPr>
              <a:t>Basically the devices also know other parameter values such as transmission rate.</a:t>
            </a:r>
          </a:p>
          <a:p>
            <a:pPr lvl="1" fontAlgn="t"/>
            <a:endParaRPr lang="en-US" altLang="ko-KR" sz="1600" dirty="0" smtClean="0">
              <a:latin typeface="+mj-lt"/>
            </a:endParaRPr>
          </a:p>
          <a:p>
            <a:pPr lvl="1" fontAlgn="t"/>
            <a:endParaRPr lang="en-US" altLang="ko-KR" sz="1600" dirty="0" smtClean="0">
              <a:latin typeface="+mj-lt"/>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a:t>
            </a:r>
            <a:r>
              <a:rPr lang="en-US" altLang="ko-KR" dirty="0" smtClean="0">
                <a:ea typeface="굴림" charset="-127"/>
              </a:rPr>
              <a:t>R96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33 </a:t>
            </a:r>
          </a:p>
          <a:p>
            <a:r>
              <a:rPr lang="en-US" altLang="ko-KR" sz="2000" dirty="0" smtClean="0">
                <a:ea typeface="굴림" charset="-127"/>
              </a:rPr>
              <a:t>Comment</a:t>
            </a:r>
          </a:p>
          <a:p>
            <a:pPr lvl="1"/>
            <a:r>
              <a:rPr lang="en-US" sz="1600" dirty="0" smtClean="0"/>
              <a:t>Why use maximum frame size instead of average? </a:t>
            </a:r>
          </a:p>
          <a:p>
            <a:pPr lvl="1"/>
            <a:r>
              <a:rPr lang="en-US" sz="1600" dirty="0" smtClean="0"/>
              <a:t>Average frame size would provide a measurement more meaningful for the particular network</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Explanation for Comment </a:t>
            </a:r>
            <a:r>
              <a:rPr lang="en-US" altLang="ko-KR" dirty="0" smtClean="0">
                <a:ea typeface="굴림" charset="-127"/>
              </a:rPr>
              <a:t>R96 </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Explanation</a:t>
            </a:r>
          </a:p>
          <a:p>
            <a:pPr lvl="1"/>
            <a:r>
              <a:rPr lang="en-US" altLang="ko-KR" sz="1600" dirty="0" smtClean="0"/>
              <a:t>The maximum frame size is pre-defined value. </a:t>
            </a:r>
          </a:p>
          <a:p>
            <a:pPr lvl="1"/>
            <a:r>
              <a:rPr lang="en-US" altLang="ko-KR" sz="1600" dirty="0"/>
              <a:t>To use an average frame size, an additional definition using a mathematical expression is required. Moreover, the average frame size based link metric may invoke false positive route decision error in the case that this value varies in the broad range of values. Therefore the maximum is used in this </a:t>
            </a:r>
            <a:r>
              <a:rPr lang="en-US" altLang="ko-KR" sz="1600" dirty="0" smtClean="0"/>
              <a:t>draft.</a:t>
            </a:r>
          </a:p>
          <a:p>
            <a:pPr lvl="1"/>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179512" y="765175"/>
            <a:ext cx="8784976" cy="863600"/>
          </a:xfrm>
        </p:spPr>
        <p:txBody>
          <a:bodyPr/>
          <a:lstStyle/>
          <a:p>
            <a:pPr>
              <a:lnSpc>
                <a:spcPts val="3600"/>
              </a:lnSpc>
            </a:pPr>
            <a:r>
              <a:rPr lang="en-US" altLang="ko-KR" sz="3200" dirty="0" smtClean="0">
                <a:ea typeface="굴림" charset="-127"/>
              </a:rPr>
              <a:t>Proposed Resolution for Comments </a:t>
            </a:r>
            <a:r>
              <a:rPr lang="en-US" altLang="ko-KR" sz="3200" dirty="0" smtClean="0">
                <a:ea typeface="굴림" charset="-127"/>
              </a:rPr>
              <a:t>R95 </a:t>
            </a:r>
            <a:r>
              <a:rPr lang="en-US" altLang="ko-KR" sz="3200" dirty="0" smtClean="0">
                <a:ea typeface="굴림" charset="-127"/>
              </a:rPr>
              <a:t>and </a:t>
            </a:r>
            <a:r>
              <a:rPr lang="en-US" altLang="ko-KR" sz="3200" dirty="0" smtClean="0">
                <a:ea typeface="굴림" charset="-127"/>
              </a:rPr>
              <a:t>R96 </a:t>
            </a:r>
            <a:r>
              <a:rPr lang="en-US" altLang="ko-KR" sz="3200" dirty="0" smtClean="0">
                <a:ea typeface="굴림" charset="-127"/>
              </a:rPr>
              <a:t/>
            </a:r>
            <a:br>
              <a:rPr lang="en-US" altLang="ko-KR" sz="3200" dirty="0" smtClean="0">
                <a:ea typeface="굴림" charset="-127"/>
              </a:rPr>
            </a:br>
            <a:r>
              <a:rPr lang="en-US" altLang="ko-KR" sz="3200" dirty="0" smtClean="0">
                <a:ea typeface="굴림" charset="-127"/>
              </a:rPr>
              <a:t>(Accept in Principle)</a:t>
            </a:r>
            <a:endParaRPr lang="en-US" altLang="ko-KR" sz="3200"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resolution</a:t>
            </a:r>
          </a:p>
          <a:p>
            <a:pPr lvl="1"/>
            <a:r>
              <a:rPr lang="en-US" altLang="ko-KR" sz="1600" dirty="0" smtClean="0"/>
              <a:t>Change the first sentence in Page 26, line 17</a:t>
            </a:r>
          </a:p>
          <a:p>
            <a:pPr lvl="2"/>
            <a:r>
              <a:rPr lang="en-US" altLang="ko-KR" sz="1600" dirty="0"/>
              <a:t>where O, </a:t>
            </a:r>
            <a:r>
              <a:rPr lang="en-US" altLang="ko-KR" sz="1600" dirty="0" err="1"/>
              <a:t>bt</a:t>
            </a:r>
            <a:r>
              <a:rPr lang="en-US" altLang="ko-KR" sz="1600" dirty="0"/>
              <a:t>, SO and BO are variables described in Table 5. BO and SO values are included in beacon </a:t>
            </a:r>
            <a:r>
              <a:rPr lang="en-US" altLang="ko-KR" sz="1600" dirty="0" smtClean="0"/>
              <a:t>message</a:t>
            </a:r>
            <a:r>
              <a:rPr lang="en-US" altLang="ko-KR" sz="1600" dirty="0" smtClean="0">
                <a:solidFill>
                  <a:srgbClr val="FF0000"/>
                </a:solidFill>
              </a:rPr>
              <a:t> </a:t>
            </a:r>
            <a:r>
              <a:rPr lang="en-US" altLang="ko-KR" sz="1600" dirty="0" smtClean="0"/>
              <a:t>of the PAN coordinator. Maximum </a:t>
            </a:r>
            <a:r>
              <a:rPr lang="en-US" altLang="ko-KR" sz="1600" dirty="0"/>
              <a:t>frame size is utilized for </a:t>
            </a:r>
            <a:r>
              <a:rPr lang="en-US" altLang="ko-KR" sz="1600" i="1" dirty="0" err="1"/>
              <a:t>bt</a:t>
            </a:r>
            <a:r>
              <a:rPr lang="en-US" altLang="ko-KR" sz="1600" dirty="0"/>
              <a:t> in this </a:t>
            </a:r>
            <a:r>
              <a:rPr lang="en-US" altLang="ko-KR" sz="1600" dirty="0" smtClean="0"/>
              <a:t>metric. </a:t>
            </a:r>
          </a:p>
          <a:p>
            <a:pPr lvl="1"/>
            <a:endParaRPr lang="en-US" altLang="ko-KR" sz="1600" dirty="0" smtClean="0"/>
          </a:p>
          <a:p>
            <a:pPr lvl="1"/>
            <a:r>
              <a:rPr lang="en-US" altLang="ko-KR" sz="1600" dirty="0" smtClean="0"/>
              <a:t>Add the sentences are already inserted to page 26, line 22</a:t>
            </a:r>
          </a:p>
          <a:p>
            <a:pPr lvl="2"/>
            <a:r>
              <a:rPr lang="en-US" altLang="ko-KR" sz="1600" dirty="0" smtClean="0"/>
              <a:t>Using </a:t>
            </a:r>
            <a:r>
              <a:rPr lang="en-US" altLang="ko-KR" sz="1600" dirty="0"/>
              <a:t>the maximum frame </a:t>
            </a:r>
            <a:r>
              <a:rPr lang="en-US" altLang="ko-KR" sz="1600" dirty="0" smtClean="0"/>
              <a:t>size </a:t>
            </a:r>
            <a:r>
              <a:rPr lang="en-US" altLang="ko-KR" sz="1600" dirty="0"/>
              <a:t>enables a simple representation across a broad range of link conditions and traffic conditions. </a:t>
            </a:r>
            <a:r>
              <a:rPr lang="en-US" altLang="ko-KR" sz="1600" dirty="0" smtClean="0"/>
              <a:t>This </a:t>
            </a:r>
            <a:r>
              <a:rPr lang="en-US" altLang="ko-KR" sz="1600" dirty="0"/>
              <a:t>has advantages over other strategies such as using the average frame </a:t>
            </a:r>
            <a:r>
              <a:rPr lang="en-US" altLang="ko-KR" sz="1600" dirty="0" smtClean="0"/>
              <a:t>size, especially </a:t>
            </a:r>
            <a:r>
              <a:rPr lang="en-US" altLang="ko-KR" sz="1600" dirty="0"/>
              <a:t>in very </a:t>
            </a:r>
            <a:r>
              <a:rPr lang="en-US" altLang="ko-KR" sz="1600" dirty="0" err="1"/>
              <a:t>lossy</a:t>
            </a:r>
            <a:r>
              <a:rPr lang="en-US" altLang="ko-KR" sz="1600" dirty="0"/>
              <a:t> environments</a:t>
            </a:r>
            <a:r>
              <a:rPr lang="en-US" altLang="ko-KR" sz="1600" dirty="0" smtClean="0"/>
              <a:t>. </a:t>
            </a:r>
            <a:endParaRPr lang="en-US" altLang="ko-KR" sz="1600" dirty="0"/>
          </a:p>
          <a:p>
            <a:pPr lvl="1"/>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7</a:t>
            </a:fld>
            <a:endParaRPr lang="en-US" altLang="ko-KR" b="0" dirty="0" smtClean="0">
              <a:ea typeface="Gulim" pitchFamily="34" charset="-127"/>
            </a:endParaRPr>
          </a:p>
        </p:txBody>
      </p:sp>
    </p:spTree>
    <p:extLst>
      <p:ext uri="{BB962C8B-B14F-4D97-AF65-F5344CB8AC3E}">
        <p14:creationId xmlns="" xmlns:p14="http://schemas.microsoft.com/office/powerpoint/2010/main" val="2789755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52293</TotalTime>
  <Words>526</Words>
  <Application>Microsoft Office PowerPoint</Application>
  <PresentationFormat>화면 슬라이드 쇼(4:3)</PresentationFormat>
  <Paragraphs>78</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Office 테마</vt:lpstr>
      <vt:lpstr>슬라이드 1</vt:lpstr>
      <vt:lpstr>Introduction</vt:lpstr>
      <vt:lpstr>Comment CID R95</vt:lpstr>
      <vt:lpstr>Explanation for Comment R95 </vt:lpstr>
      <vt:lpstr>Comment CID R96</vt:lpstr>
      <vt:lpstr>Explanation for Comment R96 </vt:lpstr>
      <vt:lpstr>Proposed Resolution for Comments R95 and R96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848</cp:revision>
  <cp:lastPrinted>1998-02-10T13:28:06Z</cp:lastPrinted>
  <dcterms:created xsi:type="dcterms:W3CDTF">1999-11-08T18:59:45Z</dcterms:created>
  <dcterms:modified xsi:type="dcterms:W3CDTF">2015-08-12T14:43:32Z</dcterms:modified>
</cp:coreProperties>
</file>