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 id="2147483668" r:id="rId3"/>
  </p:sldMasterIdLst>
  <p:notesMasterIdLst>
    <p:notesMasterId r:id="rId156"/>
  </p:notesMasterIdLst>
  <p:handoutMasterIdLst>
    <p:handoutMasterId r:id="rId157"/>
  </p:handoutMasterIdLst>
  <p:sldIdLst>
    <p:sldId id="257" r:id="rId4"/>
    <p:sldId id="302" r:id="rId5"/>
    <p:sldId id="307" r:id="rId6"/>
    <p:sldId id="321" r:id="rId7"/>
    <p:sldId id="306" r:id="rId8"/>
    <p:sldId id="319" r:id="rId9"/>
    <p:sldId id="320" r:id="rId10"/>
    <p:sldId id="317" r:id="rId11"/>
    <p:sldId id="313"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1" r:id="rId72"/>
    <p:sldId id="382" r:id="rId73"/>
    <p:sldId id="383" r:id="rId74"/>
    <p:sldId id="384" r:id="rId75"/>
    <p:sldId id="385" r:id="rId76"/>
    <p:sldId id="386" r:id="rId77"/>
    <p:sldId id="387" r:id="rId78"/>
    <p:sldId id="388" r:id="rId79"/>
    <p:sldId id="389" r:id="rId80"/>
    <p:sldId id="390" r:id="rId81"/>
    <p:sldId id="391" r:id="rId82"/>
    <p:sldId id="392" r:id="rId83"/>
    <p:sldId id="403" r:id="rId84"/>
    <p:sldId id="404" r:id="rId85"/>
    <p:sldId id="405" r:id="rId86"/>
    <p:sldId id="406" r:id="rId87"/>
    <p:sldId id="407" r:id="rId88"/>
    <p:sldId id="408" r:id="rId89"/>
    <p:sldId id="409" r:id="rId90"/>
    <p:sldId id="410" r:id="rId91"/>
    <p:sldId id="411" r:id="rId92"/>
    <p:sldId id="412" r:id="rId93"/>
    <p:sldId id="413" r:id="rId94"/>
    <p:sldId id="414" r:id="rId95"/>
    <p:sldId id="415" r:id="rId96"/>
    <p:sldId id="416" r:id="rId97"/>
    <p:sldId id="417" r:id="rId98"/>
    <p:sldId id="418" r:id="rId99"/>
    <p:sldId id="419" r:id="rId100"/>
    <p:sldId id="420" r:id="rId101"/>
    <p:sldId id="421" r:id="rId102"/>
    <p:sldId id="422" r:id="rId103"/>
    <p:sldId id="423" r:id="rId104"/>
    <p:sldId id="424" r:id="rId105"/>
    <p:sldId id="430" r:id="rId106"/>
    <p:sldId id="431" r:id="rId107"/>
    <p:sldId id="432" r:id="rId108"/>
    <p:sldId id="433" r:id="rId109"/>
    <p:sldId id="434" r:id="rId110"/>
    <p:sldId id="435" r:id="rId111"/>
    <p:sldId id="436" r:id="rId112"/>
    <p:sldId id="437" r:id="rId113"/>
    <p:sldId id="438" r:id="rId114"/>
    <p:sldId id="439" r:id="rId115"/>
    <p:sldId id="440" r:id="rId116"/>
    <p:sldId id="441" r:id="rId117"/>
    <p:sldId id="442" r:id="rId118"/>
    <p:sldId id="464" r:id="rId119"/>
    <p:sldId id="465" r:id="rId120"/>
    <p:sldId id="466" r:id="rId121"/>
    <p:sldId id="467" r:id="rId122"/>
    <p:sldId id="468" r:id="rId123"/>
    <p:sldId id="469" r:id="rId124"/>
    <p:sldId id="470" r:id="rId125"/>
    <p:sldId id="471" r:id="rId126"/>
    <p:sldId id="472" r:id="rId127"/>
    <p:sldId id="473" r:id="rId128"/>
    <p:sldId id="474" r:id="rId129"/>
    <p:sldId id="475" r:id="rId130"/>
    <p:sldId id="476" r:id="rId131"/>
    <p:sldId id="477" r:id="rId132"/>
    <p:sldId id="478" r:id="rId133"/>
    <p:sldId id="479" r:id="rId134"/>
    <p:sldId id="480" r:id="rId135"/>
    <p:sldId id="481" r:id="rId136"/>
    <p:sldId id="482" r:id="rId137"/>
    <p:sldId id="483" r:id="rId138"/>
    <p:sldId id="443" r:id="rId139"/>
    <p:sldId id="444" r:id="rId140"/>
    <p:sldId id="450" r:id="rId141"/>
    <p:sldId id="451" r:id="rId142"/>
    <p:sldId id="452" r:id="rId143"/>
    <p:sldId id="453" r:id="rId144"/>
    <p:sldId id="454" r:id="rId145"/>
    <p:sldId id="455" r:id="rId146"/>
    <p:sldId id="456" r:id="rId147"/>
    <p:sldId id="457" r:id="rId148"/>
    <p:sldId id="458" r:id="rId149"/>
    <p:sldId id="459" r:id="rId150"/>
    <p:sldId id="460" r:id="rId151"/>
    <p:sldId id="461" r:id="rId152"/>
    <p:sldId id="462" r:id="rId153"/>
    <p:sldId id="463" r:id="rId154"/>
    <p:sldId id="314" r:id="rId15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79" autoAdjust="0"/>
    <p:restoredTop sz="94676" autoAdjust="0"/>
  </p:normalViewPr>
  <p:slideViewPr>
    <p:cSldViewPr>
      <p:cViewPr varScale="1">
        <p:scale>
          <a:sx n="88" d="100"/>
          <a:sy n="88" d="100"/>
        </p:scale>
        <p:origin x="-37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172"/>
    </p:cViewPr>
  </p:sorterViewPr>
  <p:notesViewPr>
    <p:cSldViewPr>
      <p:cViewPr varScale="1">
        <p:scale>
          <a:sx n="54" d="100"/>
          <a:sy n="54" d="100"/>
        </p:scale>
        <p:origin x="-176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viewProps" Target="view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theme" Target="theme/theme1.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notesMaster" Target="notesMasters/notes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9E847-385C-CE49-8FFF-9229D1C51F89}"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8472CEB8-ABF9-AD44-977E-819164B41BE6}">
      <dgm:prSet phldrT="[Text]"/>
      <dgm:spPr/>
      <dgm:t>
        <a:bodyPr/>
        <a:lstStyle/>
        <a:p>
          <a:r>
            <a:rPr lang="en-US" dirty="0" smtClean="0"/>
            <a:t>Transport Layer</a:t>
          </a:r>
          <a:endParaRPr lang="en-US" dirty="0"/>
        </a:p>
      </dgm:t>
    </dgm:pt>
    <dgm:pt modelId="{06406366-4CB4-994F-9FBA-14A64462C134}" type="parTrans" cxnId="{08FDB6F2-F670-714D-A267-08C65A7A9271}">
      <dgm:prSet/>
      <dgm:spPr/>
      <dgm:t>
        <a:bodyPr/>
        <a:lstStyle/>
        <a:p>
          <a:endParaRPr lang="en-US"/>
        </a:p>
      </dgm:t>
    </dgm:pt>
    <dgm:pt modelId="{CB37B537-E894-4E46-BDE7-E55F4321CF88}" type="sibTrans" cxnId="{08FDB6F2-F670-714D-A267-08C65A7A9271}">
      <dgm:prSet/>
      <dgm:spPr/>
      <dgm:t>
        <a:bodyPr/>
        <a:lstStyle/>
        <a:p>
          <a:endParaRPr lang="en-US"/>
        </a:p>
      </dgm:t>
    </dgm:pt>
    <dgm:pt modelId="{4F67F08C-35DF-074B-8EF7-C508E44666B1}">
      <dgm:prSet phldrT="[Text]"/>
      <dgm:spPr/>
      <dgm:t>
        <a:bodyPr/>
        <a:lstStyle/>
        <a:p>
          <a:r>
            <a:rPr lang="en-US" dirty="0" smtClean="0"/>
            <a:t>Network Layer</a:t>
          </a:r>
          <a:endParaRPr lang="en-US" dirty="0"/>
        </a:p>
      </dgm:t>
    </dgm:pt>
    <dgm:pt modelId="{2F39A230-3F22-6E4B-A34A-6E5E1A71CB3C}" type="parTrans" cxnId="{3BF342DC-1AAA-3642-BEB5-53BFB6BE2CB8}">
      <dgm:prSet/>
      <dgm:spPr/>
      <dgm:t>
        <a:bodyPr/>
        <a:lstStyle/>
        <a:p>
          <a:endParaRPr lang="en-US"/>
        </a:p>
      </dgm:t>
    </dgm:pt>
    <dgm:pt modelId="{4F287343-CD7E-EE4B-8BDB-826D119CFC76}" type="sibTrans" cxnId="{3BF342DC-1AAA-3642-BEB5-53BFB6BE2CB8}">
      <dgm:prSet/>
      <dgm:spPr/>
      <dgm:t>
        <a:bodyPr/>
        <a:lstStyle/>
        <a:p>
          <a:endParaRPr lang="en-US"/>
        </a:p>
      </dgm:t>
    </dgm:pt>
    <dgm:pt modelId="{C10F855C-3B19-544A-8780-548E1FBE4FBA}">
      <dgm:prSet phldrT="[Text]"/>
      <dgm:spPr/>
      <dgm:t>
        <a:bodyPr/>
        <a:lstStyle/>
        <a:p>
          <a:r>
            <a:rPr lang="en-US" dirty="0" smtClean="0"/>
            <a:t>Data Link Layer</a:t>
          </a:r>
          <a:endParaRPr lang="en-US" dirty="0"/>
        </a:p>
      </dgm:t>
    </dgm:pt>
    <dgm:pt modelId="{1458D34E-1764-B441-A971-E681C44D88CA}" type="parTrans" cxnId="{4C007AC4-C085-D946-AA12-A77FDAD4AEAA}">
      <dgm:prSet/>
      <dgm:spPr/>
      <dgm:t>
        <a:bodyPr/>
        <a:lstStyle/>
        <a:p>
          <a:endParaRPr lang="en-US"/>
        </a:p>
      </dgm:t>
    </dgm:pt>
    <dgm:pt modelId="{8C7E6989-7C27-5941-9383-12EA7F57DE80}" type="sibTrans" cxnId="{4C007AC4-C085-D946-AA12-A77FDAD4AEAA}">
      <dgm:prSet/>
      <dgm:spPr/>
      <dgm:t>
        <a:bodyPr/>
        <a:lstStyle/>
        <a:p>
          <a:endParaRPr lang="en-US"/>
        </a:p>
      </dgm:t>
    </dgm:pt>
    <dgm:pt modelId="{842E390D-FF32-634A-9FD9-FDF89CFE8528}">
      <dgm:prSet/>
      <dgm:spPr/>
      <dgm:t>
        <a:bodyPr/>
        <a:lstStyle/>
        <a:p>
          <a:r>
            <a:rPr lang="en-US" dirty="0" smtClean="0"/>
            <a:t>Physical Layer</a:t>
          </a:r>
          <a:endParaRPr lang="en-US" dirty="0"/>
        </a:p>
      </dgm:t>
    </dgm:pt>
    <dgm:pt modelId="{80E6B236-1096-EC43-8276-6719284BF274}" type="parTrans" cxnId="{BE305EA7-D40E-F94B-9EAE-3740A8B0BC1B}">
      <dgm:prSet/>
      <dgm:spPr/>
      <dgm:t>
        <a:bodyPr/>
        <a:lstStyle/>
        <a:p>
          <a:endParaRPr lang="en-US"/>
        </a:p>
      </dgm:t>
    </dgm:pt>
    <dgm:pt modelId="{A26F84DF-0EF0-654B-9837-A7E10BDE4F1F}" type="sibTrans" cxnId="{BE305EA7-D40E-F94B-9EAE-3740A8B0BC1B}">
      <dgm:prSet/>
      <dgm:spPr/>
      <dgm:t>
        <a:bodyPr/>
        <a:lstStyle/>
        <a:p>
          <a:endParaRPr lang="en-US"/>
        </a:p>
      </dgm:t>
    </dgm:pt>
    <dgm:pt modelId="{47752B2A-3E0F-8445-A5FF-170231944AD6}">
      <dgm:prSet/>
      <dgm:spPr/>
      <dgm:t>
        <a:bodyPr/>
        <a:lstStyle/>
        <a:p>
          <a:r>
            <a:rPr lang="en-US" dirty="0" smtClean="0"/>
            <a:t>UDP, TCP, ICMP</a:t>
          </a:r>
          <a:endParaRPr lang="en-US" dirty="0"/>
        </a:p>
      </dgm:t>
    </dgm:pt>
    <dgm:pt modelId="{382DC1D2-8AC6-1943-8D79-EBCDE85D2FC2}" type="parTrans" cxnId="{9D06B043-FE3E-F94A-BCF0-50E27F003057}">
      <dgm:prSet/>
      <dgm:spPr/>
      <dgm:t>
        <a:bodyPr/>
        <a:lstStyle/>
        <a:p>
          <a:endParaRPr lang="en-US"/>
        </a:p>
      </dgm:t>
    </dgm:pt>
    <dgm:pt modelId="{480D0721-6DE3-AB45-9DB1-BBEEC9639D79}" type="sibTrans" cxnId="{9D06B043-FE3E-F94A-BCF0-50E27F003057}">
      <dgm:prSet/>
      <dgm:spPr/>
      <dgm:t>
        <a:bodyPr/>
        <a:lstStyle/>
        <a:p>
          <a:endParaRPr lang="en-US"/>
        </a:p>
      </dgm:t>
    </dgm:pt>
    <dgm:pt modelId="{A00160C7-FE3A-3347-8EA0-90FF8F94DEBF}">
      <dgm:prSet/>
      <dgm:spPr/>
      <dgm:t>
        <a:bodyPr/>
        <a:lstStyle/>
        <a:p>
          <a:r>
            <a:rPr lang="en-US" dirty="0" smtClean="0"/>
            <a:t>IPv6 (IPv4 with adapter)</a:t>
          </a:r>
          <a:endParaRPr lang="en-US" dirty="0"/>
        </a:p>
      </dgm:t>
    </dgm:pt>
    <dgm:pt modelId="{7CF5018A-65D6-B14E-9EE0-392C37C6D58E}" type="parTrans" cxnId="{91811362-651F-AD44-8F7C-547441440E1A}">
      <dgm:prSet/>
      <dgm:spPr/>
      <dgm:t>
        <a:bodyPr/>
        <a:lstStyle/>
        <a:p>
          <a:endParaRPr lang="en-US"/>
        </a:p>
      </dgm:t>
    </dgm:pt>
    <dgm:pt modelId="{46DDA873-AAC1-B54D-9C58-5492793CCE5A}" type="sibTrans" cxnId="{91811362-651F-AD44-8F7C-547441440E1A}">
      <dgm:prSet/>
      <dgm:spPr/>
      <dgm:t>
        <a:bodyPr/>
        <a:lstStyle/>
        <a:p>
          <a:endParaRPr lang="en-US"/>
        </a:p>
      </dgm:t>
    </dgm:pt>
    <dgm:pt modelId="{2755599F-7306-8A43-B041-A6EC79940F0F}">
      <dgm:prSet/>
      <dgm:spPr/>
      <dgm:t>
        <a:bodyPr/>
        <a:lstStyle/>
        <a:p>
          <a:r>
            <a:rPr lang="en-US" b="1" dirty="0" smtClean="0">
              <a:solidFill>
                <a:srgbClr val="FF0000"/>
              </a:solidFill>
              <a:effectLst/>
            </a:rPr>
            <a:t>LLC (802.15.12)</a:t>
          </a:r>
          <a:endParaRPr lang="en-US" b="1" dirty="0">
            <a:solidFill>
              <a:srgbClr val="FF0000"/>
            </a:solidFill>
            <a:effectLst/>
          </a:endParaRPr>
        </a:p>
      </dgm:t>
    </dgm:pt>
    <dgm:pt modelId="{ABFEB1FA-1853-D940-BBF8-8D36D6F88435}" type="parTrans" cxnId="{37042274-4AD4-134C-83C3-C59492D41247}">
      <dgm:prSet/>
      <dgm:spPr/>
      <dgm:t>
        <a:bodyPr/>
        <a:lstStyle/>
        <a:p>
          <a:endParaRPr lang="en-US"/>
        </a:p>
      </dgm:t>
    </dgm:pt>
    <dgm:pt modelId="{D010C96D-305B-C847-ABEC-623798E4DDA4}" type="sibTrans" cxnId="{37042274-4AD4-134C-83C3-C59492D41247}">
      <dgm:prSet/>
      <dgm:spPr/>
      <dgm:t>
        <a:bodyPr/>
        <a:lstStyle/>
        <a:p>
          <a:endParaRPr lang="en-US"/>
        </a:p>
      </dgm:t>
    </dgm:pt>
    <dgm:pt modelId="{8E24B161-4530-B341-9840-1346ACBDA826}">
      <dgm:prSet/>
      <dgm:spPr/>
      <dgm:t>
        <a:bodyPr/>
        <a:lstStyle/>
        <a:p>
          <a:r>
            <a:rPr lang="en-US" dirty="0" smtClean="0"/>
            <a:t>MAC (802.15.4)</a:t>
          </a:r>
          <a:endParaRPr lang="en-US" dirty="0"/>
        </a:p>
      </dgm:t>
    </dgm:pt>
    <dgm:pt modelId="{6FF0A3C1-84D5-744F-8400-E18EAF504837}" type="parTrans" cxnId="{D42673A5-9318-AE43-9ACE-6A450913C9D5}">
      <dgm:prSet/>
      <dgm:spPr/>
      <dgm:t>
        <a:bodyPr/>
        <a:lstStyle/>
        <a:p>
          <a:endParaRPr lang="en-US"/>
        </a:p>
      </dgm:t>
    </dgm:pt>
    <dgm:pt modelId="{93B3186B-EF20-9E4B-9CBC-1967BDCDF878}" type="sibTrans" cxnId="{D42673A5-9318-AE43-9ACE-6A450913C9D5}">
      <dgm:prSet/>
      <dgm:spPr/>
      <dgm:t>
        <a:bodyPr/>
        <a:lstStyle/>
        <a:p>
          <a:endParaRPr lang="en-US"/>
        </a:p>
      </dgm:t>
    </dgm:pt>
    <dgm:pt modelId="{0E90DC33-E59B-CC42-9D5B-81D84C851DE9}">
      <dgm:prSet/>
      <dgm:spPr/>
      <dgm:t>
        <a:bodyPr/>
        <a:lstStyle/>
        <a:p>
          <a:r>
            <a:rPr lang="en-US" dirty="0" smtClean="0"/>
            <a:t>802.15.4 Modulations: O-QPSK,BFSK, FSK, OFDM </a:t>
          </a:r>
          <a:endParaRPr lang="en-US" dirty="0"/>
        </a:p>
      </dgm:t>
    </dgm:pt>
    <dgm:pt modelId="{1B52B72D-67EC-8A4F-9419-F256882B7B5B}" type="parTrans" cxnId="{3872DE85-85A9-CE41-80DD-DB14782E7C90}">
      <dgm:prSet/>
      <dgm:spPr/>
      <dgm:t>
        <a:bodyPr/>
        <a:lstStyle/>
        <a:p>
          <a:endParaRPr lang="en-US"/>
        </a:p>
      </dgm:t>
    </dgm:pt>
    <dgm:pt modelId="{56787FEF-405C-7C4B-A964-A743512E0B78}" type="sibTrans" cxnId="{3872DE85-85A9-CE41-80DD-DB14782E7C90}">
      <dgm:prSet/>
      <dgm:spPr/>
      <dgm:t>
        <a:bodyPr/>
        <a:lstStyle/>
        <a:p>
          <a:endParaRPr lang="en-US"/>
        </a:p>
      </dgm:t>
    </dgm:pt>
    <dgm:pt modelId="{F492BBC3-C741-0541-8BC7-A8898570F101}">
      <dgm:prSet/>
      <dgm:spPr/>
      <dgm:t>
        <a:bodyPr/>
        <a:lstStyle/>
        <a:p>
          <a:r>
            <a:rPr lang="en-US" dirty="0" smtClean="0"/>
            <a:t>802.15.4 Frequency Bands: (433, 890, 915, 2450, et al)</a:t>
          </a:r>
          <a:endParaRPr lang="en-US" dirty="0"/>
        </a:p>
      </dgm:t>
    </dgm:pt>
    <dgm:pt modelId="{58FA695B-0CE0-1141-9670-06316F821ADB}" type="parTrans" cxnId="{8870CDC4-5A99-E648-8A51-C6C6028CE6EC}">
      <dgm:prSet/>
      <dgm:spPr/>
      <dgm:t>
        <a:bodyPr/>
        <a:lstStyle/>
        <a:p>
          <a:endParaRPr lang="en-US"/>
        </a:p>
      </dgm:t>
    </dgm:pt>
    <dgm:pt modelId="{2D771C07-E4BD-3B4D-AF50-C4F0CFED394C}" type="sibTrans" cxnId="{8870CDC4-5A99-E648-8A51-C6C6028CE6EC}">
      <dgm:prSet/>
      <dgm:spPr/>
      <dgm:t>
        <a:bodyPr/>
        <a:lstStyle/>
        <a:p>
          <a:endParaRPr lang="en-US"/>
        </a:p>
      </dgm:t>
    </dgm:pt>
    <dgm:pt modelId="{16C48C14-92C0-7E43-A035-4EB27CF3E565}" type="pres">
      <dgm:prSet presAssocID="{F559E847-385C-CE49-8FFF-9229D1C51F89}" presName="linear" presStyleCnt="0">
        <dgm:presLayoutVars>
          <dgm:dir/>
          <dgm:animLvl val="lvl"/>
          <dgm:resizeHandles val="exact"/>
        </dgm:presLayoutVars>
      </dgm:prSet>
      <dgm:spPr/>
      <dgm:t>
        <a:bodyPr/>
        <a:lstStyle/>
        <a:p>
          <a:endParaRPr lang="en-US"/>
        </a:p>
      </dgm:t>
    </dgm:pt>
    <dgm:pt modelId="{318DC458-3C6E-CE48-90C0-1D13A55F1FF1}" type="pres">
      <dgm:prSet presAssocID="{8472CEB8-ABF9-AD44-977E-819164B41BE6}" presName="parentLin" presStyleCnt="0"/>
      <dgm:spPr/>
    </dgm:pt>
    <dgm:pt modelId="{139899AE-E4A4-CD43-9E37-E6599E3DC220}" type="pres">
      <dgm:prSet presAssocID="{8472CEB8-ABF9-AD44-977E-819164B41BE6}" presName="parentLeftMargin" presStyleLbl="node1" presStyleIdx="0" presStyleCnt="4"/>
      <dgm:spPr/>
      <dgm:t>
        <a:bodyPr/>
        <a:lstStyle/>
        <a:p>
          <a:endParaRPr lang="en-US"/>
        </a:p>
      </dgm:t>
    </dgm:pt>
    <dgm:pt modelId="{62AB647D-96A4-A34F-A627-EA800815CC0A}" type="pres">
      <dgm:prSet presAssocID="{8472CEB8-ABF9-AD44-977E-819164B41BE6}" presName="parentText" presStyleLbl="node1" presStyleIdx="0" presStyleCnt="4">
        <dgm:presLayoutVars>
          <dgm:chMax val="0"/>
          <dgm:bulletEnabled val="1"/>
        </dgm:presLayoutVars>
      </dgm:prSet>
      <dgm:spPr/>
      <dgm:t>
        <a:bodyPr/>
        <a:lstStyle/>
        <a:p>
          <a:endParaRPr lang="en-US"/>
        </a:p>
      </dgm:t>
    </dgm:pt>
    <dgm:pt modelId="{0F66C42C-C613-5547-9028-C146ECB879F3}" type="pres">
      <dgm:prSet presAssocID="{8472CEB8-ABF9-AD44-977E-819164B41BE6}" presName="negativeSpace" presStyleCnt="0"/>
      <dgm:spPr/>
    </dgm:pt>
    <dgm:pt modelId="{5155FF56-F1A1-1649-A756-0FC147A5A046}" type="pres">
      <dgm:prSet presAssocID="{8472CEB8-ABF9-AD44-977E-819164B41BE6}" presName="childText" presStyleLbl="conFgAcc1" presStyleIdx="0" presStyleCnt="4">
        <dgm:presLayoutVars>
          <dgm:bulletEnabled val="1"/>
        </dgm:presLayoutVars>
      </dgm:prSet>
      <dgm:spPr/>
      <dgm:t>
        <a:bodyPr/>
        <a:lstStyle/>
        <a:p>
          <a:endParaRPr lang="en-US"/>
        </a:p>
      </dgm:t>
    </dgm:pt>
    <dgm:pt modelId="{63ADA9A2-9571-CE4E-B67B-1BA4D1F9CD6F}" type="pres">
      <dgm:prSet presAssocID="{CB37B537-E894-4E46-BDE7-E55F4321CF88}" presName="spaceBetweenRectangles" presStyleCnt="0"/>
      <dgm:spPr/>
    </dgm:pt>
    <dgm:pt modelId="{637C14D7-E296-B245-9C2E-B6128797F49F}" type="pres">
      <dgm:prSet presAssocID="{4F67F08C-35DF-074B-8EF7-C508E44666B1}" presName="parentLin" presStyleCnt="0"/>
      <dgm:spPr/>
    </dgm:pt>
    <dgm:pt modelId="{63AE6994-57A4-4348-A3CF-001298B13D23}" type="pres">
      <dgm:prSet presAssocID="{4F67F08C-35DF-074B-8EF7-C508E44666B1}" presName="parentLeftMargin" presStyleLbl="node1" presStyleIdx="0" presStyleCnt="4"/>
      <dgm:spPr/>
      <dgm:t>
        <a:bodyPr/>
        <a:lstStyle/>
        <a:p>
          <a:endParaRPr lang="en-US"/>
        </a:p>
      </dgm:t>
    </dgm:pt>
    <dgm:pt modelId="{5757361F-A5BD-7B41-8737-0C95BE014668}" type="pres">
      <dgm:prSet presAssocID="{4F67F08C-35DF-074B-8EF7-C508E44666B1}" presName="parentText" presStyleLbl="node1" presStyleIdx="1" presStyleCnt="4">
        <dgm:presLayoutVars>
          <dgm:chMax val="0"/>
          <dgm:bulletEnabled val="1"/>
        </dgm:presLayoutVars>
      </dgm:prSet>
      <dgm:spPr/>
      <dgm:t>
        <a:bodyPr/>
        <a:lstStyle/>
        <a:p>
          <a:endParaRPr lang="en-US"/>
        </a:p>
      </dgm:t>
    </dgm:pt>
    <dgm:pt modelId="{07421479-32DD-FD49-B9AA-90916FC4E80C}" type="pres">
      <dgm:prSet presAssocID="{4F67F08C-35DF-074B-8EF7-C508E44666B1}" presName="negativeSpace" presStyleCnt="0"/>
      <dgm:spPr/>
    </dgm:pt>
    <dgm:pt modelId="{A1B44D00-F5FE-534C-AAE0-28FFBA3FB34C}" type="pres">
      <dgm:prSet presAssocID="{4F67F08C-35DF-074B-8EF7-C508E44666B1}" presName="childText" presStyleLbl="conFgAcc1" presStyleIdx="1" presStyleCnt="4">
        <dgm:presLayoutVars>
          <dgm:bulletEnabled val="1"/>
        </dgm:presLayoutVars>
      </dgm:prSet>
      <dgm:spPr/>
      <dgm:t>
        <a:bodyPr/>
        <a:lstStyle/>
        <a:p>
          <a:endParaRPr lang="en-US"/>
        </a:p>
      </dgm:t>
    </dgm:pt>
    <dgm:pt modelId="{E6382F0E-FE50-924D-B57A-186D3F96AE4F}" type="pres">
      <dgm:prSet presAssocID="{4F287343-CD7E-EE4B-8BDB-826D119CFC76}" presName="spaceBetweenRectangles" presStyleCnt="0"/>
      <dgm:spPr/>
    </dgm:pt>
    <dgm:pt modelId="{8ACDEA2C-35EA-8B44-8D91-5870249A6D63}" type="pres">
      <dgm:prSet presAssocID="{C10F855C-3B19-544A-8780-548E1FBE4FBA}" presName="parentLin" presStyleCnt="0"/>
      <dgm:spPr/>
    </dgm:pt>
    <dgm:pt modelId="{34133EF3-5D73-4448-9439-902D2966738B}" type="pres">
      <dgm:prSet presAssocID="{C10F855C-3B19-544A-8780-548E1FBE4FBA}" presName="parentLeftMargin" presStyleLbl="node1" presStyleIdx="1" presStyleCnt="4"/>
      <dgm:spPr/>
      <dgm:t>
        <a:bodyPr/>
        <a:lstStyle/>
        <a:p>
          <a:endParaRPr lang="en-US"/>
        </a:p>
      </dgm:t>
    </dgm:pt>
    <dgm:pt modelId="{D7C0B216-F4D7-F949-98AD-D48CC813219E}" type="pres">
      <dgm:prSet presAssocID="{C10F855C-3B19-544A-8780-548E1FBE4FBA}" presName="parentText" presStyleLbl="node1" presStyleIdx="2" presStyleCnt="4">
        <dgm:presLayoutVars>
          <dgm:chMax val="0"/>
          <dgm:bulletEnabled val="1"/>
        </dgm:presLayoutVars>
      </dgm:prSet>
      <dgm:spPr/>
      <dgm:t>
        <a:bodyPr/>
        <a:lstStyle/>
        <a:p>
          <a:endParaRPr lang="en-US"/>
        </a:p>
      </dgm:t>
    </dgm:pt>
    <dgm:pt modelId="{3F6F73EF-3CE8-A341-8866-D8511CA246F4}" type="pres">
      <dgm:prSet presAssocID="{C10F855C-3B19-544A-8780-548E1FBE4FBA}" presName="negativeSpace" presStyleCnt="0"/>
      <dgm:spPr/>
    </dgm:pt>
    <dgm:pt modelId="{EDAF1564-F71D-724A-8BC5-73A8B6AB2ADE}" type="pres">
      <dgm:prSet presAssocID="{C10F855C-3B19-544A-8780-548E1FBE4FBA}" presName="childText" presStyleLbl="conFgAcc1" presStyleIdx="2" presStyleCnt="4">
        <dgm:presLayoutVars>
          <dgm:bulletEnabled val="1"/>
        </dgm:presLayoutVars>
      </dgm:prSet>
      <dgm:spPr/>
      <dgm:t>
        <a:bodyPr/>
        <a:lstStyle/>
        <a:p>
          <a:endParaRPr lang="en-US"/>
        </a:p>
      </dgm:t>
    </dgm:pt>
    <dgm:pt modelId="{F5B222F8-A9A9-564A-AE6B-BFB7269F76CD}" type="pres">
      <dgm:prSet presAssocID="{8C7E6989-7C27-5941-9383-12EA7F57DE80}" presName="spaceBetweenRectangles" presStyleCnt="0"/>
      <dgm:spPr/>
    </dgm:pt>
    <dgm:pt modelId="{85D5B8CE-8A1A-5643-8C01-93A5B3D44EF7}" type="pres">
      <dgm:prSet presAssocID="{842E390D-FF32-634A-9FD9-FDF89CFE8528}" presName="parentLin" presStyleCnt="0"/>
      <dgm:spPr/>
    </dgm:pt>
    <dgm:pt modelId="{75050250-8887-C941-9258-A325E11030E1}" type="pres">
      <dgm:prSet presAssocID="{842E390D-FF32-634A-9FD9-FDF89CFE8528}" presName="parentLeftMargin" presStyleLbl="node1" presStyleIdx="2" presStyleCnt="4"/>
      <dgm:spPr/>
      <dgm:t>
        <a:bodyPr/>
        <a:lstStyle/>
        <a:p>
          <a:endParaRPr lang="en-US"/>
        </a:p>
      </dgm:t>
    </dgm:pt>
    <dgm:pt modelId="{1BBB5779-D30F-4E47-A130-04CD3B828675}" type="pres">
      <dgm:prSet presAssocID="{842E390D-FF32-634A-9FD9-FDF89CFE8528}" presName="parentText" presStyleLbl="node1" presStyleIdx="3" presStyleCnt="4">
        <dgm:presLayoutVars>
          <dgm:chMax val="0"/>
          <dgm:bulletEnabled val="1"/>
        </dgm:presLayoutVars>
      </dgm:prSet>
      <dgm:spPr/>
      <dgm:t>
        <a:bodyPr/>
        <a:lstStyle/>
        <a:p>
          <a:endParaRPr lang="en-US"/>
        </a:p>
      </dgm:t>
    </dgm:pt>
    <dgm:pt modelId="{E04A44C6-DB7D-3048-A6CA-5E825F0F23C4}" type="pres">
      <dgm:prSet presAssocID="{842E390D-FF32-634A-9FD9-FDF89CFE8528}" presName="negativeSpace" presStyleCnt="0"/>
      <dgm:spPr/>
    </dgm:pt>
    <dgm:pt modelId="{D7072573-2C00-BC4C-B058-738E2B597A06}" type="pres">
      <dgm:prSet presAssocID="{842E390D-FF32-634A-9FD9-FDF89CFE8528}" presName="childText" presStyleLbl="conFgAcc1" presStyleIdx="3" presStyleCnt="4">
        <dgm:presLayoutVars>
          <dgm:bulletEnabled val="1"/>
        </dgm:presLayoutVars>
      </dgm:prSet>
      <dgm:spPr/>
      <dgm:t>
        <a:bodyPr/>
        <a:lstStyle/>
        <a:p>
          <a:endParaRPr lang="en-US"/>
        </a:p>
      </dgm:t>
    </dgm:pt>
  </dgm:ptLst>
  <dgm:cxnLst>
    <dgm:cxn modelId="{9D06B043-FE3E-F94A-BCF0-50E27F003057}" srcId="{8472CEB8-ABF9-AD44-977E-819164B41BE6}" destId="{47752B2A-3E0F-8445-A5FF-170231944AD6}" srcOrd="0" destOrd="0" parTransId="{382DC1D2-8AC6-1943-8D79-EBCDE85D2FC2}" sibTransId="{480D0721-6DE3-AB45-9DB1-BBEEC9639D79}"/>
    <dgm:cxn modelId="{6BD457DF-8002-4D92-9C8D-10D7504F99EA}" type="presOf" srcId="{842E390D-FF32-634A-9FD9-FDF89CFE8528}" destId="{1BBB5779-D30F-4E47-A130-04CD3B828675}" srcOrd="1" destOrd="0" presId="urn:microsoft.com/office/officeart/2005/8/layout/list1"/>
    <dgm:cxn modelId="{37042274-4AD4-134C-83C3-C59492D41247}" srcId="{C10F855C-3B19-544A-8780-548E1FBE4FBA}" destId="{2755599F-7306-8A43-B041-A6EC79940F0F}" srcOrd="0" destOrd="0" parTransId="{ABFEB1FA-1853-D940-BBF8-8D36D6F88435}" sibTransId="{D010C96D-305B-C847-ABEC-623798E4DDA4}"/>
    <dgm:cxn modelId="{F4DB602B-6893-455F-8DC0-2DF1C01FE194}" type="presOf" srcId="{0E90DC33-E59B-CC42-9D5B-81D84C851DE9}" destId="{D7072573-2C00-BC4C-B058-738E2B597A06}" srcOrd="0" destOrd="0" presId="urn:microsoft.com/office/officeart/2005/8/layout/list1"/>
    <dgm:cxn modelId="{680CAF44-6D22-4C98-96CB-1A164DA6FCE8}" type="presOf" srcId="{4F67F08C-35DF-074B-8EF7-C508E44666B1}" destId="{63AE6994-57A4-4348-A3CF-001298B13D23}" srcOrd="0" destOrd="0" presId="urn:microsoft.com/office/officeart/2005/8/layout/list1"/>
    <dgm:cxn modelId="{505804D1-DA72-4BDD-9A6F-68AC0FF35D8F}" type="presOf" srcId="{47752B2A-3E0F-8445-A5FF-170231944AD6}" destId="{5155FF56-F1A1-1649-A756-0FC147A5A046}" srcOrd="0" destOrd="0" presId="urn:microsoft.com/office/officeart/2005/8/layout/list1"/>
    <dgm:cxn modelId="{BE305EA7-D40E-F94B-9EAE-3740A8B0BC1B}" srcId="{F559E847-385C-CE49-8FFF-9229D1C51F89}" destId="{842E390D-FF32-634A-9FD9-FDF89CFE8528}" srcOrd="3" destOrd="0" parTransId="{80E6B236-1096-EC43-8276-6719284BF274}" sibTransId="{A26F84DF-0EF0-654B-9837-A7E10BDE4F1F}"/>
    <dgm:cxn modelId="{3BF342DC-1AAA-3642-BEB5-53BFB6BE2CB8}" srcId="{F559E847-385C-CE49-8FFF-9229D1C51F89}" destId="{4F67F08C-35DF-074B-8EF7-C508E44666B1}" srcOrd="1" destOrd="0" parTransId="{2F39A230-3F22-6E4B-A34A-6E5E1A71CB3C}" sibTransId="{4F287343-CD7E-EE4B-8BDB-826D119CFC76}"/>
    <dgm:cxn modelId="{229BBEDF-126F-4248-96EE-B62AD4EFB5DA}" type="presOf" srcId="{F492BBC3-C741-0541-8BC7-A8898570F101}" destId="{D7072573-2C00-BC4C-B058-738E2B597A06}" srcOrd="0" destOrd="1" presId="urn:microsoft.com/office/officeart/2005/8/layout/list1"/>
    <dgm:cxn modelId="{AE123453-86DA-44E2-9A1E-EF694D2F2B12}" type="presOf" srcId="{8E24B161-4530-B341-9840-1346ACBDA826}" destId="{EDAF1564-F71D-724A-8BC5-73A8B6AB2ADE}" srcOrd="0" destOrd="1" presId="urn:microsoft.com/office/officeart/2005/8/layout/list1"/>
    <dgm:cxn modelId="{2BE05524-AFAA-464C-BED6-50F262B88CD9}" type="presOf" srcId="{C10F855C-3B19-544A-8780-548E1FBE4FBA}" destId="{34133EF3-5D73-4448-9439-902D2966738B}" srcOrd="0" destOrd="0" presId="urn:microsoft.com/office/officeart/2005/8/layout/list1"/>
    <dgm:cxn modelId="{BA822893-C6A0-4724-9C96-54057B45B748}" type="presOf" srcId="{8472CEB8-ABF9-AD44-977E-819164B41BE6}" destId="{62AB647D-96A4-A34F-A627-EA800815CC0A}" srcOrd="1" destOrd="0" presId="urn:microsoft.com/office/officeart/2005/8/layout/list1"/>
    <dgm:cxn modelId="{4C007AC4-C085-D946-AA12-A77FDAD4AEAA}" srcId="{F559E847-385C-CE49-8FFF-9229D1C51F89}" destId="{C10F855C-3B19-544A-8780-548E1FBE4FBA}" srcOrd="2" destOrd="0" parTransId="{1458D34E-1764-B441-A971-E681C44D88CA}" sibTransId="{8C7E6989-7C27-5941-9383-12EA7F57DE80}"/>
    <dgm:cxn modelId="{8870CDC4-5A99-E648-8A51-C6C6028CE6EC}" srcId="{842E390D-FF32-634A-9FD9-FDF89CFE8528}" destId="{F492BBC3-C741-0541-8BC7-A8898570F101}" srcOrd="1" destOrd="0" parTransId="{58FA695B-0CE0-1141-9670-06316F821ADB}" sibTransId="{2D771C07-E4BD-3B4D-AF50-C4F0CFED394C}"/>
    <dgm:cxn modelId="{D42673A5-9318-AE43-9ACE-6A450913C9D5}" srcId="{C10F855C-3B19-544A-8780-548E1FBE4FBA}" destId="{8E24B161-4530-B341-9840-1346ACBDA826}" srcOrd="1" destOrd="0" parTransId="{6FF0A3C1-84D5-744F-8400-E18EAF504837}" sibTransId="{93B3186B-EF20-9E4B-9CBC-1967BDCDF878}"/>
    <dgm:cxn modelId="{91811362-651F-AD44-8F7C-547441440E1A}" srcId="{4F67F08C-35DF-074B-8EF7-C508E44666B1}" destId="{A00160C7-FE3A-3347-8EA0-90FF8F94DEBF}" srcOrd="0" destOrd="0" parTransId="{7CF5018A-65D6-B14E-9EE0-392C37C6D58E}" sibTransId="{46DDA873-AAC1-B54D-9C58-5492793CCE5A}"/>
    <dgm:cxn modelId="{56123840-10A8-49A4-957B-D90257CF8EF5}" type="presOf" srcId="{F559E847-385C-CE49-8FFF-9229D1C51F89}" destId="{16C48C14-92C0-7E43-A035-4EB27CF3E565}" srcOrd="0" destOrd="0" presId="urn:microsoft.com/office/officeart/2005/8/layout/list1"/>
    <dgm:cxn modelId="{BD5C5622-FCE7-4167-A544-5C7676C3295E}" type="presOf" srcId="{8472CEB8-ABF9-AD44-977E-819164B41BE6}" destId="{139899AE-E4A4-CD43-9E37-E6599E3DC220}" srcOrd="0" destOrd="0" presId="urn:microsoft.com/office/officeart/2005/8/layout/list1"/>
    <dgm:cxn modelId="{08FDB6F2-F670-714D-A267-08C65A7A9271}" srcId="{F559E847-385C-CE49-8FFF-9229D1C51F89}" destId="{8472CEB8-ABF9-AD44-977E-819164B41BE6}" srcOrd="0" destOrd="0" parTransId="{06406366-4CB4-994F-9FBA-14A64462C134}" sibTransId="{CB37B537-E894-4E46-BDE7-E55F4321CF88}"/>
    <dgm:cxn modelId="{F003E11F-79D8-47BF-AE17-08A490AC65AD}" type="presOf" srcId="{842E390D-FF32-634A-9FD9-FDF89CFE8528}" destId="{75050250-8887-C941-9258-A325E11030E1}" srcOrd="0" destOrd="0" presId="urn:microsoft.com/office/officeart/2005/8/layout/list1"/>
    <dgm:cxn modelId="{3872DE85-85A9-CE41-80DD-DB14782E7C90}" srcId="{842E390D-FF32-634A-9FD9-FDF89CFE8528}" destId="{0E90DC33-E59B-CC42-9D5B-81D84C851DE9}" srcOrd="0" destOrd="0" parTransId="{1B52B72D-67EC-8A4F-9419-F256882B7B5B}" sibTransId="{56787FEF-405C-7C4B-A964-A743512E0B78}"/>
    <dgm:cxn modelId="{DFA31CCF-1775-4111-B93F-3A2E55D4A85F}" type="presOf" srcId="{4F67F08C-35DF-074B-8EF7-C508E44666B1}" destId="{5757361F-A5BD-7B41-8737-0C95BE014668}" srcOrd="1" destOrd="0" presId="urn:microsoft.com/office/officeart/2005/8/layout/list1"/>
    <dgm:cxn modelId="{63309845-6795-416F-9F26-34C365F6761D}" type="presOf" srcId="{C10F855C-3B19-544A-8780-548E1FBE4FBA}" destId="{D7C0B216-F4D7-F949-98AD-D48CC813219E}" srcOrd="1" destOrd="0" presId="urn:microsoft.com/office/officeart/2005/8/layout/list1"/>
    <dgm:cxn modelId="{A5BD066D-7081-4E38-8B81-BE52EE5C2A79}" type="presOf" srcId="{A00160C7-FE3A-3347-8EA0-90FF8F94DEBF}" destId="{A1B44D00-F5FE-534C-AAE0-28FFBA3FB34C}" srcOrd="0" destOrd="0" presId="urn:microsoft.com/office/officeart/2005/8/layout/list1"/>
    <dgm:cxn modelId="{D7A7EDC3-FF7C-4119-B6E6-127E2CF9B7CC}" type="presOf" srcId="{2755599F-7306-8A43-B041-A6EC79940F0F}" destId="{EDAF1564-F71D-724A-8BC5-73A8B6AB2ADE}" srcOrd="0" destOrd="0" presId="urn:microsoft.com/office/officeart/2005/8/layout/list1"/>
    <dgm:cxn modelId="{3B41AEC8-9470-4D1D-99D2-7924A15644E8}" type="presParOf" srcId="{16C48C14-92C0-7E43-A035-4EB27CF3E565}" destId="{318DC458-3C6E-CE48-90C0-1D13A55F1FF1}" srcOrd="0" destOrd="0" presId="urn:microsoft.com/office/officeart/2005/8/layout/list1"/>
    <dgm:cxn modelId="{1A070FC0-1ED3-4514-8A8C-1FAE79A9A5C1}" type="presParOf" srcId="{318DC458-3C6E-CE48-90C0-1D13A55F1FF1}" destId="{139899AE-E4A4-CD43-9E37-E6599E3DC220}" srcOrd="0" destOrd="0" presId="urn:microsoft.com/office/officeart/2005/8/layout/list1"/>
    <dgm:cxn modelId="{9F261075-49AD-4831-8D11-81A7570B12E6}" type="presParOf" srcId="{318DC458-3C6E-CE48-90C0-1D13A55F1FF1}" destId="{62AB647D-96A4-A34F-A627-EA800815CC0A}" srcOrd="1" destOrd="0" presId="urn:microsoft.com/office/officeart/2005/8/layout/list1"/>
    <dgm:cxn modelId="{E7118A70-8E62-4939-9036-51F7C19E0B05}" type="presParOf" srcId="{16C48C14-92C0-7E43-A035-4EB27CF3E565}" destId="{0F66C42C-C613-5547-9028-C146ECB879F3}" srcOrd="1" destOrd="0" presId="urn:microsoft.com/office/officeart/2005/8/layout/list1"/>
    <dgm:cxn modelId="{21D79C78-8A58-47D3-AB52-312EA0E21903}" type="presParOf" srcId="{16C48C14-92C0-7E43-A035-4EB27CF3E565}" destId="{5155FF56-F1A1-1649-A756-0FC147A5A046}" srcOrd="2" destOrd="0" presId="urn:microsoft.com/office/officeart/2005/8/layout/list1"/>
    <dgm:cxn modelId="{A0C63F0A-02E2-4E2D-8678-508CCC4952FC}" type="presParOf" srcId="{16C48C14-92C0-7E43-A035-4EB27CF3E565}" destId="{63ADA9A2-9571-CE4E-B67B-1BA4D1F9CD6F}" srcOrd="3" destOrd="0" presId="urn:microsoft.com/office/officeart/2005/8/layout/list1"/>
    <dgm:cxn modelId="{4B529FD3-A674-4DE4-8356-CF3D96614D39}" type="presParOf" srcId="{16C48C14-92C0-7E43-A035-4EB27CF3E565}" destId="{637C14D7-E296-B245-9C2E-B6128797F49F}" srcOrd="4" destOrd="0" presId="urn:microsoft.com/office/officeart/2005/8/layout/list1"/>
    <dgm:cxn modelId="{A08B6CBC-B79F-48A3-90B4-A5108BF4DF02}" type="presParOf" srcId="{637C14D7-E296-B245-9C2E-B6128797F49F}" destId="{63AE6994-57A4-4348-A3CF-001298B13D23}" srcOrd="0" destOrd="0" presId="urn:microsoft.com/office/officeart/2005/8/layout/list1"/>
    <dgm:cxn modelId="{67739804-B513-49F6-820A-24C0865024F4}" type="presParOf" srcId="{637C14D7-E296-B245-9C2E-B6128797F49F}" destId="{5757361F-A5BD-7B41-8737-0C95BE014668}" srcOrd="1" destOrd="0" presId="urn:microsoft.com/office/officeart/2005/8/layout/list1"/>
    <dgm:cxn modelId="{AEEEEECD-050E-48A8-A379-7E5C66D8739D}" type="presParOf" srcId="{16C48C14-92C0-7E43-A035-4EB27CF3E565}" destId="{07421479-32DD-FD49-B9AA-90916FC4E80C}" srcOrd="5" destOrd="0" presId="urn:microsoft.com/office/officeart/2005/8/layout/list1"/>
    <dgm:cxn modelId="{941DBB41-82F2-430C-8888-A35957DAB88A}" type="presParOf" srcId="{16C48C14-92C0-7E43-A035-4EB27CF3E565}" destId="{A1B44D00-F5FE-534C-AAE0-28FFBA3FB34C}" srcOrd="6" destOrd="0" presId="urn:microsoft.com/office/officeart/2005/8/layout/list1"/>
    <dgm:cxn modelId="{285423B5-0EB2-41A9-9391-2231A8B05DDE}" type="presParOf" srcId="{16C48C14-92C0-7E43-A035-4EB27CF3E565}" destId="{E6382F0E-FE50-924D-B57A-186D3F96AE4F}" srcOrd="7" destOrd="0" presId="urn:microsoft.com/office/officeart/2005/8/layout/list1"/>
    <dgm:cxn modelId="{6B4F0E36-D581-43DC-98E0-26F8B95509EE}" type="presParOf" srcId="{16C48C14-92C0-7E43-A035-4EB27CF3E565}" destId="{8ACDEA2C-35EA-8B44-8D91-5870249A6D63}" srcOrd="8" destOrd="0" presId="urn:microsoft.com/office/officeart/2005/8/layout/list1"/>
    <dgm:cxn modelId="{5838C1C6-3B84-4F9B-9EF7-E2F7A9855FC8}" type="presParOf" srcId="{8ACDEA2C-35EA-8B44-8D91-5870249A6D63}" destId="{34133EF3-5D73-4448-9439-902D2966738B}" srcOrd="0" destOrd="0" presId="urn:microsoft.com/office/officeart/2005/8/layout/list1"/>
    <dgm:cxn modelId="{22F64E69-ADC3-4DB0-946B-B08ABF9E46D5}" type="presParOf" srcId="{8ACDEA2C-35EA-8B44-8D91-5870249A6D63}" destId="{D7C0B216-F4D7-F949-98AD-D48CC813219E}" srcOrd="1" destOrd="0" presId="urn:microsoft.com/office/officeart/2005/8/layout/list1"/>
    <dgm:cxn modelId="{994317BD-3019-447F-BEF3-389D272900C1}" type="presParOf" srcId="{16C48C14-92C0-7E43-A035-4EB27CF3E565}" destId="{3F6F73EF-3CE8-A341-8866-D8511CA246F4}" srcOrd="9" destOrd="0" presId="urn:microsoft.com/office/officeart/2005/8/layout/list1"/>
    <dgm:cxn modelId="{C46E2735-E134-413A-B14D-CB570143CBE2}" type="presParOf" srcId="{16C48C14-92C0-7E43-A035-4EB27CF3E565}" destId="{EDAF1564-F71D-724A-8BC5-73A8B6AB2ADE}" srcOrd="10" destOrd="0" presId="urn:microsoft.com/office/officeart/2005/8/layout/list1"/>
    <dgm:cxn modelId="{60F6C6D4-46CD-40E5-8912-8ECF95B3E79D}" type="presParOf" srcId="{16C48C14-92C0-7E43-A035-4EB27CF3E565}" destId="{F5B222F8-A9A9-564A-AE6B-BFB7269F76CD}" srcOrd="11" destOrd="0" presId="urn:microsoft.com/office/officeart/2005/8/layout/list1"/>
    <dgm:cxn modelId="{C8EC9FD5-966A-4C0B-8E3F-B879240A552F}" type="presParOf" srcId="{16C48C14-92C0-7E43-A035-4EB27CF3E565}" destId="{85D5B8CE-8A1A-5643-8C01-93A5B3D44EF7}" srcOrd="12" destOrd="0" presId="urn:microsoft.com/office/officeart/2005/8/layout/list1"/>
    <dgm:cxn modelId="{8CE1C575-FBD1-407F-8B13-29ECC4C5E0FA}" type="presParOf" srcId="{85D5B8CE-8A1A-5643-8C01-93A5B3D44EF7}" destId="{75050250-8887-C941-9258-A325E11030E1}" srcOrd="0" destOrd="0" presId="urn:microsoft.com/office/officeart/2005/8/layout/list1"/>
    <dgm:cxn modelId="{F65D6097-A5A9-48E9-9C8B-1A7B45B8E9AE}" type="presParOf" srcId="{85D5B8CE-8A1A-5643-8C01-93A5B3D44EF7}" destId="{1BBB5779-D30F-4E47-A130-04CD3B828675}" srcOrd="1" destOrd="0" presId="urn:microsoft.com/office/officeart/2005/8/layout/list1"/>
    <dgm:cxn modelId="{E12B5F42-E9FB-4AAC-9C0F-04999BF065FF}" type="presParOf" srcId="{16C48C14-92C0-7E43-A035-4EB27CF3E565}" destId="{E04A44C6-DB7D-3048-A6CA-5E825F0F23C4}" srcOrd="13" destOrd="0" presId="urn:microsoft.com/office/officeart/2005/8/layout/list1"/>
    <dgm:cxn modelId="{A06C7C2A-A862-4EF3-8F11-C100FC5ACEE0}" type="presParOf" srcId="{16C48C14-92C0-7E43-A035-4EB27CF3E565}" destId="{D7072573-2C00-BC4C-B058-738E2B597A0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A8D560-33B6-5B4C-82D1-BCB108670CD9}"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72B5DD52-7DD3-1C49-8E37-4E7DFCFCEA52}">
      <dgm:prSet phldrT="[Text]"/>
      <dgm:spPr/>
      <dgm:t>
        <a:bodyPr/>
        <a:lstStyle/>
        <a:p>
          <a:r>
            <a:rPr lang="en-US" dirty="0" smtClean="0"/>
            <a:t>KMP</a:t>
          </a:r>
          <a:endParaRPr lang="en-US" dirty="0"/>
        </a:p>
      </dgm:t>
    </dgm:pt>
    <dgm:pt modelId="{BD4B4CBE-334F-FD4F-A916-0F3FE775C6DE}" type="parTrans" cxnId="{CCBFFA23-9E9D-574F-BE92-AF803F50D2E4}">
      <dgm:prSet/>
      <dgm:spPr/>
      <dgm:t>
        <a:bodyPr/>
        <a:lstStyle/>
        <a:p>
          <a:endParaRPr lang="en-US"/>
        </a:p>
      </dgm:t>
    </dgm:pt>
    <dgm:pt modelId="{F0FA7E2B-285C-AF46-A6C3-983E6F7150BE}" type="sibTrans" cxnId="{CCBFFA23-9E9D-574F-BE92-AF803F50D2E4}">
      <dgm:prSet/>
      <dgm:spPr/>
      <dgm:t>
        <a:bodyPr/>
        <a:lstStyle/>
        <a:p>
          <a:endParaRPr lang="en-US"/>
        </a:p>
      </dgm:t>
    </dgm:pt>
    <dgm:pt modelId="{9E5EEEDF-C7E2-BA43-B4EE-FEDD6C1FFF17}">
      <dgm:prSet phldrT="[Text]"/>
      <dgm:spPr/>
      <dgm:t>
        <a:bodyPr/>
        <a:lstStyle/>
        <a:p>
          <a:r>
            <a:rPr lang="en-US" dirty="0" smtClean="0"/>
            <a:t>6LoWPAN</a:t>
          </a:r>
          <a:endParaRPr lang="en-US" dirty="0"/>
        </a:p>
      </dgm:t>
    </dgm:pt>
    <dgm:pt modelId="{70FCD1FA-1627-5D49-81B9-494DA48C7472}" type="parTrans" cxnId="{87C29975-6F20-2242-84EB-0798E32E94D3}">
      <dgm:prSet/>
      <dgm:spPr/>
      <dgm:t>
        <a:bodyPr/>
        <a:lstStyle/>
        <a:p>
          <a:endParaRPr lang="en-US"/>
        </a:p>
      </dgm:t>
    </dgm:pt>
    <dgm:pt modelId="{79DB87E0-FEDE-7F45-9461-14DC3C1FEDED}" type="sibTrans" cxnId="{87C29975-6F20-2242-84EB-0798E32E94D3}">
      <dgm:prSet/>
      <dgm:spPr/>
      <dgm:t>
        <a:bodyPr/>
        <a:lstStyle/>
        <a:p>
          <a:endParaRPr lang="en-US"/>
        </a:p>
      </dgm:t>
    </dgm:pt>
    <dgm:pt modelId="{1B135011-FE20-3740-B709-D1ABB5CFDFAB}">
      <dgm:prSet phldrT="[Text]" custT="1"/>
      <dgm:spPr/>
      <dgm:t>
        <a:bodyPr/>
        <a:lstStyle/>
        <a:p>
          <a:r>
            <a:rPr lang="en-US" sz="1400" dirty="0" smtClean="0"/>
            <a:t>IPv6 network adaption standard for 802.15.4</a:t>
          </a:r>
          <a:br>
            <a:rPr lang="en-US" sz="1400" dirty="0" smtClean="0"/>
          </a:br>
          <a:r>
            <a:rPr lang="en-US" sz="1400" dirty="0" smtClean="0"/>
            <a:t>(RFC 6775)</a:t>
          </a:r>
          <a:endParaRPr lang="en-US" sz="1400" dirty="0"/>
        </a:p>
      </dgm:t>
    </dgm:pt>
    <dgm:pt modelId="{34F8B9DD-D040-C444-BE1D-C1B03804A068}" type="parTrans" cxnId="{3F4354CC-6CA7-BA4D-B3E2-880E89F28CB9}">
      <dgm:prSet/>
      <dgm:spPr/>
      <dgm:t>
        <a:bodyPr/>
        <a:lstStyle/>
        <a:p>
          <a:endParaRPr lang="en-US"/>
        </a:p>
      </dgm:t>
    </dgm:pt>
    <dgm:pt modelId="{E65E4FF8-40C0-F44A-B92F-8B589FD81E17}" type="sibTrans" cxnId="{3F4354CC-6CA7-BA4D-B3E2-880E89F28CB9}">
      <dgm:prSet/>
      <dgm:spPr/>
      <dgm:t>
        <a:bodyPr/>
        <a:lstStyle/>
        <a:p>
          <a:endParaRPr lang="en-US"/>
        </a:p>
      </dgm:t>
    </dgm:pt>
    <dgm:pt modelId="{746514A1-3482-1E40-8A70-A20C35B65725}">
      <dgm:prSet phldrT="[Text]"/>
      <dgm:spPr/>
      <dgm:t>
        <a:bodyPr/>
        <a:lstStyle/>
        <a:p>
          <a:r>
            <a:rPr lang="en-US" dirty="0" smtClean="0"/>
            <a:t>6top</a:t>
          </a:r>
          <a:endParaRPr lang="en-US" dirty="0"/>
        </a:p>
      </dgm:t>
    </dgm:pt>
    <dgm:pt modelId="{07C0F1D9-4C49-D34A-9C15-731B1BEC506B}" type="parTrans" cxnId="{93163F95-57F6-B843-BF6A-5ABF874203EB}">
      <dgm:prSet/>
      <dgm:spPr/>
      <dgm:t>
        <a:bodyPr/>
        <a:lstStyle/>
        <a:p>
          <a:endParaRPr lang="en-US"/>
        </a:p>
      </dgm:t>
    </dgm:pt>
    <dgm:pt modelId="{DF7A2A4A-E14A-304A-82A0-2B7A81E103F7}" type="sibTrans" cxnId="{93163F95-57F6-B843-BF6A-5ABF874203EB}">
      <dgm:prSet/>
      <dgm:spPr/>
      <dgm:t>
        <a:bodyPr/>
        <a:lstStyle/>
        <a:p>
          <a:endParaRPr lang="en-US"/>
        </a:p>
      </dgm:t>
    </dgm:pt>
    <dgm:pt modelId="{5CD4957E-43C5-7948-8B32-67EB7FFC0F1B}">
      <dgm:prSet phldrT="[Text]" custT="1"/>
      <dgm:spPr/>
      <dgm:t>
        <a:bodyPr/>
        <a:lstStyle/>
        <a:p>
          <a:pPr marL="227013" indent="-60325"/>
          <a:r>
            <a:rPr lang="en-US" sz="1400" dirty="0" smtClean="0"/>
            <a:t>Part of IETF 6tisch standard for TSCH (deterministic behavior adapted from WHART and ISA100.11a)</a:t>
          </a:r>
          <a:endParaRPr lang="en-US" sz="1400" dirty="0"/>
        </a:p>
      </dgm:t>
    </dgm:pt>
    <dgm:pt modelId="{0AA8E6B2-8148-6646-9A83-E587855A5BD6}" type="parTrans" cxnId="{13E43940-8F9A-8949-B6B0-777354B78211}">
      <dgm:prSet/>
      <dgm:spPr/>
      <dgm:t>
        <a:bodyPr/>
        <a:lstStyle/>
        <a:p>
          <a:endParaRPr lang="en-US"/>
        </a:p>
      </dgm:t>
    </dgm:pt>
    <dgm:pt modelId="{4C1F32FA-6174-2B49-8E9A-F393B121DCB6}" type="sibTrans" cxnId="{13E43940-8F9A-8949-B6B0-777354B78211}">
      <dgm:prSet/>
      <dgm:spPr/>
      <dgm:t>
        <a:bodyPr/>
        <a:lstStyle/>
        <a:p>
          <a:endParaRPr lang="en-US"/>
        </a:p>
      </dgm:t>
    </dgm:pt>
    <dgm:pt modelId="{C3C395A2-B3C8-8544-B25C-C9C1F15B0801}">
      <dgm:prSet phldrT="[Text]"/>
      <dgm:spPr/>
      <dgm:t>
        <a:bodyPr/>
        <a:lstStyle/>
        <a:p>
          <a:r>
            <a:rPr lang="en-US" dirty="0" smtClean="0"/>
            <a:t>L2R</a:t>
          </a:r>
          <a:endParaRPr lang="en-US" dirty="0"/>
        </a:p>
      </dgm:t>
    </dgm:pt>
    <dgm:pt modelId="{23EEF1D6-ED8F-FC4D-BEEA-872072E4E3E3}" type="parTrans" cxnId="{8E7907EF-8E26-C046-9FEC-87A64867DDAB}">
      <dgm:prSet/>
      <dgm:spPr/>
      <dgm:t>
        <a:bodyPr/>
        <a:lstStyle/>
        <a:p>
          <a:endParaRPr lang="en-US"/>
        </a:p>
      </dgm:t>
    </dgm:pt>
    <dgm:pt modelId="{F12D24FA-78BE-E64B-AF5D-84AC7497B91D}" type="sibTrans" cxnId="{8E7907EF-8E26-C046-9FEC-87A64867DDAB}">
      <dgm:prSet/>
      <dgm:spPr/>
      <dgm:t>
        <a:bodyPr/>
        <a:lstStyle/>
        <a:p>
          <a:endParaRPr lang="en-US"/>
        </a:p>
      </dgm:t>
    </dgm:pt>
    <dgm:pt modelId="{8C6FD1F2-6499-E84E-92FF-DFE0DA0A91DB}">
      <dgm:prSet phldrT="[Text]" custT="1"/>
      <dgm:spPr/>
      <dgm:t>
        <a:bodyPr/>
        <a:lstStyle/>
        <a:p>
          <a:r>
            <a:rPr lang="en-US" sz="1400" dirty="0" smtClean="0"/>
            <a:t>Layer 2 Mesh routing standard (IEEE 802.15.10)</a:t>
          </a:r>
          <a:endParaRPr lang="en-US" sz="1400" dirty="0"/>
        </a:p>
      </dgm:t>
    </dgm:pt>
    <dgm:pt modelId="{96126908-DF95-CF42-93D3-ABFDFA313704}" type="parTrans" cxnId="{BDA1EC67-FE8C-4044-999E-EDA7C3580B1A}">
      <dgm:prSet/>
      <dgm:spPr/>
      <dgm:t>
        <a:bodyPr/>
        <a:lstStyle/>
        <a:p>
          <a:endParaRPr lang="en-US"/>
        </a:p>
      </dgm:t>
    </dgm:pt>
    <dgm:pt modelId="{2CE912D8-4AD2-BF45-9EF6-C663CEEEBE2A}" type="sibTrans" cxnId="{BDA1EC67-FE8C-4044-999E-EDA7C3580B1A}">
      <dgm:prSet/>
      <dgm:spPr/>
      <dgm:t>
        <a:bodyPr/>
        <a:lstStyle/>
        <a:p>
          <a:endParaRPr lang="en-US"/>
        </a:p>
      </dgm:t>
    </dgm:pt>
    <dgm:pt modelId="{309074DE-31D0-F34C-900F-CC222946B8B1}">
      <dgm:prSet phldrT="[Text]" custT="1"/>
      <dgm:spPr/>
      <dgm:t>
        <a:bodyPr/>
        <a:lstStyle/>
        <a:p>
          <a:r>
            <a:rPr lang="en-US" sz="1400" dirty="0" smtClean="0"/>
            <a:t>Key Management Protocol Layer 2 standard </a:t>
          </a:r>
          <a:br>
            <a:rPr lang="en-US" sz="1400" dirty="0" smtClean="0"/>
          </a:br>
          <a:r>
            <a:rPr lang="en-US" sz="1400" dirty="0" smtClean="0"/>
            <a:t>(IEEE 802.15.9)</a:t>
          </a:r>
          <a:endParaRPr lang="en-US" sz="1400" dirty="0"/>
        </a:p>
      </dgm:t>
    </dgm:pt>
    <dgm:pt modelId="{B2D3551F-60CF-6B4F-AED7-714F31FE94AC}" type="sibTrans" cxnId="{26219F10-AFC7-A240-ABD4-95FB54D46B2C}">
      <dgm:prSet/>
      <dgm:spPr/>
      <dgm:t>
        <a:bodyPr/>
        <a:lstStyle/>
        <a:p>
          <a:endParaRPr lang="en-US"/>
        </a:p>
      </dgm:t>
    </dgm:pt>
    <dgm:pt modelId="{EB171EFB-2740-1142-9EA1-68F2DAB37D4C}" type="parTrans" cxnId="{26219F10-AFC7-A240-ABD4-95FB54D46B2C}">
      <dgm:prSet/>
      <dgm:spPr/>
      <dgm:t>
        <a:bodyPr/>
        <a:lstStyle/>
        <a:p>
          <a:endParaRPr lang="en-US"/>
        </a:p>
      </dgm:t>
    </dgm:pt>
    <dgm:pt modelId="{1D0FAEF4-9F0B-1042-8435-277B89173E9F}" type="pres">
      <dgm:prSet presAssocID="{41A8D560-33B6-5B4C-82D1-BCB108670CD9}" presName="cycleMatrixDiagram" presStyleCnt="0">
        <dgm:presLayoutVars>
          <dgm:chMax val="1"/>
          <dgm:dir/>
          <dgm:animLvl val="lvl"/>
          <dgm:resizeHandles val="exact"/>
        </dgm:presLayoutVars>
      </dgm:prSet>
      <dgm:spPr/>
      <dgm:t>
        <a:bodyPr/>
        <a:lstStyle/>
        <a:p>
          <a:endParaRPr lang="en-US"/>
        </a:p>
      </dgm:t>
    </dgm:pt>
    <dgm:pt modelId="{A43B449E-F631-544A-8872-A6BBF48E6AD5}" type="pres">
      <dgm:prSet presAssocID="{41A8D560-33B6-5B4C-82D1-BCB108670CD9}" presName="children" presStyleCnt="0"/>
      <dgm:spPr/>
    </dgm:pt>
    <dgm:pt modelId="{0C0A2E2A-C425-384D-B535-06605BAA7E50}" type="pres">
      <dgm:prSet presAssocID="{41A8D560-33B6-5B4C-82D1-BCB108670CD9}" presName="child1group" presStyleCnt="0"/>
      <dgm:spPr/>
    </dgm:pt>
    <dgm:pt modelId="{5B4000CB-373F-4542-847F-090F716C983B}" type="pres">
      <dgm:prSet presAssocID="{41A8D560-33B6-5B4C-82D1-BCB108670CD9}" presName="child1" presStyleLbl="bgAcc1" presStyleIdx="0" presStyleCnt="4" custScaleX="112402"/>
      <dgm:spPr/>
      <dgm:t>
        <a:bodyPr/>
        <a:lstStyle/>
        <a:p>
          <a:endParaRPr lang="en-US"/>
        </a:p>
      </dgm:t>
    </dgm:pt>
    <dgm:pt modelId="{5A89D0D1-DDDA-2D44-93BA-60980985385E}" type="pres">
      <dgm:prSet presAssocID="{41A8D560-33B6-5B4C-82D1-BCB108670CD9}" presName="child1Text" presStyleLbl="bgAcc1" presStyleIdx="0" presStyleCnt="4">
        <dgm:presLayoutVars>
          <dgm:bulletEnabled val="1"/>
        </dgm:presLayoutVars>
      </dgm:prSet>
      <dgm:spPr/>
      <dgm:t>
        <a:bodyPr/>
        <a:lstStyle/>
        <a:p>
          <a:endParaRPr lang="en-US"/>
        </a:p>
      </dgm:t>
    </dgm:pt>
    <dgm:pt modelId="{8778D738-FF35-A244-8CF9-3CE0EA74E90E}" type="pres">
      <dgm:prSet presAssocID="{41A8D560-33B6-5B4C-82D1-BCB108670CD9}" presName="child2group" presStyleCnt="0"/>
      <dgm:spPr/>
    </dgm:pt>
    <dgm:pt modelId="{2514DD4E-4710-A941-A849-A5D42D2F731F}" type="pres">
      <dgm:prSet presAssocID="{41A8D560-33B6-5B4C-82D1-BCB108670CD9}" presName="child2" presStyleLbl="bgAcc1" presStyleIdx="1" presStyleCnt="4" custScaleX="115267"/>
      <dgm:spPr/>
      <dgm:t>
        <a:bodyPr/>
        <a:lstStyle/>
        <a:p>
          <a:endParaRPr lang="en-US"/>
        </a:p>
      </dgm:t>
    </dgm:pt>
    <dgm:pt modelId="{BE7B514C-A0B1-344F-9195-A9B39F0D7C4B}" type="pres">
      <dgm:prSet presAssocID="{41A8D560-33B6-5B4C-82D1-BCB108670CD9}" presName="child2Text" presStyleLbl="bgAcc1" presStyleIdx="1" presStyleCnt="4">
        <dgm:presLayoutVars>
          <dgm:bulletEnabled val="1"/>
        </dgm:presLayoutVars>
      </dgm:prSet>
      <dgm:spPr/>
      <dgm:t>
        <a:bodyPr/>
        <a:lstStyle/>
        <a:p>
          <a:endParaRPr lang="en-US"/>
        </a:p>
      </dgm:t>
    </dgm:pt>
    <dgm:pt modelId="{992619D5-B9DA-F144-A9F4-DAD6430A411B}" type="pres">
      <dgm:prSet presAssocID="{41A8D560-33B6-5B4C-82D1-BCB108670CD9}" presName="child3group" presStyleCnt="0"/>
      <dgm:spPr/>
    </dgm:pt>
    <dgm:pt modelId="{245633AD-00BF-604B-B091-EA964560C8D0}" type="pres">
      <dgm:prSet presAssocID="{41A8D560-33B6-5B4C-82D1-BCB108670CD9}" presName="child3" presStyleLbl="bgAcc1" presStyleIdx="2" presStyleCnt="4" custScaleX="141941" custScaleY="115483" custLinFactNeighborX="31297" custLinFactNeighborY="-21711"/>
      <dgm:spPr/>
      <dgm:t>
        <a:bodyPr/>
        <a:lstStyle/>
        <a:p>
          <a:endParaRPr lang="en-US"/>
        </a:p>
      </dgm:t>
    </dgm:pt>
    <dgm:pt modelId="{9C671755-99BE-4543-B0C7-2B9736EFE7DA}" type="pres">
      <dgm:prSet presAssocID="{41A8D560-33B6-5B4C-82D1-BCB108670CD9}" presName="child3Text" presStyleLbl="bgAcc1" presStyleIdx="2" presStyleCnt="4">
        <dgm:presLayoutVars>
          <dgm:bulletEnabled val="1"/>
        </dgm:presLayoutVars>
      </dgm:prSet>
      <dgm:spPr/>
      <dgm:t>
        <a:bodyPr/>
        <a:lstStyle/>
        <a:p>
          <a:endParaRPr lang="en-US"/>
        </a:p>
      </dgm:t>
    </dgm:pt>
    <dgm:pt modelId="{CD5A7CCE-D0D6-6E49-B2DE-4F5082C6FF50}" type="pres">
      <dgm:prSet presAssocID="{41A8D560-33B6-5B4C-82D1-BCB108670CD9}" presName="child4group" presStyleCnt="0"/>
      <dgm:spPr/>
    </dgm:pt>
    <dgm:pt modelId="{3067CC55-0FAD-4D41-AA5E-BBE49F1DB0A3}" type="pres">
      <dgm:prSet presAssocID="{41A8D560-33B6-5B4C-82D1-BCB108670CD9}" presName="child4" presStyleLbl="bgAcc1" presStyleIdx="3" presStyleCnt="4" custScaleX="110208" custScaleY="90332" custLinFactNeighborX="-7173" custLinFactNeighborY="-12971"/>
      <dgm:spPr/>
      <dgm:t>
        <a:bodyPr/>
        <a:lstStyle/>
        <a:p>
          <a:endParaRPr lang="en-US"/>
        </a:p>
      </dgm:t>
    </dgm:pt>
    <dgm:pt modelId="{4BC4BFF7-FF0F-F04A-8678-B87C17DA8835}" type="pres">
      <dgm:prSet presAssocID="{41A8D560-33B6-5B4C-82D1-BCB108670CD9}" presName="child4Text" presStyleLbl="bgAcc1" presStyleIdx="3" presStyleCnt="4">
        <dgm:presLayoutVars>
          <dgm:bulletEnabled val="1"/>
        </dgm:presLayoutVars>
      </dgm:prSet>
      <dgm:spPr/>
      <dgm:t>
        <a:bodyPr/>
        <a:lstStyle/>
        <a:p>
          <a:endParaRPr lang="en-US"/>
        </a:p>
      </dgm:t>
    </dgm:pt>
    <dgm:pt modelId="{41B9C75B-F8E4-2D4E-8064-D70E0F8B7567}" type="pres">
      <dgm:prSet presAssocID="{41A8D560-33B6-5B4C-82D1-BCB108670CD9}" presName="childPlaceholder" presStyleCnt="0"/>
      <dgm:spPr/>
    </dgm:pt>
    <dgm:pt modelId="{40EA47B2-74D3-DF44-B352-92998CC14761}" type="pres">
      <dgm:prSet presAssocID="{41A8D560-33B6-5B4C-82D1-BCB108670CD9}" presName="circle" presStyleCnt="0"/>
      <dgm:spPr/>
    </dgm:pt>
    <dgm:pt modelId="{7656E21D-1739-0D43-BB49-0DD9AC3A5798}" type="pres">
      <dgm:prSet presAssocID="{41A8D560-33B6-5B4C-82D1-BCB108670CD9}" presName="quadrant1" presStyleLbl="node1" presStyleIdx="0" presStyleCnt="4">
        <dgm:presLayoutVars>
          <dgm:chMax val="1"/>
          <dgm:bulletEnabled val="1"/>
        </dgm:presLayoutVars>
      </dgm:prSet>
      <dgm:spPr/>
      <dgm:t>
        <a:bodyPr/>
        <a:lstStyle/>
        <a:p>
          <a:endParaRPr lang="en-US"/>
        </a:p>
      </dgm:t>
    </dgm:pt>
    <dgm:pt modelId="{75FC2C34-284B-DB4F-B593-5DFFEA778138}" type="pres">
      <dgm:prSet presAssocID="{41A8D560-33B6-5B4C-82D1-BCB108670CD9}" presName="quadrant2" presStyleLbl="node1" presStyleIdx="1" presStyleCnt="4">
        <dgm:presLayoutVars>
          <dgm:chMax val="1"/>
          <dgm:bulletEnabled val="1"/>
        </dgm:presLayoutVars>
      </dgm:prSet>
      <dgm:spPr/>
      <dgm:t>
        <a:bodyPr/>
        <a:lstStyle/>
        <a:p>
          <a:endParaRPr lang="en-US"/>
        </a:p>
      </dgm:t>
    </dgm:pt>
    <dgm:pt modelId="{D059BAD1-973F-1F45-A671-24324F17F106}" type="pres">
      <dgm:prSet presAssocID="{41A8D560-33B6-5B4C-82D1-BCB108670CD9}" presName="quadrant3" presStyleLbl="node1" presStyleIdx="2" presStyleCnt="4">
        <dgm:presLayoutVars>
          <dgm:chMax val="1"/>
          <dgm:bulletEnabled val="1"/>
        </dgm:presLayoutVars>
      </dgm:prSet>
      <dgm:spPr/>
      <dgm:t>
        <a:bodyPr/>
        <a:lstStyle/>
        <a:p>
          <a:endParaRPr lang="en-US"/>
        </a:p>
      </dgm:t>
    </dgm:pt>
    <dgm:pt modelId="{FDAF943B-DD8A-AF4F-8B86-14BFEDA1DC54}" type="pres">
      <dgm:prSet presAssocID="{41A8D560-33B6-5B4C-82D1-BCB108670CD9}" presName="quadrant4" presStyleLbl="node1" presStyleIdx="3" presStyleCnt="4">
        <dgm:presLayoutVars>
          <dgm:chMax val="1"/>
          <dgm:bulletEnabled val="1"/>
        </dgm:presLayoutVars>
      </dgm:prSet>
      <dgm:spPr/>
      <dgm:t>
        <a:bodyPr/>
        <a:lstStyle/>
        <a:p>
          <a:endParaRPr lang="en-US"/>
        </a:p>
      </dgm:t>
    </dgm:pt>
    <dgm:pt modelId="{483A372A-D60D-2049-9280-C5B4B3AAD950}" type="pres">
      <dgm:prSet presAssocID="{41A8D560-33B6-5B4C-82D1-BCB108670CD9}" presName="quadrantPlaceholder" presStyleCnt="0"/>
      <dgm:spPr/>
    </dgm:pt>
    <dgm:pt modelId="{BCA558E1-2788-1143-898A-7F2A1CBA58E8}" type="pres">
      <dgm:prSet presAssocID="{41A8D560-33B6-5B4C-82D1-BCB108670CD9}" presName="center1" presStyleLbl="fgShp" presStyleIdx="0" presStyleCnt="2"/>
      <dgm:spPr/>
    </dgm:pt>
    <dgm:pt modelId="{914DF940-2C16-0849-9B6D-510905F70F07}" type="pres">
      <dgm:prSet presAssocID="{41A8D560-33B6-5B4C-82D1-BCB108670CD9}" presName="center2" presStyleLbl="fgShp" presStyleIdx="1" presStyleCnt="2"/>
      <dgm:spPr/>
    </dgm:pt>
  </dgm:ptLst>
  <dgm:cxnLst>
    <dgm:cxn modelId="{13E43940-8F9A-8949-B6B0-777354B78211}" srcId="{746514A1-3482-1E40-8A70-A20C35B65725}" destId="{5CD4957E-43C5-7948-8B32-67EB7FFC0F1B}" srcOrd="0" destOrd="0" parTransId="{0AA8E6B2-8148-6646-9A83-E587855A5BD6}" sibTransId="{4C1F32FA-6174-2B49-8E9A-F393B121DCB6}"/>
    <dgm:cxn modelId="{CCBFFA23-9E9D-574F-BE92-AF803F50D2E4}" srcId="{41A8D560-33B6-5B4C-82D1-BCB108670CD9}" destId="{72B5DD52-7DD3-1C49-8E37-4E7DFCFCEA52}" srcOrd="0" destOrd="0" parTransId="{BD4B4CBE-334F-FD4F-A916-0F3FE775C6DE}" sibTransId="{F0FA7E2B-285C-AF46-A6C3-983E6F7150BE}"/>
    <dgm:cxn modelId="{20A647B4-AE63-45AD-B587-2D42853B6494}" type="presOf" srcId="{1B135011-FE20-3740-B709-D1ABB5CFDFAB}" destId="{2514DD4E-4710-A941-A849-A5D42D2F731F}" srcOrd="0" destOrd="0" presId="urn:microsoft.com/office/officeart/2005/8/layout/cycle4"/>
    <dgm:cxn modelId="{7C9C33F5-BD7D-4945-B689-6670A52EB013}" type="presOf" srcId="{5CD4957E-43C5-7948-8B32-67EB7FFC0F1B}" destId="{245633AD-00BF-604B-B091-EA964560C8D0}" srcOrd="0" destOrd="0" presId="urn:microsoft.com/office/officeart/2005/8/layout/cycle4"/>
    <dgm:cxn modelId="{BDA1EC67-FE8C-4044-999E-EDA7C3580B1A}" srcId="{C3C395A2-B3C8-8544-B25C-C9C1F15B0801}" destId="{8C6FD1F2-6499-E84E-92FF-DFE0DA0A91DB}" srcOrd="0" destOrd="0" parTransId="{96126908-DF95-CF42-93D3-ABFDFA313704}" sibTransId="{2CE912D8-4AD2-BF45-9EF6-C663CEEEBE2A}"/>
    <dgm:cxn modelId="{458B6C1E-F283-462C-8A84-0D568D417200}" type="presOf" srcId="{5CD4957E-43C5-7948-8B32-67EB7FFC0F1B}" destId="{9C671755-99BE-4543-B0C7-2B9736EFE7DA}" srcOrd="1" destOrd="0" presId="urn:microsoft.com/office/officeart/2005/8/layout/cycle4"/>
    <dgm:cxn modelId="{DE7319F8-E82A-4B24-956B-8CEA25151E33}" type="presOf" srcId="{41A8D560-33B6-5B4C-82D1-BCB108670CD9}" destId="{1D0FAEF4-9F0B-1042-8435-277B89173E9F}" srcOrd="0" destOrd="0" presId="urn:microsoft.com/office/officeart/2005/8/layout/cycle4"/>
    <dgm:cxn modelId="{CB0F5EAA-0F5E-43D2-8177-427F2DE8292B}" type="presOf" srcId="{309074DE-31D0-F34C-900F-CC222946B8B1}" destId="{5B4000CB-373F-4542-847F-090F716C983B}" srcOrd="0" destOrd="0" presId="urn:microsoft.com/office/officeart/2005/8/layout/cycle4"/>
    <dgm:cxn modelId="{3890F3E4-B82B-49EE-9715-DE9D62347917}" type="presOf" srcId="{1B135011-FE20-3740-B709-D1ABB5CFDFAB}" destId="{BE7B514C-A0B1-344F-9195-A9B39F0D7C4B}" srcOrd="1" destOrd="0" presId="urn:microsoft.com/office/officeart/2005/8/layout/cycle4"/>
    <dgm:cxn modelId="{40EB87C2-BEFE-40BF-A255-F96986622B0F}" type="presOf" srcId="{309074DE-31D0-F34C-900F-CC222946B8B1}" destId="{5A89D0D1-DDDA-2D44-93BA-60980985385E}" srcOrd="1" destOrd="0" presId="urn:microsoft.com/office/officeart/2005/8/layout/cycle4"/>
    <dgm:cxn modelId="{8E7907EF-8E26-C046-9FEC-87A64867DDAB}" srcId="{41A8D560-33B6-5B4C-82D1-BCB108670CD9}" destId="{C3C395A2-B3C8-8544-B25C-C9C1F15B0801}" srcOrd="3" destOrd="0" parTransId="{23EEF1D6-ED8F-FC4D-BEEA-872072E4E3E3}" sibTransId="{F12D24FA-78BE-E64B-AF5D-84AC7497B91D}"/>
    <dgm:cxn modelId="{26219F10-AFC7-A240-ABD4-95FB54D46B2C}" srcId="{72B5DD52-7DD3-1C49-8E37-4E7DFCFCEA52}" destId="{309074DE-31D0-F34C-900F-CC222946B8B1}" srcOrd="0" destOrd="0" parTransId="{EB171EFB-2740-1142-9EA1-68F2DAB37D4C}" sibTransId="{B2D3551F-60CF-6B4F-AED7-714F31FE94AC}"/>
    <dgm:cxn modelId="{93163F95-57F6-B843-BF6A-5ABF874203EB}" srcId="{41A8D560-33B6-5B4C-82D1-BCB108670CD9}" destId="{746514A1-3482-1E40-8A70-A20C35B65725}" srcOrd="2" destOrd="0" parTransId="{07C0F1D9-4C49-D34A-9C15-731B1BEC506B}" sibTransId="{DF7A2A4A-E14A-304A-82A0-2B7A81E103F7}"/>
    <dgm:cxn modelId="{3F4354CC-6CA7-BA4D-B3E2-880E89F28CB9}" srcId="{9E5EEEDF-C7E2-BA43-B4EE-FEDD6C1FFF17}" destId="{1B135011-FE20-3740-B709-D1ABB5CFDFAB}" srcOrd="0" destOrd="0" parTransId="{34F8B9DD-D040-C444-BE1D-C1B03804A068}" sibTransId="{E65E4FF8-40C0-F44A-B92F-8B589FD81E17}"/>
    <dgm:cxn modelId="{6449D44A-9E5F-4E91-999A-022371C53ED8}" type="presOf" srcId="{72B5DD52-7DD3-1C49-8E37-4E7DFCFCEA52}" destId="{7656E21D-1739-0D43-BB49-0DD9AC3A5798}" srcOrd="0" destOrd="0" presId="urn:microsoft.com/office/officeart/2005/8/layout/cycle4"/>
    <dgm:cxn modelId="{EEC8A6A9-C40B-4F02-BB76-0DDFDFECE83D}" type="presOf" srcId="{8C6FD1F2-6499-E84E-92FF-DFE0DA0A91DB}" destId="{4BC4BFF7-FF0F-F04A-8678-B87C17DA8835}" srcOrd="1" destOrd="0" presId="urn:microsoft.com/office/officeart/2005/8/layout/cycle4"/>
    <dgm:cxn modelId="{CE9C2303-2139-42EF-8FEE-9529CCE19024}" type="presOf" srcId="{8C6FD1F2-6499-E84E-92FF-DFE0DA0A91DB}" destId="{3067CC55-0FAD-4D41-AA5E-BBE49F1DB0A3}" srcOrd="0" destOrd="0" presId="urn:microsoft.com/office/officeart/2005/8/layout/cycle4"/>
    <dgm:cxn modelId="{99FB3339-D1F1-4958-BEC1-27FA27CF21CA}" type="presOf" srcId="{9E5EEEDF-C7E2-BA43-B4EE-FEDD6C1FFF17}" destId="{75FC2C34-284B-DB4F-B593-5DFFEA778138}" srcOrd="0" destOrd="0" presId="urn:microsoft.com/office/officeart/2005/8/layout/cycle4"/>
    <dgm:cxn modelId="{87C29975-6F20-2242-84EB-0798E32E94D3}" srcId="{41A8D560-33B6-5B4C-82D1-BCB108670CD9}" destId="{9E5EEEDF-C7E2-BA43-B4EE-FEDD6C1FFF17}" srcOrd="1" destOrd="0" parTransId="{70FCD1FA-1627-5D49-81B9-494DA48C7472}" sibTransId="{79DB87E0-FEDE-7F45-9461-14DC3C1FEDED}"/>
    <dgm:cxn modelId="{F47B1815-251D-49B1-AD86-5CC91265CDB9}" type="presOf" srcId="{746514A1-3482-1E40-8A70-A20C35B65725}" destId="{D059BAD1-973F-1F45-A671-24324F17F106}" srcOrd="0" destOrd="0" presId="urn:microsoft.com/office/officeart/2005/8/layout/cycle4"/>
    <dgm:cxn modelId="{E813F24D-6976-4D7E-9A09-24B6AC61CC54}" type="presOf" srcId="{C3C395A2-B3C8-8544-B25C-C9C1F15B0801}" destId="{FDAF943B-DD8A-AF4F-8B86-14BFEDA1DC54}" srcOrd="0" destOrd="0" presId="urn:microsoft.com/office/officeart/2005/8/layout/cycle4"/>
    <dgm:cxn modelId="{01D0D260-8CEC-4A0B-918E-DDA5A7A39F57}" type="presParOf" srcId="{1D0FAEF4-9F0B-1042-8435-277B89173E9F}" destId="{A43B449E-F631-544A-8872-A6BBF48E6AD5}" srcOrd="0" destOrd="0" presId="urn:microsoft.com/office/officeart/2005/8/layout/cycle4"/>
    <dgm:cxn modelId="{01699549-53DD-45BA-84BD-E5E2C0CF1360}" type="presParOf" srcId="{A43B449E-F631-544A-8872-A6BBF48E6AD5}" destId="{0C0A2E2A-C425-384D-B535-06605BAA7E50}" srcOrd="0" destOrd="0" presId="urn:microsoft.com/office/officeart/2005/8/layout/cycle4"/>
    <dgm:cxn modelId="{6DC8876B-8622-43FA-AA81-B5F748A74304}" type="presParOf" srcId="{0C0A2E2A-C425-384D-B535-06605BAA7E50}" destId="{5B4000CB-373F-4542-847F-090F716C983B}" srcOrd="0" destOrd="0" presId="urn:microsoft.com/office/officeart/2005/8/layout/cycle4"/>
    <dgm:cxn modelId="{A4FC9678-748F-4214-A5B5-6E2426EB535B}" type="presParOf" srcId="{0C0A2E2A-C425-384D-B535-06605BAA7E50}" destId="{5A89D0D1-DDDA-2D44-93BA-60980985385E}" srcOrd="1" destOrd="0" presId="urn:microsoft.com/office/officeart/2005/8/layout/cycle4"/>
    <dgm:cxn modelId="{4146F423-BD8A-4B61-9B9E-D9AE6F6CC774}" type="presParOf" srcId="{A43B449E-F631-544A-8872-A6BBF48E6AD5}" destId="{8778D738-FF35-A244-8CF9-3CE0EA74E90E}" srcOrd="1" destOrd="0" presId="urn:microsoft.com/office/officeart/2005/8/layout/cycle4"/>
    <dgm:cxn modelId="{C6ACADDA-33E4-4D0C-A004-82BDF3C766CB}" type="presParOf" srcId="{8778D738-FF35-A244-8CF9-3CE0EA74E90E}" destId="{2514DD4E-4710-A941-A849-A5D42D2F731F}" srcOrd="0" destOrd="0" presId="urn:microsoft.com/office/officeart/2005/8/layout/cycle4"/>
    <dgm:cxn modelId="{B2E53090-4EFF-44CD-BA73-E4EF58013594}" type="presParOf" srcId="{8778D738-FF35-A244-8CF9-3CE0EA74E90E}" destId="{BE7B514C-A0B1-344F-9195-A9B39F0D7C4B}" srcOrd="1" destOrd="0" presId="urn:microsoft.com/office/officeart/2005/8/layout/cycle4"/>
    <dgm:cxn modelId="{5D311D8D-3FFE-491D-B88A-AA55FFD78DC6}" type="presParOf" srcId="{A43B449E-F631-544A-8872-A6BBF48E6AD5}" destId="{992619D5-B9DA-F144-A9F4-DAD6430A411B}" srcOrd="2" destOrd="0" presId="urn:microsoft.com/office/officeart/2005/8/layout/cycle4"/>
    <dgm:cxn modelId="{67F3AA34-067B-4D61-9C3F-8F44A7A80048}" type="presParOf" srcId="{992619D5-B9DA-F144-A9F4-DAD6430A411B}" destId="{245633AD-00BF-604B-B091-EA964560C8D0}" srcOrd="0" destOrd="0" presId="urn:microsoft.com/office/officeart/2005/8/layout/cycle4"/>
    <dgm:cxn modelId="{C72BAF6D-9830-4811-989C-57675065AB20}" type="presParOf" srcId="{992619D5-B9DA-F144-A9F4-DAD6430A411B}" destId="{9C671755-99BE-4543-B0C7-2B9736EFE7DA}" srcOrd="1" destOrd="0" presId="urn:microsoft.com/office/officeart/2005/8/layout/cycle4"/>
    <dgm:cxn modelId="{4FF07BBF-B2FA-49EC-BC64-EA6B26AACE8C}" type="presParOf" srcId="{A43B449E-F631-544A-8872-A6BBF48E6AD5}" destId="{CD5A7CCE-D0D6-6E49-B2DE-4F5082C6FF50}" srcOrd="3" destOrd="0" presId="urn:microsoft.com/office/officeart/2005/8/layout/cycle4"/>
    <dgm:cxn modelId="{394A1CD0-E4C2-4BA7-8A68-96414B6DEB68}" type="presParOf" srcId="{CD5A7CCE-D0D6-6E49-B2DE-4F5082C6FF50}" destId="{3067CC55-0FAD-4D41-AA5E-BBE49F1DB0A3}" srcOrd="0" destOrd="0" presId="urn:microsoft.com/office/officeart/2005/8/layout/cycle4"/>
    <dgm:cxn modelId="{A41370B5-FB55-455A-BAFB-9F7280A79F88}" type="presParOf" srcId="{CD5A7CCE-D0D6-6E49-B2DE-4F5082C6FF50}" destId="{4BC4BFF7-FF0F-F04A-8678-B87C17DA8835}" srcOrd="1" destOrd="0" presId="urn:microsoft.com/office/officeart/2005/8/layout/cycle4"/>
    <dgm:cxn modelId="{8AD9CC2E-1477-4A99-9C86-43FEFD7C8E53}" type="presParOf" srcId="{A43B449E-F631-544A-8872-A6BBF48E6AD5}" destId="{41B9C75B-F8E4-2D4E-8064-D70E0F8B7567}" srcOrd="4" destOrd="0" presId="urn:microsoft.com/office/officeart/2005/8/layout/cycle4"/>
    <dgm:cxn modelId="{A2451309-1B0D-462B-8DD0-2208344E5CEA}" type="presParOf" srcId="{1D0FAEF4-9F0B-1042-8435-277B89173E9F}" destId="{40EA47B2-74D3-DF44-B352-92998CC14761}" srcOrd="1" destOrd="0" presId="urn:microsoft.com/office/officeart/2005/8/layout/cycle4"/>
    <dgm:cxn modelId="{A7A95598-4229-4729-A2CD-07C39A0A324D}" type="presParOf" srcId="{40EA47B2-74D3-DF44-B352-92998CC14761}" destId="{7656E21D-1739-0D43-BB49-0DD9AC3A5798}" srcOrd="0" destOrd="0" presId="urn:microsoft.com/office/officeart/2005/8/layout/cycle4"/>
    <dgm:cxn modelId="{F6F380FF-5B46-410B-873A-8C6E3AC8F6D0}" type="presParOf" srcId="{40EA47B2-74D3-DF44-B352-92998CC14761}" destId="{75FC2C34-284B-DB4F-B593-5DFFEA778138}" srcOrd="1" destOrd="0" presId="urn:microsoft.com/office/officeart/2005/8/layout/cycle4"/>
    <dgm:cxn modelId="{A7ADA937-9BAF-4E3A-B2D8-F97C1BDF79F2}" type="presParOf" srcId="{40EA47B2-74D3-DF44-B352-92998CC14761}" destId="{D059BAD1-973F-1F45-A671-24324F17F106}" srcOrd="2" destOrd="0" presId="urn:microsoft.com/office/officeart/2005/8/layout/cycle4"/>
    <dgm:cxn modelId="{800BDC79-C0DA-4118-9877-5BD350A5FCA1}" type="presParOf" srcId="{40EA47B2-74D3-DF44-B352-92998CC14761}" destId="{FDAF943B-DD8A-AF4F-8B86-14BFEDA1DC54}" srcOrd="3" destOrd="0" presId="urn:microsoft.com/office/officeart/2005/8/layout/cycle4"/>
    <dgm:cxn modelId="{C8763FAB-A03A-4C26-B6E2-C0843EB51BCD}" type="presParOf" srcId="{40EA47B2-74D3-DF44-B352-92998CC14761}" destId="{483A372A-D60D-2049-9280-C5B4B3AAD950}" srcOrd="4" destOrd="0" presId="urn:microsoft.com/office/officeart/2005/8/layout/cycle4"/>
    <dgm:cxn modelId="{4E7493B9-5B29-4333-B51B-A780B484C2B9}" type="presParOf" srcId="{1D0FAEF4-9F0B-1042-8435-277B89173E9F}" destId="{BCA558E1-2788-1143-898A-7F2A1CBA58E8}" srcOrd="2" destOrd="0" presId="urn:microsoft.com/office/officeart/2005/8/layout/cycle4"/>
    <dgm:cxn modelId="{90C8224C-0745-40A6-BCF8-5DD04CDB616E}" type="presParOf" srcId="{1D0FAEF4-9F0B-1042-8435-277B89173E9F}" destId="{914DF940-2C16-0849-9B6D-510905F70F0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1547A2-BADA-F84C-A673-F86758C023C0}"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E764F949-D7BD-7046-8445-5CFA59E8222E}">
      <dgm:prSet phldrT="[Text]"/>
      <dgm:spPr/>
      <dgm:t>
        <a:bodyPr/>
        <a:lstStyle/>
        <a:p>
          <a:r>
            <a:rPr lang="en-US" dirty="0" smtClean="0"/>
            <a:t>802.15.4 MAC</a:t>
          </a:r>
          <a:endParaRPr lang="en-US" dirty="0"/>
        </a:p>
      </dgm:t>
    </dgm:pt>
    <dgm:pt modelId="{D19D23AF-FE3A-A04A-8305-49A5A20D4BF1}" type="parTrans" cxnId="{01CBA2C4-6E1D-8B49-9F82-44598CB8FCF3}">
      <dgm:prSet/>
      <dgm:spPr/>
      <dgm:t>
        <a:bodyPr/>
        <a:lstStyle/>
        <a:p>
          <a:endParaRPr lang="en-US"/>
        </a:p>
      </dgm:t>
    </dgm:pt>
    <dgm:pt modelId="{BCAC2A90-3503-D247-B154-F9E62FC983E7}" type="sibTrans" cxnId="{01CBA2C4-6E1D-8B49-9F82-44598CB8FCF3}">
      <dgm:prSet/>
      <dgm:spPr/>
      <dgm:t>
        <a:bodyPr/>
        <a:lstStyle/>
        <a:p>
          <a:endParaRPr lang="en-US"/>
        </a:p>
      </dgm:t>
    </dgm:pt>
    <dgm:pt modelId="{BEF87686-A98E-9746-8AB0-30A8B9C112BA}">
      <dgm:prSet phldrT="[Text]"/>
      <dgm:spPr/>
      <dgm:t>
        <a:bodyPr/>
        <a:lstStyle/>
        <a:p>
          <a:r>
            <a:rPr lang="en-US" dirty="0" smtClean="0"/>
            <a:t>PAN Configuration</a:t>
          </a:r>
          <a:endParaRPr lang="en-US" dirty="0"/>
        </a:p>
      </dgm:t>
    </dgm:pt>
    <dgm:pt modelId="{096EBDDE-DE8A-AA4C-B11D-CF0D47E53AB1}" type="parTrans" cxnId="{25D27DAF-A68F-1E48-B44F-9FE3BB6066F8}">
      <dgm:prSet/>
      <dgm:spPr/>
      <dgm:t>
        <a:bodyPr/>
        <a:lstStyle/>
        <a:p>
          <a:endParaRPr lang="en-US"/>
        </a:p>
      </dgm:t>
    </dgm:pt>
    <dgm:pt modelId="{4DFBF42B-499D-7E44-9B48-0FB336DDCD7E}" type="sibTrans" cxnId="{25D27DAF-A68F-1E48-B44F-9FE3BB6066F8}">
      <dgm:prSet/>
      <dgm:spPr/>
      <dgm:t>
        <a:bodyPr/>
        <a:lstStyle/>
        <a:p>
          <a:endParaRPr lang="en-US"/>
        </a:p>
      </dgm:t>
    </dgm:pt>
    <dgm:pt modelId="{D7046B82-4D54-5B46-9848-B26417514D78}">
      <dgm:prSet phldrT="[Text]"/>
      <dgm:spPr/>
      <dgm:t>
        <a:bodyPr/>
        <a:lstStyle/>
        <a:p>
          <a:r>
            <a:rPr lang="en-US" dirty="0" smtClean="0"/>
            <a:t>Security Configuration</a:t>
          </a:r>
          <a:endParaRPr lang="en-US" dirty="0"/>
        </a:p>
      </dgm:t>
    </dgm:pt>
    <dgm:pt modelId="{0226AB84-C7A4-0F4B-A681-D3B5DD74A764}" type="parTrans" cxnId="{B836EAD2-6428-9B4F-9A66-8967CFED8860}">
      <dgm:prSet/>
      <dgm:spPr/>
      <dgm:t>
        <a:bodyPr/>
        <a:lstStyle/>
        <a:p>
          <a:endParaRPr lang="en-US"/>
        </a:p>
      </dgm:t>
    </dgm:pt>
    <dgm:pt modelId="{B6366E34-0B5A-2E4C-A8FC-D28BABB324F4}" type="sibTrans" cxnId="{B836EAD2-6428-9B4F-9A66-8967CFED8860}">
      <dgm:prSet/>
      <dgm:spPr/>
      <dgm:t>
        <a:bodyPr/>
        <a:lstStyle/>
        <a:p>
          <a:endParaRPr lang="en-US"/>
        </a:p>
      </dgm:t>
    </dgm:pt>
    <dgm:pt modelId="{090B7699-E298-2B4B-A73F-E89D745D9C70}">
      <dgm:prSet phldrT="[Text]"/>
      <dgm:spPr/>
      <dgm:t>
        <a:bodyPr/>
        <a:lstStyle/>
        <a:p>
          <a:r>
            <a:rPr lang="en-US" dirty="0" smtClean="0"/>
            <a:t>Channel Configuration</a:t>
          </a:r>
          <a:endParaRPr lang="en-US" dirty="0"/>
        </a:p>
      </dgm:t>
    </dgm:pt>
    <dgm:pt modelId="{ABCA7752-FC28-5143-929A-D10123245D32}" type="parTrans" cxnId="{B9D37E64-2AD2-7648-96E3-6DBFF4743F37}">
      <dgm:prSet/>
      <dgm:spPr/>
      <dgm:t>
        <a:bodyPr/>
        <a:lstStyle/>
        <a:p>
          <a:endParaRPr lang="en-US"/>
        </a:p>
      </dgm:t>
    </dgm:pt>
    <dgm:pt modelId="{7C9FE88F-6C29-BC42-85B7-87C68AF3270A}" type="sibTrans" cxnId="{B9D37E64-2AD2-7648-96E3-6DBFF4743F37}">
      <dgm:prSet/>
      <dgm:spPr/>
      <dgm:t>
        <a:bodyPr/>
        <a:lstStyle/>
        <a:p>
          <a:endParaRPr lang="en-US"/>
        </a:p>
      </dgm:t>
    </dgm:pt>
    <dgm:pt modelId="{31307CF0-0EB7-0949-944A-412E7B4FFD85}">
      <dgm:prSet custT="1"/>
      <dgm:spPr/>
      <dgm:t>
        <a:bodyPr/>
        <a:lstStyle/>
        <a:p>
          <a:pPr algn="l">
            <a:spcAft>
              <a:spcPts val="324"/>
            </a:spcAft>
          </a:pPr>
          <a:r>
            <a:rPr lang="en-US" sz="2200" dirty="0" smtClean="0"/>
            <a:t>New features such as:</a:t>
          </a:r>
          <a:br>
            <a:rPr lang="en-US" sz="2200" dirty="0" smtClean="0"/>
          </a:br>
          <a:r>
            <a:rPr lang="en-US" sz="2200" dirty="0" smtClean="0"/>
            <a:t>- </a:t>
          </a:r>
          <a:r>
            <a:rPr lang="en-US" sz="1600" dirty="0" smtClean="0"/>
            <a:t>Duplicate frames detection</a:t>
          </a:r>
          <a:br>
            <a:rPr lang="en-US" sz="1600" dirty="0" smtClean="0"/>
          </a:br>
          <a:r>
            <a:rPr lang="en-US" sz="1600" dirty="0" smtClean="0"/>
            <a:t>-  Priority operation</a:t>
          </a:r>
        </a:p>
        <a:p>
          <a:pPr algn="l">
            <a:spcAft>
              <a:spcPts val="324"/>
            </a:spcAft>
          </a:pPr>
          <a:r>
            <a:rPr lang="en-US" sz="1600" dirty="0" smtClean="0"/>
            <a:t>-  </a:t>
          </a:r>
          <a:r>
            <a:rPr lang="en-US" sz="1600" dirty="0" err="1" smtClean="0"/>
            <a:t>EtherType</a:t>
          </a:r>
          <a:r>
            <a:rPr lang="en-US" sz="1600" dirty="0" smtClean="0"/>
            <a:t> (indicates protocol)</a:t>
          </a:r>
          <a:endParaRPr lang="en-US" sz="1600" dirty="0"/>
        </a:p>
      </dgm:t>
    </dgm:pt>
    <dgm:pt modelId="{220EBEA5-84A3-7A4F-AC26-2CFD2ED0731F}" type="parTrans" cxnId="{CA8624A2-7462-B542-B728-D00FCECC6569}">
      <dgm:prSet/>
      <dgm:spPr/>
      <dgm:t>
        <a:bodyPr/>
        <a:lstStyle/>
        <a:p>
          <a:endParaRPr lang="en-US"/>
        </a:p>
      </dgm:t>
    </dgm:pt>
    <dgm:pt modelId="{938712B6-E090-5A42-B872-DD271749AEA2}" type="sibTrans" cxnId="{CA8624A2-7462-B542-B728-D00FCECC6569}">
      <dgm:prSet/>
      <dgm:spPr/>
      <dgm:t>
        <a:bodyPr/>
        <a:lstStyle/>
        <a:p>
          <a:endParaRPr lang="en-US"/>
        </a:p>
      </dgm:t>
    </dgm:pt>
    <dgm:pt modelId="{39346FC0-091D-7245-8F24-C9F52648BC25}">
      <dgm:prSet/>
      <dgm:spPr/>
      <dgm:t>
        <a:bodyPr/>
        <a:lstStyle/>
        <a:p>
          <a:pPr algn="l"/>
          <a:r>
            <a:rPr lang="en-US" dirty="0" smtClean="0"/>
            <a:t>Information Element (IE) use</a:t>
          </a:r>
        </a:p>
        <a:p>
          <a:pPr algn="l"/>
          <a:r>
            <a:rPr lang="en-US" dirty="0" smtClean="0"/>
            <a:t>-Standardized L2 data handling</a:t>
          </a:r>
        </a:p>
        <a:p>
          <a:pPr algn="l"/>
          <a:r>
            <a:rPr lang="en-US" dirty="0" smtClean="0"/>
            <a:t>- Upper layer creation/use</a:t>
          </a:r>
          <a:endParaRPr lang="en-US" dirty="0"/>
        </a:p>
      </dgm:t>
    </dgm:pt>
    <dgm:pt modelId="{7AA528AF-773D-8D44-8C3F-A156DB169EB7}" type="parTrans" cxnId="{170A695A-EEEA-D340-88E7-52D43DCBFD53}">
      <dgm:prSet/>
      <dgm:spPr/>
      <dgm:t>
        <a:bodyPr/>
        <a:lstStyle/>
        <a:p>
          <a:endParaRPr lang="en-US"/>
        </a:p>
      </dgm:t>
    </dgm:pt>
    <dgm:pt modelId="{F134C2F2-18C4-E04B-92C4-F7A441D595D4}" type="sibTrans" cxnId="{170A695A-EEEA-D340-88E7-52D43DCBFD53}">
      <dgm:prSet/>
      <dgm:spPr/>
      <dgm:t>
        <a:bodyPr/>
        <a:lstStyle/>
        <a:p>
          <a:endParaRPr lang="en-US"/>
        </a:p>
      </dgm:t>
    </dgm:pt>
    <dgm:pt modelId="{B733F93D-70F6-BB40-B13F-CDC65ABDFAC0}" type="pres">
      <dgm:prSet presAssocID="{111547A2-BADA-F84C-A673-F86758C023C0}" presName="cycle" presStyleCnt="0">
        <dgm:presLayoutVars>
          <dgm:chMax val="1"/>
          <dgm:dir/>
          <dgm:animLvl val="ctr"/>
          <dgm:resizeHandles val="exact"/>
        </dgm:presLayoutVars>
      </dgm:prSet>
      <dgm:spPr/>
      <dgm:t>
        <a:bodyPr/>
        <a:lstStyle/>
        <a:p>
          <a:endParaRPr lang="en-US"/>
        </a:p>
      </dgm:t>
    </dgm:pt>
    <dgm:pt modelId="{A7C99F65-E070-FF44-B0BB-BE71A17A7145}" type="pres">
      <dgm:prSet presAssocID="{E764F949-D7BD-7046-8445-5CFA59E8222E}" presName="centerShape" presStyleLbl="node0" presStyleIdx="0" presStyleCnt="1"/>
      <dgm:spPr/>
      <dgm:t>
        <a:bodyPr/>
        <a:lstStyle/>
        <a:p>
          <a:endParaRPr lang="en-US"/>
        </a:p>
      </dgm:t>
    </dgm:pt>
    <dgm:pt modelId="{7284A858-4F09-1B49-8C8B-632B327B1D05}" type="pres">
      <dgm:prSet presAssocID="{096EBDDE-DE8A-AA4C-B11D-CF0D47E53AB1}" presName="parTrans" presStyleLbl="bgSibTrans2D1" presStyleIdx="0" presStyleCnt="5"/>
      <dgm:spPr/>
      <dgm:t>
        <a:bodyPr/>
        <a:lstStyle/>
        <a:p>
          <a:endParaRPr lang="en-US"/>
        </a:p>
      </dgm:t>
    </dgm:pt>
    <dgm:pt modelId="{A1ED1998-5B6E-4D47-A71E-CD1AE22914B6}" type="pres">
      <dgm:prSet presAssocID="{BEF87686-A98E-9746-8AB0-30A8B9C112BA}" presName="node" presStyleLbl="node1" presStyleIdx="0" presStyleCnt="5">
        <dgm:presLayoutVars>
          <dgm:bulletEnabled val="1"/>
        </dgm:presLayoutVars>
      </dgm:prSet>
      <dgm:spPr/>
      <dgm:t>
        <a:bodyPr/>
        <a:lstStyle/>
        <a:p>
          <a:endParaRPr lang="en-US"/>
        </a:p>
      </dgm:t>
    </dgm:pt>
    <dgm:pt modelId="{4475E642-A156-B64A-BBAE-AF68D8D07EED}" type="pres">
      <dgm:prSet presAssocID="{0226AB84-C7A4-0F4B-A681-D3B5DD74A764}" presName="parTrans" presStyleLbl="bgSibTrans2D1" presStyleIdx="1" presStyleCnt="5"/>
      <dgm:spPr/>
      <dgm:t>
        <a:bodyPr/>
        <a:lstStyle/>
        <a:p>
          <a:endParaRPr lang="en-US"/>
        </a:p>
      </dgm:t>
    </dgm:pt>
    <dgm:pt modelId="{99DFA503-D0C5-8E45-8BD7-AF52DD019B24}" type="pres">
      <dgm:prSet presAssocID="{D7046B82-4D54-5B46-9848-B26417514D78}" presName="node" presStyleLbl="node1" presStyleIdx="1" presStyleCnt="5" custRadScaleRad="119512" custRadScaleInc="-28070">
        <dgm:presLayoutVars>
          <dgm:bulletEnabled val="1"/>
        </dgm:presLayoutVars>
      </dgm:prSet>
      <dgm:spPr/>
      <dgm:t>
        <a:bodyPr/>
        <a:lstStyle/>
        <a:p>
          <a:endParaRPr lang="en-US"/>
        </a:p>
      </dgm:t>
    </dgm:pt>
    <dgm:pt modelId="{B7363238-A028-A842-A8E0-8D8D2B0DB7E5}" type="pres">
      <dgm:prSet presAssocID="{ABCA7752-FC28-5143-929A-D10123245D32}" presName="parTrans" presStyleLbl="bgSibTrans2D1" presStyleIdx="2" presStyleCnt="5"/>
      <dgm:spPr/>
      <dgm:t>
        <a:bodyPr/>
        <a:lstStyle/>
        <a:p>
          <a:endParaRPr lang="en-US"/>
        </a:p>
      </dgm:t>
    </dgm:pt>
    <dgm:pt modelId="{49B2516D-46C3-5C42-82B6-FAB20F1D11CE}" type="pres">
      <dgm:prSet presAssocID="{090B7699-E298-2B4B-A73F-E89D745D9C70}" presName="node" presStyleLbl="node1" presStyleIdx="2" presStyleCnt="5" custRadScaleRad="96047" custRadScaleInc="-27224">
        <dgm:presLayoutVars>
          <dgm:bulletEnabled val="1"/>
        </dgm:presLayoutVars>
      </dgm:prSet>
      <dgm:spPr/>
      <dgm:t>
        <a:bodyPr/>
        <a:lstStyle/>
        <a:p>
          <a:endParaRPr lang="en-US"/>
        </a:p>
      </dgm:t>
    </dgm:pt>
    <dgm:pt modelId="{A45A7DA5-7059-3F4D-BEDF-26301F2ACA23}" type="pres">
      <dgm:prSet presAssocID="{220EBEA5-84A3-7A4F-AC26-2CFD2ED0731F}" presName="parTrans" presStyleLbl="bgSibTrans2D1" presStyleIdx="3" presStyleCnt="5"/>
      <dgm:spPr/>
      <dgm:t>
        <a:bodyPr/>
        <a:lstStyle/>
        <a:p>
          <a:endParaRPr lang="en-US"/>
        </a:p>
      </dgm:t>
    </dgm:pt>
    <dgm:pt modelId="{CF0A0D58-AD2F-FF4B-B550-43602E0CF10F}" type="pres">
      <dgm:prSet presAssocID="{31307CF0-0EB7-0949-944A-412E7B4FFD85}" presName="node" presStyleLbl="node1" presStyleIdx="3" presStyleCnt="5" custScaleX="178890" custRadScaleRad="113832" custRadScaleInc="3823">
        <dgm:presLayoutVars>
          <dgm:bulletEnabled val="1"/>
        </dgm:presLayoutVars>
      </dgm:prSet>
      <dgm:spPr/>
      <dgm:t>
        <a:bodyPr/>
        <a:lstStyle/>
        <a:p>
          <a:endParaRPr lang="en-US"/>
        </a:p>
      </dgm:t>
    </dgm:pt>
    <dgm:pt modelId="{73E47D25-3DFA-D441-B2A7-49DA4E427502}" type="pres">
      <dgm:prSet presAssocID="{7AA528AF-773D-8D44-8C3F-A156DB169EB7}" presName="parTrans" presStyleLbl="bgSibTrans2D1" presStyleIdx="4" presStyleCnt="5"/>
      <dgm:spPr/>
      <dgm:t>
        <a:bodyPr/>
        <a:lstStyle/>
        <a:p>
          <a:endParaRPr lang="en-US"/>
        </a:p>
      </dgm:t>
    </dgm:pt>
    <dgm:pt modelId="{00E9F1E9-FEF4-4343-851D-6B0D1F555C22}" type="pres">
      <dgm:prSet presAssocID="{39346FC0-091D-7245-8F24-C9F52648BC25}" presName="node" presStyleLbl="node1" presStyleIdx="4" presStyleCnt="5">
        <dgm:presLayoutVars>
          <dgm:bulletEnabled val="1"/>
        </dgm:presLayoutVars>
      </dgm:prSet>
      <dgm:spPr/>
      <dgm:t>
        <a:bodyPr/>
        <a:lstStyle/>
        <a:p>
          <a:endParaRPr lang="en-US"/>
        </a:p>
      </dgm:t>
    </dgm:pt>
  </dgm:ptLst>
  <dgm:cxnLst>
    <dgm:cxn modelId="{8FB75E41-BD61-4EC4-AB84-B4C59462C164}" type="presOf" srcId="{0226AB84-C7A4-0F4B-A681-D3B5DD74A764}" destId="{4475E642-A156-B64A-BBAE-AF68D8D07EED}" srcOrd="0" destOrd="0" presId="urn:microsoft.com/office/officeart/2005/8/layout/radial4"/>
    <dgm:cxn modelId="{D46A43EA-B270-4DD0-82AE-FFDAFE09723A}" type="presOf" srcId="{220EBEA5-84A3-7A4F-AC26-2CFD2ED0731F}" destId="{A45A7DA5-7059-3F4D-BEDF-26301F2ACA23}" srcOrd="0" destOrd="0" presId="urn:microsoft.com/office/officeart/2005/8/layout/radial4"/>
    <dgm:cxn modelId="{25D27DAF-A68F-1E48-B44F-9FE3BB6066F8}" srcId="{E764F949-D7BD-7046-8445-5CFA59E8222E}" destId="{BEF87686-A98E-9746-8AB0-30A8B9C112BA}" srcOrd="0" destOrd="0" parTransId="{096EBDDE-DE8A-AA4C-B11D-CF0D47E53AB1}" sibTransId="{4DFBF42B-499D-7E44-9B48-0FB336DDCD7E}"/>
    <dgm:cxn modelId="{D48795D9-572D-4DDE-B817-ECE3FAC5A465}" type="presOf" srcId="{7AA528AF-773D-8D44-8C3F-A156DB169EB7}" destId="{73E47D25-3DFA-D441-B2A7-49DA4E427502}" srcOrd="0" destOrd="0" presId="urn:microsoft.com/office/officeart/2005/8/layout/radial4"/>
    <dgm:cxn modelId="{1411CCD2-B4F8-4962-B60C-780A4DEC645D}" type="presOf" srcId="{BEF87686-A98E-9746-8AB0-30A8B9C112BA}" destId="{A1ED1998-5B6E-4D47-A71E-CD1AE22914B6}" srcOrd="0" destOrd="0" presId="urn:microsoft.com/office/officeart/2005/8/layout/radial4"/>
    <dgm:cxn modelId="{A2CC0E3A-B79E-4754-A4B1-501C10586081}" type="presOf" srcId="{ABCA7752-FC28-5143-929A-D10123245D32}" destId="{B7363238-A028-A842-A8E0-8D8D2B0DB7E5}" srcOrd="0" destOrd="0" presId="urn:microsoft.com/office/officeart/2005/8/layout/radial4"/>
    <dgm:cxn modelId="{CA8624A2-7462-B542-B728-D00FCECC6569}" srcId="{E764F949-D7BD-7046-8445-5CFA59E8222E}" destId="{31307CF0-0EB7-0949-944A-412E7B4FFD85}" srcOrd="3" destOrd="0" parTransId="{220EBEA5-84A3-7A4F-AC26-2CFD2ED0731F}" sibTransId="{938712B6-E090-5A42-B872-DD271749AEA2}"/>
    <dgm:cxn modelId="{B9D37E64-2AD2-7648-96E3-6DBFF4743F37}" srcId="{E764F949-D7BD-7046-8445-5CFA59E8222E}" destId="{090B7699-E298-2B4B-A73F-E89D745D9C70}" srcOrd="2" destOrd="0" parTransId="{ABCA7752-FC28-5143-929A-D10123245D32}" sibTransId="{7C9FE88F-6C29-BC42-85B7-87C68AF3270A}"/>
    <dgm:cxn modelId="{9AC83006-F8AD-4046-A5E3-751126D25AEE}" type="presOf" srcId="{31307CF0-0EB7-0949-944A-412E7B4FFD85}" destId="{CF0A0D58-AD2F-FF4B-B550-43602E0CF10F}" srcOrd="0" destOrd="0" presId="urn:microsoft.com/office/officeart/2005/8/layout/radial4"/>
    <dgm:cxn modelId="{062CAB27-172E-419D-AB3B-AFE493799CDF}" type="presOf" srcId="{096EBDDE-DE8A-AA4C-B11D-CF0D47E53AB1}" destId="{7284A858-4F09-1B49-8C8B-632B327B1D05}" srcOrd="0" destOrd="0" presId="urn:microsoft.com/office/officeart/2005/8/layout/radial4"/>
    <dgm:cxn modelId="{EC63BBA3-B805-42C0-9B4E-27DF1206A273}" type="presOf" srcId="{111547A2-BADA-F84C-A673-F86758C023C0}" destId="{B733F93D-70F6-BB40-B13F-CDC65ABDFAC0}" srcOrd="0" destOrd="0" presId="urn:microsoft.com/office/officeart/2005/8/layout/radial4"/>
    <dgm:cxn modelId="{9FC6E247-C479-4E39-983B-1AD31D6B066D}" type="presOf" srcId="{090B7699-E298-2B4B-A73F-E89D745D9C70}" destId="{49B2516D-46C3-5C42-82B6-FAB20F1D11CE}" srcOrd="0" destOrd="0" presId="urn:microsoft.com/office/officeart/2005/8/layout/radial4"/>
    <dgm:cxn modelId="{01CBA2C4-6E1D-8B49-9F82-44598CB8FCF3}" srcId="{111547A2-BADA-F84C-A673-F86758C023C0}" destId="{E764F949-D7BD-7046-8445-5CFA59E8222E}" srcOrd="0" destOrd="0" parTransId="{D19D23AF-FE3A-A04A-8305-49A5A20D4BF1}" sibTransId="{BCAC2A90-3503-D247-B154-F9E62FC983E7}"/>
    <dgm:cxn modelId="{75D8345F-79EB-4D0D-B1E7-16D2BF2CF94C}" type="presOf" srcId="{E764F949-D7BD-7046-8445-5CFA59E8222E}" destId="{A7C99F65-E070-FF44-B0BB-BE71A17A7145}" srcOrd="0" destOrd="0" presId="urn:microsoft.com/office/officeart/2005/8/layout/radial4"/>
    <dgm:cxn modelId="{170A695A-EEEA-D340-88E7-52D43DCBFD53}" srcId="{E764F949-D7BD-7046-8445-5CFA59E8222E}" destId="{39346FC0-091D-7245-8F24-C9F52648BC25}" srcOrd="4" destOrd="0" parTransId="{7AA528AF-773D-8D44-8C3F-A156DB169EB7}" sibTransId="{F134C2F2-18C4-E04B-92C4-F7A441D595D4}"/>
    <dgm:cxn modelId="{D6482B55-CB55-4E30-B4CD-B023F2E971D5}" type="presOf" srcId="{D7046B82-4D54-5B46-9848-B26417514D78}" destId="{99DFA503-D0C5-8E45-8BD7-AF52DD019B24}" srcOrd="0" destOrd="0" presId="urn:microsoft.com/office/officeart/2005/8/layout/radial4"/>
    <dgm:cxn modelId="{B836EAD2-6428-9B4F-9A66-8967CFED8860}" srcId="{E764F949-D7BD-7046-8445-5CFA59E8222E}" destId="{D7046B82-4D54-5B46-9848-B26417514D78}" srcOrd="1" destOrd="0" parTransId="{0226AB84-C7A4-0F4B-A681-D3B5DD74A764}" sibTransId="{B6366E34-0B5A-2E4C-A8FC-D28BABB324F4}"/>
    <dgm:cxn modelId="{1ABC017D-ED5E-40CE-A742-10DA98475113}" type="presOf" srcId="{39346FC0-091D-7245-8F24-C9F52648BC25}" destId="{00E9F1E9-FEF4-4343-851D-6B0D1F555C22}" srcOrd="0" destOrd="0" presId="urn:microsoft.com/office/officeart/2005/8/layout/radial4"/>
    <dgm:cxn modelId="{87EF440C-1E8D-4CE8-A54A-F5EC49767C96}" type="presParOf" srcId="{B733F93D-70F6-BB40-B13F-CDC65ABDFAC0}" destId="{A7C99F65-E070-FF44-B0BB-BE71A17A7145}" srcOrd="0" destOrd="0" presId="urn:microsoft.com/office/officeart/2005/8/layout/radial4"/>
    <dgm:cxn modelId="{68EC978A-E805-4C1A-B894-A0B07DC49C0E}" type="presParOf" srcId="{B733F93D-70F6-BB40-B13F-CDC65ABDFAC0}" destId="{7284A858-4F09-1B49-8C8B-632B327B1D05}" srcOrd="1" destOrd="0" presId="urn:microsoft.com/office/officeart/2005/8/layout/radial4"/>
    <dgm:cxn modelId="{B1B9CAC4-9BFD-4F0D-99F7-5CD14E2411C7}" type="presParOf" srcId="{B733F93D-70F6-BB40-B13F-CDC65ABDFAC0}" destId="{A1ED1998-5B6E-4D47-A71E-CD1AE22914B6}" srcOrd="2" destOrd="0" presId="urn:microsoft.com/office/officeart/2005/8/layout/radial4"/>
    <dgm:cxn modelId="{3A039A12-B12C-44BC-AFC2-406F60220AFA}" type="presParOf" srcId="{B733F93D-70F6-BB40-B13F-CDC65ABDFAC0}" destId="{4475E642-A156-B64A-BBAE-AF68D8D07EED}" srcOrd="3" destOrd="0" presId="urn:microsoft.com/office/officeart/2005/8/layout/radial4"/>
    <dgm:cxn modelId="{B033CAE8-F0C1-424E-BE51-DF52EFFD6668}" type="presParOf" srcId="{B733F93D-70F6-BB40-B13F-CDC65ABDFAC0}" destId="{99DFA503-D0C5-8E45-8BD7-AF52DD019B24}" srcOrd="4" destOrd="0" presId="urn:microsoft.com/office/officeart/2005/8/layout/radial4"/>
    <dgm:cxn modelId="{5BF1C77D-FCAC-4280-8E81-46B50C74651C}" type="presParOf" srcId="{B733F93D-70F6-BB40-B13F-CDC65ABDFAC0}" destId="{B7363238-A028-A842-A8E0-8D8D2B0DB7E5}" srcOrd="5" destOrd="0" presId="urn:microsoft.com/office/officeart/2005/8/layout/radial4"/>
    <dgm:cxn modelId="{333AD231-1AAA-4C39-A29A-46E7F347449F}" type="presParOf" srcId="{B733F93D-70F6-BB40-B13F-CDC65ABDFAC0}" destId="{49B2516D-46C3-5C42-82B6-FAB20F1D11CE}" srcOrd="6" destOrd="0" presId="urn:microsoft.com/office/officeart/2005/8/layout/radial4"/>
    <dgm:cxn modelId="{8B4D6301-DAEA-4376-AFAC-47788F1EFE07}" type="presParOf" srcId="{B733F93D-70F6-BB40-B13F-CDC65ABDFAC0}" destId="{A45A7DA5-7059-3F4D-BEDF-26301F2ACA23}" srcOrd="7" destOrd="0" presId="urn:microsoft.com/office/officeart/2005/8/layout/radial4"/>
    <dgm:cxn modelId="{3B1D17B7-B2C4-4F78-99EE-0F918978ED16}" type="presParOf" srcId="{B733F93D-70F6-BB40-B13F-CDC65ABDFAC0}" destId="{CF0A0D58-AD2F-FF4B-B550-43602E0CF10F}" srcOrd="8" destOrd="0" presId="urn:microsoft.com/office/officeart/2005/8/layout/radial4"/>
    <dgm:cxn modelId="{9CB51E36-0235-4782-8938-5F0BE5EC90B2}" type="presParOf" srcId="{B733F93D-70F6-BB40-B13F-CDC65ABDFAC0}" destId="{73E47D25-3DFA-D441-B2A7-49DA4E427502}" srcOrd="9" destOrd="0" presId="urn:microsoft.com/office/officeart/2005/8/layout/radial4"/>
    <dgm:cxn modelId="{3233F2B4-6C16-4A7C-B966-1114258F535E}" type="presParOf" srcId="{B733F93D-70F6-BB40-B13F-CDC65ABDFAC0}" destId="{00E9F1E9-FEF4-4343-851D-6B0D1F555C2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5FF56-F1A1-1649-A756-0FC147A5A046}">
      <dsp:nvSpPr>
        <dsp:cNvPr id="0" name=""/>
        <dsp:cNvSpPr/>
      </dsp:nvSpPr>
      <dsp:spPr>
        <a:xfrm>
          <a:off x="0" y="322221"/>
          <a:ext cx="7467600" cy="667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569" tIns="333248" rIns="57956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UDP, TCP, ICMP</a:t>
          </a:r>
          <a:endParaRPr lang="en-US" sz="1600" kern="1200" dirty="0"/>
        </a:p>
      </dsp:txBody>
      <dsp:txXfrm>
        <a:off x="0" y="322221"/>
        <a:ext cx="7467600" cy="667800"/>
      </dsp:txXfrm>
    </dsp:sp>
    <dsp:sp modelId="{62AB647D-96A4-A34F-A627-EA800815CC0A}">
      <dsp:nvSpPr>
        <dsp:cNvPr id="0" name=""/>
        <dsp:cNvSpPr/>
      </dsp:nvSpPr>
      <dsp:spPr>
        <a:xfrm>
          <a:off x="373380" y="86061"/>
          <a:ext cx="522732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l" defTabSz="711200">
            <a:lnSpc>
              <a:spcPct val="90000"/>
            </a:lnSpc>
            <a:spcBef>
              <a:spcPct val="0"/>
            </a:spcBef>
            <a:spcAft>
              <a:spcPct val="35000"/>
            </a:spcAft>
          </a:pPr>
          <a:r>
            <a:rPr lang="en-US" sz="1600" kern="1200" dirty="0" smtClean="0"/>
            <a:t>Transport Layer</a:t>
          </a:r>
          <a:endParaRPr lang="en-US" sz="1600" kern="1200" dirty="0"/>
        </a:p>
      </dsp:txBody>
      <dsp:txXfrm>
        <a:off x="396437" y="109118"/>
        <a:ext cx="5181206" cy="426206"/>
      </dsp:txXfrm>
    </dsp:sp>
    <dsp:sp modelId="{A1B44D00-F5FE-534C-AAE0-28FFBA3FB34C}">
      <dsp:nvSpPr>
        <dsp:cNvPr id="0" name=""/>
        <dsp:cNvSpPr/>
      </dsp:nvSpPr>
      <dsp:spPr>
        <a:xfrm>
          <a:off x="0" y="1312581"/>
          <a:ext cx="7467600" cy="667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569" tIns="333248" rIns="57956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IPv6 (IPv4 with adapter)</a:t>
          </a:r>
          <a:endParaRPr lang="en-US" sz="1600" kern="1200" dirty="0"/>
        </a:p>
      </dsp:txBody>
      <dsp:txXfrm>
        <a:off x="0" y="1312581"/>
        <a:ext cx="7467600" cy="667800"/>
      </dsp:txXfrm>
    </dsp:sp>
    <dsp:sp modelId="{5757361F-A5BD-7B41-8737-0C95BE014668}">
      <dsp:nvSpPr>
        <dsp:cNvPr id="0" name=""/>
        <dsp:cNvSpPr/>
      </dsp:nvSpPr>
      <dsp:spPr>
        <a:xfrm>
          <a:off x="373380" y="1076421"/>
          <a:ext cx="522732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l" defTabSz="711200">
            <a:lnSpc>
              <a:spcPct val="90000"/>
            </a:lnSpc>
            <a:spcBef>
              <a:spcPct val="0"/>
            </a:spcBef>
            <a:spcAft>
              <a:spcPct val="35000"/>
            </a:spcAft>
          </a:pPr>
          <a:r>
            <a:rPr lang="en-US" sz="1600" kern="1200" dirty="0" smtClean="0"/>
            <a:t>Network Layer</a:t>
          </a:r>
          <a:endParaRPr lang="en-US" sz="1600" kern="1200" dirty="0"/>
        </a:p>
      </dsp:txBody>
      <dsp:txXfrm>
        <a:off x="396437" y="1099478"/>
        <a:ext cx="5181206" cy="426206"/>
      </dsp:txXfrm>
    </dsp:sp>
    <dsp:sp modelId="{EDAF1564-F71D-724A-8BC5-73A8B6AB2ADE}">
      <dsp:nvSpPr>
        <dsp:cNvPr id="0" name=""/>
        <dsp:cNvSpPr/>
      </dsp:nvSpPr>
      <dsp:spPr>
        <a:xfrm>
          <a:off x="0" y="2302941"/>
          <a:ext cx="746760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569" tIns="333248" rIns="579569"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rgbClr val="FF0000"/>
              </a:solidFill>
              <a:effectLst/>
            </a:rPr>
            <a:t>LLC (802.15.12)</a:t>
          </a:r>
          <a:endParaRPr lang="en-US" sz="1600" b="1" kern="1200" dirty="0">
            <a:solidFill>
              <a:srgbClr val="FF0000"/>
            </a:solidFill>
            <a:effectLst/>
          </a:endParaRPr>
        </a:p>
        <a:p>
          <a:pPr marL="171450" lvl="1" indent="-171450" algn="l" defTabSz="711200">
            <a:lnSpc>
              <a:spcPct val="90000"/>
            </a:lnSpc>
            <a:spcBef>
              <a:spcPct val="0"/>
            </a:spcBef>
            <a:spcAft>
              <a:spcPct val="15000"/>
            </a:spcAft>
            <a:buChar char="••"/>
          </a:pPr>
          <a:r>
            <a:rPr lang="en-US" sz="1600" kern="1200" dirty="0" smtClean="0"/>
            <a:t>MAC (802.15.4)</a:t>
          </a:r>
          <a:endParaRPr lang="en-US" sz="1600" kern="1200" dirty="0"/>
        </a:p>
      </dsp:txBody>
      <dsp:txXfrm>
        <a:off x="0" y="2302941"/>
        <a:ext cx="7467600" cy="907200"/>
      </dsp:txXfrm>
    </dsp:sp>
    <dsp:sp modelId="{D7C0B216-F4D7-F949-98AD-D48CC813219E}">
      <dsp:nvSpPr>
        <dsp:cNvPr id="0" name=""/>
        <dsp:cNvSpPr/>
      </dsp:nvSpPr>
      <dsp:spPr>
        <a:xfrm>
          <a:off x="373380" y="2066781"/>
          <a:ext cx="522732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l" defTabSz="711200">
            <a:lnSpc>
              <a:spcPct val="90000"/>
            </a:lnSpc>
            <a:spcBef>
              <a:spcPct val="0"/>
            </a:spcBef>
            <a:spcAft>
              <a:spcPct val="35000"/>
            </a:spcAft>
          </a:pPr>
          <a:r>
            <a:rPr lang="en-US" sz="1600" kern="1200" dirty="0" smtClean="0"/>
            <a:t>Data Link Layer</a:t>
          </a:r>
          <a:endParaRPr lang="en-US" sz="1600" kern="1200" dirty="0"/>
        </a:p>
      </dsp:txBody>
      <dsp:txXfrm>
        <a:off x="396437" y="2089838"/>
        <a:ext cx="5181206" cy="426206"/>
      </dsp:txXfrm>
    </dsp:sp>
    <dsp:sp modelId="{D7072573-2C00-BC4C-B058-738E2B597A06}">
      <dsp:nvSpPr>
        <dsp:cNvPr id="0" name=""/>
        <dsp:cNvSpPr/>
      </dsp:nvSpPr>
      <dsp:spPr>
        <a:xfrm>
          <a:off x="0" y="3532701"/>
          <a:ext cx="746760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569" tIns="333248" rIns="57956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802.15.4 Modulations: O-QPSK,BFSK, FSK, OFDM </a:t>
          </a:r>
          <a:endParaRPr lang="en-US" sz="1600" kern="1200" dirty="0"/>
        </a:p>
        <a:p>
          <a:pPr marL="171450" lvl="1" indent="-171450" algn="l" defTabSz="711200">
            <a:lnSpc>
              <a:spcPct val="90000"/>
            </a:lnSpc>
            <a:spcBef>
              <a:spcPct val="0"/>
            </a:spcBef>
            <a:spcAft>
              <a:spcPct val="15000"/>
            </a:spcAft>
            <a:buChar char="••"/>
          </a:pPr>
          <a:r>
            <a:rPr lang="en-US" sz="1600" kern="1200" dirty="0" smtClean="0"/>
            <a:t>802.15.4 Frequency Bands: (433, 890, 915, 2450, et al)</a:t>
          </a:r>
          <a:endParaRPr lang="en-US" sz="1600" kern="1200" dirty="0"/>
        </a:p>
      </dsp:txBody>
      <dsp:txXfrm>
        <a:off x="0" y="3532701"/>
        <a:ext cx="7467600" cy="907200"/>
      </dsp:txXfrm>
    </dsp:sp>
    <dsp:sp modelId="{1BBB5779-D30F-4E47-A130-04CD3B828675}">
      <dsp:nvSpPr>
        <dsp:cNvPr id="0" name=""/>
        <dsp:cNvSpPr/>
      </dsp:nvSpPr>
      <dsp:spPr>
        <a:xfrm>
          <a:off x="373380" y="3296541"/>
          <a:ext cx="522732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l" defTabSz="711200">
            <a:lnSpc>
              <a:spcPct val="90000"/>
            </a:lnSpc>
            <a:spcBef>
              <a:spcPct val="0"/>
            </a:spcBef>
            <a:spcAft>
              <a:spcPct val="35000"/>
            </a:spcAft>
          </a:pPr>
          <a:r>
            <a:rPr lang="en-US" sz="1600" kern="1200" dirty="0" smtClean="0"/>
            <a:t>Physical Layer</a:t>
          </a:r>
          <a:endParaRPr lang="en-US" sz="1600" kern="1200" dirty="0"/>
        </a:p>
      </dsp:txBody>
      <dsp:txXfrm>
        <a:off x="396437" y="3319598"/>
        <a:ext cx="518120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633AD-00BF-604B-B091-EA964560C8D0}">
      <dsp:nvSpPr>
        <dsp:cNvPr id="0" name=""/>
        <dsp:cNvSpPr/>
      </dsp:nvSpPr>
      <dsp:spPr>
        <a:xfrm>
          <a:off x="4334421" y="2590807"/>
          <a:ext cx="3133178" cy="16512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27013" lvl="1" indent="-60325" algn="l" defTabSz="622300">
            <a:lnSpc>
              <a:spcPct val="90000"/>
            </a:lnSpc>
            <a:spcBef>
              <a:spcPct val="0"/>
            </a:spcBef>
            <a:spcAft>
              <a:spcPct val="15000"/>
            </a:spcAft>
            <a:buChar char="••"/>
          </a:pPr>
          <a:r>
            <a:rPr lang="en-US" sz="1400" kern="1200" dirty="0" smtClean="0"/>
            <a:t>Part of IETF 6tisch standard for TSCH (deterministic behavior adapted from WHART and ISA100.11a)</a:t>
          </a:r>
          <a:endParaRPr lang="en-US" sz="1400" kern="1200" dirty="0"/>
        </a:p>
      </dsp:txBody>
      <dsp:txXfrm>
        <a:off x="5310648" y="3039897"/>
        <a:ext cx="2120678" cy="1165907"/>
      </dsp:txXfrm>
    </dsp:sp>
    <dsp:sp modelId="{3067CC55-0FAD-4D41-AA5E-BBE49F1DB0A3}">
      <dsp:nvSpPr>
        <dsp:cNvPr id="0" name=""/>
        <dsp:cNvSpPr/>
      </dsp:nvSpPr>
      <dsp:spPr>
        <a:xfrm>
          <a:off x="395342" y="2895593"/>
          <a:ext cx="2432709" cy="12916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Layer 2 Mesh routing standard (IEEE 802.15.10)</a:t>
          </a:r>
          <a:endParaRPr lang="en-US" sz="1400" kern="1200" dirty="0"/>
        </a:p>
      </dsp:txBody>
      <dsp:txXfrm>
        <a:off x="423715" y="3246876"/>
        <a:ext cx="1646150" cy="911984"/>
      </dsp:txXfrm>
    </dsp:sp>
    <dsp:sp modelId="{2514DD4E-4710-A941-A849-A5D42D2F731F}">
      <dsp:nvSpPr>
        <dsp:cNvPr id="0" name=""/>
        <dsp:cNvSpPr/>
      </dsp:nvSpPr>
      <dsp:spPr>
        <a:xfrm>
          <a:off x="4099357" y="-26556"/>
          <a:ext cx="2544381" cy="14298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IPv6 network adaption standard for 802.15.4</a:t>
          </a:r>
          <a:br>
            <a:rPr lang="en-US" sz="1400" kern="1200" dirty="0" smtClean="0"/>
          </a:br>
          <a:r>
            <a:rPr lang="en-US" sz="1400" kern="1200" dirty="0" smtClean="0"/>
            <a:t>(RFC 6775)</a:t>
          </a:r>
          <a:endParaRPr lang="en-US" sz="1400" kern="1200" dirty="0"/>
        </a:p>
      </dsp:txBody>
      <dsp:txXfrm>
        <a:off x="4894082" y="4854"/>
        <a:ext cx="1718246" cy="1009591"/>
      </dsp:txXfrm>
    </dsp:sp>
    <dsp:sp modelId="{5B4000CB-373F-4542-847F-090F716C983B}">
      <dsp:nvSpPr>
        <dsp:cNvPr id="0" name=""/>
        <dsp:cNvSpPr/>
      </dsp:nvSpPr>
      <dsp:spPr>
        <a:xfrm>
          <a:off x="529462" y="-26556"/>
          <a:ext cx="2481139" cy="14298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Key Management Protocol Layer 2 standard </a:t>
          </a:r>
          <a:br>
            <a:rPr lang="en-US" sz="1400" kern="1200" dirty="0" smtClean="0"/>
          </a:br>
          <a:r>
            <a:rPr lang="en-US" sz="1400" kern="1200" dirty="0" smtClean="0"/>
            <a:t>(IEEE 802.15.9)</a:t>
          </a:r>
          <a:endParaRPr lang="en-US" sz="1400" kern="1200" dirty="0"/>
        </a:p>
      </dsp:txBody>
      <dsp:txXfrm>
        <a:off x="560872" y="4854"/>
        <a:ext cx="1673977" cy="1009591"/>
      </dsp:txXfrm>
    </dsp:sp>
    <dsp:sp modelId="{7656E21D-1739-0D43-BB49-0DD9AC3A5798}">
      <dsp:nvSpPr>
        <dsp:cNvPr id="0" name=""/>
        <dsp:cNvSpPr/>
      </dsp:nvSpPr>
      <dsp:spPr>
        <a:xfrm>
          <a:off x="1754306" y="283488"/>
          <a:ext cx="1934809" cy="193480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KMP</a:t>
          </a:r>
          <a:endParaRPr lang="en-US" sz="1800" kern="1200" dirty="0"/>
        </a:p>
      </dsp:txBody>
      <dsp:txXfrm>
        <a:off x="2320998" y="850180"/>
        <a:ext cx="1368117" cy="1368117"/>
      </dsp:txXfrm>
    </dsp:sp>
    <dsp:sp modelId="{75FC2C34-284B-DB4F-B593-5DFFEA778138}">
      <dsp:nvSpPr>
        <dsp:cNvPr id="0" name=""/>
        <dsp:cNvSpPr/>
      </dsp:nvSpPr>
      <dsp:spPr>
        <a:xfrm rot="5400000">
          <a:off x="3778483" y="283488"/>
          <a:ext cx="1934809" cy="193480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6LoWPAN</a:t>
          </a:r>
          <a:endParaRPr lang="en-US" sz="1800" kern="1200" dirty="0"/>
        </a:p>
      </dsp:txBody>
      <dsp:txXfrm rot="-5400000">
        <a:off x="3778483" y="850180"/>
        <a:ext cx="1368117" cy="1368117"/>
      </dsp:txXfrm>
    </dsp:sp>
    <dsp:sp modelId="{D059BAD1-973F-1F45-A671-24324F17F106}">
      <dsp:nvSpPr>
        <dsp:cNvPr id="0" name=""/>
        <dsp:cNvSpPr/>
      </dsp:nvSpPr>
      <dsp:spPr>
        <a:xfrm rot="10800000">
          <a:off x="3778483" y="2307665"/>
          <a:ext cx="1934809" cy="193480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6top</a:t>
          </a:r>
          <a:endParaRPr lang="en-US" sz="1800" kern="1200" dirty="0"/>
        </a:p>
      </dsp:txBody>
      <dsp:txXfrm rot="10800000">
        <a:off x="3778483" y="2307665"/>
        <a:ext cx="1368117" cy="1368117"/>
      </dsp:txXfrm>
    </dsp:sp>
    <dsp:sp modelId="{FDAF943B-DD8A-AF4F-8B86-14BFEDA1DC54}">
      <dsp:nvSpPr>
        <dsp:cNvPr id="0" name=""/>
        <dsp:cNvSpPr/>
      </dsp:nvSpPr>
      <dsp:spPr>
        <a:xfrm rot="16200000">
          <a:off x="1754306" y="2307665"/>
          <a:ext cx="1934809" cy="193480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L2R</a:t>
          </a:r>
          <a:endParaRPr lang="en-US" sz="1800" kern="1200" dirty="0"/>
        </a:p>
      </dsp:txBody>
      <dsp:txXfrm rot="5400000">
        <a:off x="2320998" y="2307665"/>
        <a:ext cx="1368117" cy="1368117"/>
      </dsp:txXfrm>
    </dsp:sp>
    <dsp:sp modelId="{BCA558E1-2788-1143-898A-7F2A1CBA58E8}">
      <dsp:nvSpPr>
        <dsp:cNvPr id="0" name=""/>
        <dsp:cNvSpPr/>
      </dsp:nvSpPr>
      <dsp:spPr>
        <a:xfrm>
          <a:off x="3399788" y="1860827"/>
          <a:ext cx="668023" cy="580889"/>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914DF940-2C16-0849-9B6D-510905F70F07}">
      <dsp:nvSpPr>
        <dsp:cNvPr id="0" name=""/>
        <dsp:cNvSpPr/>
      </dsp:nvSpPr>
      <dsp:spPr>
        <a:xfrm rot="10800000">
          <a:off x="3399788" y="2084246"/>
          <a:ext cx="668023" cy="580889"/>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99F65-E070-FF44-B0BB-BE71A17A7145}">
      <dsp:nvSpPr>
        <dsp:cNvPr id="0" name=""/>
        <dsp:cNvSpPr/>
      </dsp:nvSpPr>
      <dsp:spPr>
        <a:xfrm>
          <a:off x="3005390" y="2600060"/>
          <a:ext cx="1925061" cy="192506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802.15.4 MAC</a:t>
          </a:r>
          <a:endParaRPr lang="en-US" sz="2600" kern="1200" dirty="0"/>
        </a:p>
      </dsp:txBody>
      <dsp:txXfrm>
        <a:off x="3287309" y="2881979"/>
        <a:ext cx="1361223" cy="1361223"/>
      </dsp:txXfrm>
    </dsp:sp>
    <dsp:sp modelId="{7284A858-4F09-1B49-8C8B-632B327B1D05}">
      <dsp:nvSpPr>
        <dsp:cNvPr id="0" name=""/>
        <dsp:cNvSpPr/>
      </dsp:nvSpPr>
      <dsp:spPr>
        <a:xfrm rot="10800000">
          <a:off x="1137693" y="3288270"/>
          <a:ext cx="1764973" cy="54864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ED1998-5B6E-4D47-A71E-CD1AE22914B6}">
      <dsp:nvSpPr>
        <dsp:cNvPr id="0" name=""/>
        <dsp:cNvSpPr/>
      </dsp:nvSpPr>
      <dsp:spPr>
        <a:xfrm>
          <a:off x="223289" y="2831068"/>
          <a:ext cx="1828808" cy="14630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PAN Configuration</a:t>
          </a:r>
          <a:endParaRPr lang="en-US" sz="1400" kern="1200" dirty="0"/>
        </a:p>
      </dsp:txBody>
      <dsp:txXfrm>
        <a:off x="266140" y="2873919"/>
        <a:ext cx="1743106" cy="1377345"/>
      </dsp:txXfrm>
    </dsp:sp>
    <dsp:sp modelId="{4475E642-A156-B64A-BBAE-AF68D8D07EED}">
      <dsp:nvSpPr>
        <dsp:cNvPr id="0" name=""/>
        <dsp:cNvSpPr/>
      </dsp:nvSpPr>
      <dsp:spPr>
        <a:xfrm rot="12893688">
          <a:off x="988031" y="2007376"/>
          <a:ext cx="2286834" cy="54864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9DFA503-D0C5-8E45-8BD7-AF52DD019B24}">
      <dsp:nvSpPr>
        <dsp:cNvPr id="0" name=""/>
        <dsp:cNvSpPr/>
      </dsp:nvSpPr>
      <dsp:spPr>
        <a:xfrm>
          <a:off x="279209" y="896058"/>
          <a:ext cx="1828808" cy="14630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Security Configuration</a:t>
          </a:r>
          <a:endParaRPr lang="en-US" sz="1400" kern="1200" dirty="0"/>
        </a:p>
      </dsp:txBody>
      <dsp:txXfrm>
        <a:off x="322060" y="938909"/>
        <a:ext cx="1743106" cy="1377345"/>
      </dsp:txXfrm>
    </dsp:sp>
    <dsp:sp modelId="{B7363238-A028-A842-A8E0-8D8D2B0DB7E5}">
      <dsp:nvSpPr>
        <dsp:cNvPr id="0" name=""/>
        <dsp:cNvSpPr/>
      </dsp:nvSpPr>
      <dsp:spPr>
        <a:xfrm rot="15611962">
          <a:off x="2816797" y="1427109"/>
          <a:ext cx="1659247" cy="54864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B2516D-46C3-5C42-82B6-FAB20F1D11CE}">
      <dsp:nvSpPr>
        <dsp:cNvPr id="0" name=""/>
        <dsp:cNvSpPr/>
      </dsp:nvSpPr>
      <dsp:spPr>
        <a:xfrm>
          <a:off x="2590798" y="152390"/>
          <a:ext cx="1828808" cy="14630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Channel Configuration</a:t>
          </a:r>
          <a:endParaRPr lang="en-US" sz="1400" kern="1200" dirty="0"/>
        </a:p>
      </dsp:txBody>
      <dsp:txXfrm>
        <a:off x="2633649" y="195241"/>
        <a:ext cx="1743106" cy="1377345"/>
      </dsp:txXfrm>
    </dsp:sp>
    <dsp:sp modelId="{A45A7DA5-7059-3F4D-BEDF-26301F2ACA23}">
      <dsp:nvSpPr>
        <dsp:cNvPr id="0" name=""/>
        <dsp:cNvSpPr/>
      </dsp:nvSpPr>
      <dsp:spPr>
        <a:xfrm rot="18982573">
          <a:off x="4459889" y="1802014"/>
          <a:ext cx="2134916" cy="54864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0A0D58-AD2F-FF4B-B550-43602E0CF10F}">
      <dsp:nvSpPr>
        <dsp:cNvPr id="0" name=""/>
        <dsp:cNvSpPr/>
      </dsp:nvSpPr>
      <dsp:spPr>
        <a:xfrm>
          <a:off x="4664286" y="608351"/>
          <a:ext cx="3271556" cy="14630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ts val="324"/>
            </a:spcAft>
          </a:pPr>
          <a:r>
            <a:rPr lang="en-US" sz="2200" kern="1200" dirty="0" smtClean="0"/>
            <a:t>New features such as:</a:t>
          </a:r>
          <a:br>
            <a:rPr lang="en-US" sz="2200" kern="1200" dirty="0" smtClean="0"/>
          </a:br>
          <a:r>
            <a:rPr lang="en-US" sz="2200" kern="1200" dirty="0" smtClean="0"/>
            <a:t>- </a:t>
          </a:r>
          <a:r>
            <a:rPr lang="en-US" sz="1600" kern="1200" dirty="0" smtClean="0"/>
            <a:t>Duplicate frames detection</a:t>
          </a:r>
          <a:br>
            <a:rPr lang="en-US" sz="1600" kern="1200" dirty="0" smtClean="0"/>
          </a:br>
          <a:r>
            <a:rPr lang="en-US" sz="1600" kern="1200" dirty="0" smtClean="0"/>
            <a:t>-  Priority operation</a:t>
          </a:r>
        </a:p>
        <a:p>
          <a:pPr lvl="0" algn="l" defTabSz="977900">
            <a:lnSpc>
              <a:spcPct val="90000"/>
            </a:lnSpc>
            <a:spcBef>
              <a:spcPct val="0"/>
            </a:spcBef>
            <a:spcAft>
              <a:spcPts val="324"/>
            </a:spcAft>
          </a:pPr>
          <a:r>
            <a:rPr lang="en-US" sz="1600" kern="1200" dirty="0" smtClean="0"/>
            <a:t>-  </a:t>
          </a:r>
          <a:r>
            <a:rPr lang="en-US" sz="1600" kern="1200" dirty="0" err="1" smtClean="0"/>
            <a:t>EtherType</a:t>
          </a:r>
          <a:r>
            <a:rPr lang="en-US" sz="1600" kern="1200" dirty="0" smtClean="0"/>
            <a:t> (indicates protocol)</a:t>
          </a:r>
          <a:endParaRPr lang="en-US" sz="1600" kern="1200" dirty="0"/>
        </a:p>
      </dsp:txBody>
      <dsp:txXfrm>
        <a:off x="4707137" y="651202"/>
        <a:ext cx="3185854" cy="1377345"/>
      </dsp:txXfrm>
    </dsp:sp>
    <dsp:sp modelId="{73E47D25-3DFA-D441-B2A7-49DA4E427502}">
      <dsp:nvSpPr>
        <dsp:cNvPr id="0" name=""/>
        <dsp:cNvSpPr/>
      </dsp:nvSpPr>
      <dsp:spPr>
        <a:xfrm>
          <a:off x="5033175" y="3288270"/>
          <a:ext cx="1764973" cy="54864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E9F1E9-FEF4-4343-851D-6B0D1F555C22}">
      <dsp:nvSpPr>
        <dsp:cNvPr id="0" name=""/>
        <dsp:cNvSpPr/>
      </dsp:nvSpPr>
      <dsp:spPr>
        <a:xfrm>
          <a:off x="5883744" y="2831068"/>
          <a:ext cx="1828808" cy="14630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l" defTabSz="622300">
            <a:lnSpc>
              <a:spcPct val="90000"/>
            </a:lnSpc>
            <a:spcBef>
              <a:spcPct val="0"/>
            </a:spcBef>
            <a:spcAft>
              <a:spcPct val="35000"/>
            </a:spcAft>
          </a:pPr>
          <a:r>
            <a:rPr lang="en-US" sz="1400" kern="1200" dirty="0" smtClean="0"/>
            <a:t>Information Element (IE) use</a:t>
          </a:r>
        </a:p>
        <a:p>
          <a:pPr lvl="0" algn="l" defTabSz="622300">
            <a:lnSpc>
              <a:spcPct val="90000"/>
            </a:lnSpc>
            <a:spcBef>
              <a:spcPct val="0"/>
            </a:spcBef>
            <a:spcAft>
              <a:spcPct val="35000"/>
            </a:spcAft>
          </a:pPr>
          <a:r>
            <a:rPr lang="en-US" sz="1400" kern="1200" dirty="0" smtClean="0"/>
            <a:t>-Standardized L2 data handling</a:t>
          </a:r>
        </a:p>
        <a:p>
          <a:pPr lvl="0" algn="l" defTabSz="622300">
            <a:lnSpc>
              <a:spcPct val="90000"/>
            </a:lnSpc>
            <a:spcBef>
              <a:spcPct val="0"/>
            </a:spcBef>
            <a:spcAft>
              <a:spcPct val="35000"/>
            </a:spcAft>
          </a:pPr>
          <a:r>
            <a:rPr lang="en-US" sz="1400" kern="1200" dirty="0" smtClean="0"/>
            <a:t>- Upper layer creation/use</a:t>
          </a:r>
          <a:endParaRPr lang="en-US" sz="1400" kern="1200" dirty="0"/>
        </a:p>
      </dsp:txBody>
      <dsp:txXfrm>
        <a:off x="5926595" y="2873919"/>
        <a:ext cx="1743106" cy="13773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AF2CB99F-C4DA-4A9E-B2B4-2DB166AD407D}" type="slidenum">
              <a:rPr lang="en-US"/>
              <a:pPr>
                <a:defRPr/>
              </a:pPr>
              <a:t>‹#›</a:t>
            </a:fld>
            <a:endParaRPr lang="en-US"/>
          </a:p>
        </p:txBody>
      </p:sp>
      <p:sp>
        <p:nvSpPr>
          <p:cNvPr id="15366"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20750"/>
            <a:r>
              <a:rPr lang="en-US" sz="1200"/>
              <a:t>Submission</a:t>
            </a:r>
          </a:p>
        </p:txBody>
      </p:sp>
      <p:sp>
        <p:nvSpPr>
          <p:cNvPr id="15368"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55450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29000" y="93663"/>
            <a:ext cx="27844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vl1pPr>
          </a:lstStyle>
          <a:p>
            <a:pPr>
              <a:defRPr/>
            </a:pPr>
            <a:r>
              <a:rPr lang="en-US"/>
              <a:t>doc.: IEEE 802.15-01/468r0</a:t>
            </a:r>
          </a:p>
        </p:txBody>
      </p:sp>
      <p:sp>
        <p:nvSpPr>
          <p:cNvPr id="2051" name="Rectangle 3"/>
          <p:cNvSpPr>
            <a:spLocks noGrp="1" noChangeArrowheads="1"/>
          </p:cNvSpPr>
          <p:nvPr>
            <p:ph type="dt" idx="1"/>
          </p:nvPr>
        </p:nvSpPr>
        <p:spPr bwMode="auto">
          <a:xfrm>
            <a:off x="646113" y="93663"/>
            <a:ext cx="27082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vl1pPr>
          </a:lstStyle>
          <a:p>
            <a:pPr>
              <a:defRPr/>
            </a:pPr>
            <a:r>
              <a:rPr lang="en-US"/>
              <a:t>November 2001</a:t>
            </a:r>
          </a:p>
        </p:txBody>
      </p:sp>
      <p:sp>
        <p:nvSpPr>
          <p:cNvPr id="12292" name="Rectangle 4"/>
          <p:cNvSpPr>
            <a:spLocks noChangeArrowheads="1" noTextEdit="1"/>
          </p:cNvSpPr>
          <p:nvPr>
            <p:ph type="sldImg" idx="2"/>
          </p:nvPr>
        </p:nvSpPr>
        <p:spPr bwMode="auto">
          <a:xfrm>
            <a:off x="1149350" y="690563"/>
            <a:ext cx="4559300" cy="34178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6" tIns="45430" rIns="92426" bIns="454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30625" y="8853488"/>
            <a:ext cx="248285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0850" lvl="4" algn="r" defTabSz="920750">
              <a:defRPr sz="1200"/>
            </a:lvl5pPr>
          </a:lstStyle>
          <a:p>
            <a:pPr lvl="4">
              <a:defRPr/>
            </a:pPr>
            <a:r>
              <a:rPr lang="en-US"/>
              <a:t>Robert F. Heile</a:t>
            </a:r>
          </a:p>
        </p:txBody>
      </p:sp>
      <p:sp>
        <p:nvSpPr>
          <p:cNvPr id="2055" name="Rectangle 7"/>
          <p:cNvSpPr>
            <a:spLocks noGrp="1" noChangeArrowheads="1"/>
          </p:cNvSpPr>
          <p:nvPr>
            <p:ph type="sldNum" sz="quarter" idx="5"/>
          </p:nvPr>
        </p:nvSpPr>
        <p:spPr bwMode="auto">
          <a:xfrm>
            <a:off x="2901950" y="8853488"/>
            <a:ext cx="79216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200"/>
            </a:lvl1pPr>
          </a:lstStyle>
          <a:p>
            <a:pPr>
              <a:defRPr/>
            </a:pPr>
            <a:r>
              <a:rPr lang="en-US"/>
              <a:t>Page </a:t>
            </a:r>
            <a:fld id="{CD27F691-E184-4BD4-8FB6-A646F0C9B653}" type="slidenum">
              <a:rPr lang="en-US"/>
              <a:pPr>
                <a:defRPr/>
              </a:pPr>
              <a:t>‹#›</a:t>
            </a:fld>
            <a:endParaRPr lang="en-US"/>
          </a:p>
        </p:txBody>
      </p:sp>
      <p:sp>
        <p:nvSpPr>
          <p:cNvPr id="12296" name="Rectangle 8"/>
          <p:cNvSpPr>
            <a:spLocks noChangeArrowheads="1"/>
          </p:cNvSpPr>
          <p:nvPr/>
        </p:nvSpPr>
        <p:spPr bwMode="auto">
          <a:xfrm>
            <a:off x="715963" y="8853488"/>
            <a:ext cx="7032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01700"/>
            <a:r>
              <a:rPr lang="en-US" sz="1200"/>
              <a:t>Submission</a:t>
            </a:r>
          </a:p>
        </p:txBody>
      </p:sp>
      <p:sp>
        <p:nvSpPr>
          <p:cNvPr id="12297"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923204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lvl1pPr defTabSz="920750">
              <a:defRPr sz="3200">
                <a:solidFill>
                  <a:schemeClr val="tx1"/>
                </a:solidFill>
                <a:latin typeface="Times New Roman" pitchFamily="18" charset="0"/>
              </a:defRPr>
            </a:lvl1pPr>
            <a:lvl2pPr marL="742950" indent="-285750" defTabSz="920750">
              <a:defRPr sz="3200">
                <a:solidFill>
                  <a:schemeClr val="tx1"/>
                </a:solidFill>
                <a:latin typeface="Times New Roman" pitchFamily="18" charset="0"/>
              </a:defRPr>
            </a:lvl2pPr>
            <a:lvl3pPr marL="1143000" indent="-228600" defTabSz="920750">
              <a:defRPr sz="3200">
                <a:solidFill>
                  <a:schemeClr val="tx1"/>
                </a:solidFill>
                <a:latin typeface="Times New Roman" pitchFamily="18" charset="0"/>
              </a:defRPr>
            </a:lvl3pPr>
            <a:lvl4pPr marL="1600200" indent="-228600" defTabSz="920750">
              <a:defRPr sz="3200">
                <a:solidFill>
                  <a:schemeClr val="tx1"/>
                </a:solidFill>
                <a:latin typeface="Times New Roman" pitchFamily="18" charset="0"/>
              </a:defRPr>
            </a:lvl4pPr>
            <a:lvl5pPr marL="2057400" indent="-228600" defTabSz="920750">
              <a:defRPr sz="3200">
                <a:solidFill>
                  <a:schemeClr val="tx1"/>
                </a:solidFill>
                <a:latin typeface="Times New Roman" pitchFamily="18" charset="0"/>
              </a:defRPr>
            </a:lvl5pPr>
            <a:lvl6pPr marL="2514600" indent="-228600" defTabSz="920750" eaLnBrk="0" fontAlgn="base" hangingPunct="0">
              <a:spcBef>
                <a:spcPct val="0"/>
              </a:spcBef>
              <a:spcAft>
                <a:spcPct val="0"/>
              </a:spcAft>
              <a:defRPr sz="3200">
                <a:solidFill>
                  <a:schemeClr val="tx1"/>
                </a:solidFill>
                <a:latin typeface="Times New Roman" pitchFamily="18" charset="0"/>
              </a:defRPr>
            </a:lvl6pPr>
            <a:lvl7pPr marL="2971800" indent="-228600" defTabSz="920750" eaLnBrk="0" fontAlgn="base" hangingPunct="0">
              <a:spcBef>
                <a:spcPct val="0"/>
              </a:spcBef>
              <a:spcAft>
                <a:spcPct val="0"/>
              </a:spcAft>
              <a:defRPr sz="3200">
                <a:solidFill>
                  <a:schemeClr val="tx1"/>
                </a:solidFill>
                <a:latin typeface="Times New Roman" pitchFamily="18" charset="0"/>
              </a:defRPr>
            </a:lvl7pPr>
            <a:lvl8pPr marL="3429000" indent="-228600" defTabSz="920750" eaLnBrk="0" fontAlgn="base" hangingPunct="0">
              <a:spcBef>
                <a:spcPct val="0"/>
              </a:spcBef>
              <a:spcAft>
                <a:spcPct val="0"/>
              </a:spcAft>
              <a:defRPr sz="3200">
                <a:solidFill>
                  <a:schemeClr val="tx1"/>
                </a:solidFill>
                <a:latin typeface="Times New Roman" pitchFamily="18" charset="0"/>
              </a:defRPr>
            </a:lvl8pPr>
            <a:lvl9pPr marL="3886200" indent="-228600" defTabSz="920750" eaLnBrk="0" fontAlgn="base" hangingPunct="0">
              <a:spcBef>
                <a:spcPct val="0"/>
              </a:spcBef>
              <a:spcAft>
                <a:spcPct val="0"/>
              </a:spcAft>
              <a:defRPr sz="3200">
                <a:solidFill>
                  <a:schemeClr val="tx1"/>
                </a:solidFill>
                <a:latin typeface="Times New Roman" pitchFamily="18" charset="0"/>
              </a:defRPr>
            </a:lvl9pPr>
          </a:lstStyle>
          <a:p>
            <a:r>
              <a:rPr lang="en-US" sz="1400" smtClean="0"/>
              <a:t>doc.: IEEE 802.15-01/468r0</a:t>
            </a:r>
          </a:p>
        </p:txBody>
      </p:sp>
      <p:sp>
        <p:nvSpPr>
          <p:cNvPr id="13315" name="Rectangle 3"/>
          <p:cNvSpPr>
            <a:spLocks noGrp="1" noChangeArrowheads="1"/>
          </p:cNvSpPr>
          <p:nvPr>
            <p:ph type="dt" sz="quarter" idx="1"/>
          </p:nvPr>
        </p:nvSpPr>
        <p:spPr>
          <a:noFill/>
        </p:spPr>
        <p:txBody>
          <a:bodyPr/>
          <a:lstStyle>
            <a:lvl1pPr defTabSz="920750">
              <a:defRPr sz="3200">
                <a:solidFill>
                  <a:schemeClr val="tx1"/>
                </a:solidFill>
                <a:latin typeface="Times New Roman" pitchFamily="18" charset="0"/>
              </a:defRPr>
            </a:lvl1pPr>
            <a:lvl2pPr marL="742950" indent="-285750" defTabSz="920750">
              <a:defRPr sz="3200">
                <a:solidFill>
                  <a:schemeClr val="tx1"/>
                </a:solidFill>
                <a:latin typeface="Times New Roman" pitchFamily="18" charset="0"/>
              </a:defRPr>
            </a:lvl2pPr>
            <a:lvl3pPr marL="1143000" indent="-228600" defTabSz="920750">
              <a:defRPr sz="3200">
                <a:solidFill>
                  <a:schemeClr val="tx1"/>
                </a:solidFill>
                <a:latin typeface="Times New Roman" pitchFamily="18" charset="0"/>
              </a:defRPr>
            </a:lvl3pPr>
            <a:lvl4pPr marL="1600200" indent="-228600" defTabSz="920750">
              <a:defRPr sz="3200">
                <a:solidFill>
                  <a:schemeClr val="tx1"/>
                </a:solidFill>
                <a:latin typeface="Times New Roman" pitchFamily="18" charset="0"/>
              </a:defRPr>
            </a:lvl4pPr>
            <a:lvl5pPr marL="2057400" indent="-228600" defTabSz="920750">
              <a:defRPr sz="3200">
                <a:solidFill>
                  <a:schemeClr val="tx1"/>
                </a:solidFill>
                <a:latin typeface="Times New Roman" pitchFamily="18" charset="0"/>
              </a:defRPr>
            </a:lvl5pPr>
            <a:lvl6pPr marL="2514600" indent="-228600" defTabSz="920750" eaLnBrk="0" fontAlgn="base" hangingPunct="0">
              <a:spcBef>
                <a:spcPct val="0"/>
              </a:spcBef>
              <a:spcAft>
                <a:spcPct val="0"/>
              </a:spcAft>
              <a:defRPr sz="3200">
                <a:solidFill>
                  <a:schemeClr val="tx1"/>
                </a:solidFill>
                <a:latin typeface="Times New Roman" pitchFamily="18" charset="0"/>
              </a:defRPr>
            </a:lvl6pPr>
            <a:lvl7pPr marL="2971800" indent="-228600" defTabSz="920750" eaLnBrk="0" fontAlgn="base" hangingPunct="0">
              <a:spcBef>
                <a:spcPct val="0"/>
              </a:spcBef>
              <a:spcAft>
                <a:spcPct val="0"/>
              </a:spcAft>
              <a:defRPr sz="3200">
                <a:solidFill>
                  <a:schemeClr val="tx1"/>
                </a:solidFill>
                <a:latin typeface="Times New Roman" pitchFamily="18" charset="0"/>
              </a:defRPr>
            </a:lvl7pPr>
            <a:lvl8pPr marL="3429000" indent="-228600" defTabSz="920750" eaLnBrk="0" fontAlgn="base" hangingPunct="0">
              <a:spcBef>
                <a:spcPct val="0"/>
              </a:spcBef>
              <a:spcAft>
                <a:spcPct val="0"/>
              </a:spcAft>
              <a:defRPr sz="3200">
                <a:solidFill>
                  <a:schemeClr val="tx1"/>
                </a:solidFill>
                <a:latin typeface="Times New Roman" pitchFamily="18" charset="0"/>
              </a:defRPr>
            </a:lvl8pPr>
            <a:lvl9pPr marL="3886200" indent="-228600" defTabSz="920750" eaLnBrk="0" fontAlgn="base" hangingPunct="0">
              <a:spcBef>
                <a:spcPct val="0"/>
              </a:spcBef>
              <a:spcAft>
                <a:spcPct val="0"/>
              </a:spcAft>
              <a:defRPr sz="3200">
                <a:solidFill>
                  <a:schemeClr val="tx1"/>
                </a:solidFill>
                <a:latin typeface="Times New Roman" pitchFamily="18" charset="0"/>
              </a:defRPr>
            </a:lvl9pPr>
          </a:lstStyle>
          <a:p>
            <a:r>
              <a:rPr lang="en-US" sz="1400" smtClean="0"/>
              <a:t>November 2001</a:t>
            </a:r>
          </a:p>
        </p:txBody>
      </p:sp>
      <p:sp>
        <p:nvSpPr>
          <p:cNvPr id="13316" name="Rectangle 6"/>
          <p:cNvSpPr>
            <a:spLocks noGrp="1" noChangeArrowheads="1"/>
          </p:cNvSpPr>
          <p:nvPr>
            <p:ph type="ftr" sz="quarter" idx="4"/>
          </p:nvPr>
        </p:nvSpPr>
        <p:spPr>
          <a:noFill/>
        </p:spPr>
        <p:txBody>
          <a:bodyPr/>
          <a:lstStyle>
            <a:lvl1pPr marL="342900" indent="-342900" defTabSz="920750">
              <a:defRPr sz="3200">
                <a:solidFill>
                  <a:schemeClr val="tx1"/>
                </a:solidFill>
                <a:latin typeface="Times New Roman" pitchFamily="18" charset="0"/>
              </a:defRPr>
            </a:lvl1pPr>
            <a:lvl2pPr marL="742950" indent="-285750" defTabSz="920750">
              <a:defRPr sz="3200">
                <a:solidFill>
                  <a:schemeClr val="tx1"/>
                </a:solidFill>
                <a:latin typeface="Times New Roman" pitchFamily="18" charset="0"/>
              </a:defRPr>
            </a:lvl2pPr>
            <a:lvl3pPr marL="1143000" indent="-228600" defTabSz="920750">
              <a:defRPr sz="3200">
                <a:solidFill>
                  <a:schemeClr val="tx1"/>
                </a:solidFill>
                <a:latin typeface="Times New Roman" pitchFamily="18" charset="0"/>
              </a:defRPr>
            </a:lvl3pPr>
            <a:lvl4pPr marL="1600200" indent="-228600" defTabSz="920750">
              <a:defRPr sz="3200">
                <a:solidFill>
                  <a:schemeClr val="tx1"/>
                </a:solidFill>
                <a:latin typeface="Times New Roman" pitchFamily="18" charset="0"/>
              </a:defRPr>
            </a:lvl4pPr>
            <a:lvl5pPr marL="450850" defTabSz="920750">
              <a:defRPr sz="3200">
                <a:solidFill>
                  <a:schemeClr val="tx1"/>
                </a:solidFill>
                <a:latin typeface="Times New Roman" pitchFamily="18" charset="0"/>
              </a:defRPr>
            </a:lvl5pPr>
            <a:lvl6pPr marL="908050" defTabSz="920750" eaLnBrk="0" fontAlgn="base" hangingPunct="0">
              <a:spcBef>
                <a:spcPct val="0"/>
              </a:spcBef>
              <a:spcAft>
                <a:spcPct val="0"/>
              </a:spcAft>
              <a:defRPr sz="3200">
                <a:solidFill>
                  <a:schemeClr val="tx1"/>
                </a:solidFill>
                <a:latin typeface="Times New Roman" pitchFamily="18" charset="0"/>
              </a:defRPr>
            </a:lvl6pPr>
            <a:lvl7pPr marL="1365250" defTabSz="920750" eaLnBrk="0" fontAlgn="base" hangingPunct="0">
              <a:spcBef>
                <a:spcPct val="0"/>
              </a:spcBef>
              <a:spcAft>
                <a:spcPct val="0"/>
              </a:spcAft>
              <a:defRPr sz="3200">
                <a:solidFill>
                  <a:schemeClr val="tx1"/>
                </a:solidFill>
                <a:latin typeface="Times New Roman" pitchFamily="18" charset="0"/>
              </a:defRPr>
            </a:lvl7pPr>
            <a:lvl8pPr marL="1822450" defTabSz="920750" eaLnBrk="0" fontAlgn="base" hangingPunct="0">
              <a:spcBef>
                <a:spcPct val="0"/>
              </a:spcBef>
              <a:spcAft>
                <a:spcPct val="0"/>
              </a:spcAft>
              <a:defRPr sz="3200">
                <a:solidFill>
                  <a:schemeClr val="tx1"/>
                </a:solidFill>
                <a:latin typeface="Times New Roman" pitchFamily="18" charset="0"/>
              </a:defRPr>
            </a:lvl8pPr>
            <a:lvl9pPr marL="2279650" defTabSz="920750" eaLnBrk="0" fontAlgn="base" hangingPunct="0">
              <a:spcBef>
                <a:spcPct val="0"/>
              </a:spcBef>
              <a:spcAft>
                <a:spcPct val="0"/>
              </a:spcAft>
              <a:defRPr sz="3200">
                <a:solidFill>
                  <a:schemeClr val="tx1"/>
                </a:solidFill>
                <a:latin typeface="Times New Roman" pitchFamily="18" charset="0"/>
              </a:defRPr>
            </a:lvl9pPr>
          </a:lstStyle>
          <a:p>
            <a:pPr lvl="4"/>
            <a:r>
              <a:rPr lang="en-US" sz="1200" smtClean="0"/>
              <a:t>Robert F. Heile</a:t>
            </a:r>
          </a:p>
        </p:txBody>
      </p:sp>
      <p:sp>
        <p:nvSpPr>
          <p:cNvPr id="13317" name="Rectangle 7"/>
          <p:cNvSpPr>
            <a:spLocks noGrp="1" noChangeArrowheads="1"/>
          </p:cNvSpPr>
          <p:nvPr>
            <p:ph type="sldNum" sz="quarter" idx="5"/>
          </p:nvPr>
        </p:nvSpPr>
        <p:spPr>
          <a:noFill/>
        </p:spPr>
        <p:txBody>
          <a:bodyPr/>
          <a:lstStyle>
            <a:lvl1pPr defTabSz="920750">
              <a:defRPr sz="3200">
                <a:solidFill>
                  <a:schemeClr val="tx1"/>
                </a:solidFill>
                <a:latin typeface="Times New Roman" pitchFamily="18" charset="0"/>
              </a:defRPr>
            </a:lvl1pPr>
            <a:lvl2pPr marL="742950" indent="-285750" defTabSz="920750">
              <a:defRPr sz="3200">
                <a:solidFill>
                  <a:schemeClr val="tx1"/>
                </a:solidFill>
                <a:latin typeface="Times New Roman" pitchFamily="18" charset="0"/>
              </a:defRPr>
            </a:lvl2pPr>
            <a:lvl3pPr marL="1143000" indent="-228600" defTabSz="920750">
              <a:defRPr sz="3200">
                <a:solidFill>
                  <a:schemeClr val="tx1"/>
                </a:solidFill>
                <a:latin typeface="Times New Roman" pitchFamily="18" charset="0"/>
              </a:defRPr>
            </a:lvl3pPr>
            <a:lvl4pPr marL="1600200" indent="-228600" defTabSz="920750">
              <a:defRPr sz="3200">
                <a:solidFill>
                  <a:schemeClr val="tx1"/>
                </a:solidFill>
                <a:latin typeface="Times New Roman" pitchFamily="18" charset="0"/>
              </a:defRPr>
            </a:lvl4pPr>
            <a:lvl5pPr marL="2057400" indent="-228600" defTabSz="920750">
              <a:defRPr sz="3200">
                <a:solidFill>
                  <a:schemeClr val="tx1"/>
                </a:solidFill>
                <a:latin typeface="Times New Roman" pitchFamily="18" charset="0"/>
              </a:defRPr>
            </a:lvl5pPr>
            <a:lvl6pPr marL="2514600" indent="-228600" defTabSz="920750" eaLnBrk="0" fontAlgn="base" hangingPunct="0">
              <a:spcBef>
                <a:spcPct val="0"/>
              </a:spcBef>
              <a:spcAft>
                <a:spcPct val="0"/>
              </a:spcAft>
              <a:defRPr sz="3200">
                <a:solidFill>
                  <a:schemeClr val="tx1"/>
                </a:solidFill>
                <a:latin typeface="Times New Roman" pitchFamily="18" charset="0"/>
              </a:defRPr>
            </a:lvl6pPr>
            <a:lvl7pPr marL="2971800" indent="-228600" defTabSz="920750" eaLnBrk="0" fontAlgn="base" hangingPunct="0">
              <a:spcBef>
                <a:spcPct val="0"/>
              </a:spcBef>
              <a:spcAft>
                <a:spcPct val="0"/>
              </a:spcAft>
              <a:defRPr sz="3200">
                <a:solidFill>
                  <a:schemeClr val="tx1"/>
                </a:solidFill>
                <a:latin typeface="Times New Roman" pitchFamily="18" charset="0"/>
              </a:defRPr>
            </a:lvl7pPr>
            <a:lvl8pPr marL="3429000" indent="-228600" defTabSz="920750" eaLnBrk="0" fontAlgn="base" hangingPunct="0">
              <a:spcBef>
                <a:spcPct val="0"/>
              </a:spcBef>
              <a:spcAft>
                <a:spcPct val="0"/>
              </a:spcAft>
              <a:defRPr sz="3200">
                <a:solidFill>
                  <a:schemeClr val="tx1"/>
                </a:solidFill>
                <a:latin typeface="Times New Roman" pitchFamily="18" charset="0"/>
              </a:defRPr>
            </a:lvl8pPr>
            <a:lvl9pPr marL="3886200" indent="-228600" defTabSz="920750" eaLnBrk="0" fontAlgn="base" hangingPunct="0">
              <a:spcBef>
                <a:spcPct val="0"/>
              </a:spcBef>
              <a:spcAft>
                <a:spcPct val="0"/>
              </a:spcAft>
              <a:defRPr sz="3200">
                <a:solidFill>
                  <a:schemeClr val="tx1"/>
                </a:solidFill>
                <a:latin typeface="Times New Roman" pitchFamily="18" charset="0"/>
              </a:defRPr>
            </a:lvl9pPr>
          </a:lstStyle>
          <a:p>
            <a:r>
              <a:rPr lang="en-US" sz="1200" smtClean="0"/>
              <a:t>Page </a:t>
            </a:r>
            <a:fld id="{8C095840-46BA-4F7F-8AA7-EC1C55795FC4}" type="slidenum">
              <a:rPr lang="en-US" sz="1200" smtClean="0"/>
              <a:pPr/>
              <a:t>1</a:t>
            </a:fld>
            <a:endParaRPr lang="en-US" sz="1200" smtClean="0"/>
          </a:p>
        </p:txBody>
      </p:sp>
      <p:sp>
        <p:nvSpPr>
          <p:cNvPr id="13318" name="Rectangle 2"/>
          <p:cNvSpPr>
            <a:spLocks noChangeArrowheads="1" noTextEdit="1"/>
          </p:cNvSpPr>
          <p:nvPr>
            <p:ph type="sldImg"/>
          </p:nvPr>
        </p:nvSpPr>
        <p:spPr>
          <a:xfrm>
            <a:off x="1150938" y="690563"/>
            <a:ext cx="4556125" cy="3417887"/>
          </a:xfrm>
          <a:ln/>
        </p:spPr>
      </p:sp>
      <p:sp>
        <p:nvSpPr>
          <p:cNvPr id="133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xfrm>
            <a:off x="3429000" y="91129"/>
            <a:ext cx="278370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802.15-&lt;doc#&gt;</a:t>
            </a:r>
          </a:p>
        </p:txBody>
      </p:sp>
      <p:sp>
        <p:nvSpPr>
          <p:cNvPr id="36867" name="Rectangle 3"/>
          <p:cNvSpPr>
            <a:spLocks noGrp="1" noChangeArrowheads="1"/>
          </p:cNvSpPr>
          <p:nvPr>
            <p:ph type="dt" sz="quarter" idx="1"/>
          </p:nvPr>
        </p:nvSpPr>
        <p:spPr>
          <a:xfrm>
            <a:off x="646863" y="91129"/>
            <a:ext cx="27067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&lt;month year&gt;</a:t>
            </a:r>
          </a:p>
        </p:txBody>
      </p:sp>
      <p:sp>
        <p:nvSpPr>
          <p:cNvPr id="36868" name="Rectangle 6"/>
          <p:cNvSpPr>
            <a:spLocks noGrp="1" noChangeArrowheads="1"/>
          </p:cNvSpPr>
          <p:nvPr>
            <p:ph type="ftr" sz="quarter" idx="4"/>
          </p:nvPr>
        </p:nvSpPr>
        <p:spPr>
          <a:xfrm>
            <a:off x="3730451" y="8853069"/>
            <a:ext cx="248225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374" indent="-338374"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451165" defTabSz="921128">
              <a:spcBef>
                <a:spcPct val="30000"/>
              </a:spcBef>
              <a:defRPr sz="1200">
                <a:solidFill>
                  <a:schemeClr val="tx1"/>
                </a:solidFill>
                <a:latin typeface="Times New Roman" pitchFamily="18" charset="0"/>
              </a:defRPr>
            </a:lvl5pPr>
            <a:lvl6pPr marL="902330" defTabSz="921128" eaLnBrk="0" fontAlgn="base" hangingPunct="0">
              <a:spcBef>
                <a:spcPct val="30000"/>
              </a:spcBef>
              <a:spcAft>
                <a:spcPct val="0"/>
              </a:spcAft>
              <a:defRPr sz="1200">
                <a:solidFill>
                  <a:schemeClr val="tx1"/>
                </a:solidFill>
                <a:latin typeface="Times New Roman" pitchFamily="18" charset="0"/>
              </a:defRPr>
            </a:lvl6pPr>
            <a:lvl7pPr marL="1353495" defTabSz="921128" eaLnBrk="0" fontAlgn="base" hangingPunct="0">
              <a:spcBef>
                <a:spcPct val="30000"/>
              </a:spcBef>
              <a:spcAft>
                <a:spcPct val="0"/>
              </a:spcAft>
              <a:defRPr sz="1200">
                <a:solidFill>
                  <a:schemeClr val="tx1"/>
                </a:solidFill>
                <a:latin typeface="Times New Roman" pitchFamily="18" charset="0"/>
              </a:defRPr>
            </a:lvl7pPr>
            <a:lvl8pPr marL="1804660" defTabSz="921128" eaLnBrk="0" fontAlgn="base" hangingPunct="0">
              <a:spcBef>
                <a:spcPct val="30000"/>
              </a:spcBef>
              <a:spcAft>
                <a:spcPct val="0"/>
              </a:spcAft>
              <a:defRPr sz="1200">
                <a:solidFill>
                  <a:schemeClr val="tx1"/>
                </a:solidFill>
                <a:latin typeface="Times New Roman" pitchFamily="18" charset="0"/>
              </a:defRPr>
            </a:lvl8pPr>
            <a:lvl9pPr marL="2255825" defTabSz="921128"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&lt;author&gt;, &lt;company&gt;</a:t>
            </a:r>
          </a:p>
        </p:txBody>
      </p:sp>
      <p:sp>
        <p:nvSpPr>
          <p:cNvPr id="36869" name="Rectangle 7"/>
          <p:cNvSpPr>
            <a:spLocks noGrp="1" noChangeArrowheads="1"/>
          </p:cNvSpPr>
          <p:nvPr>
            <p:ph type="sldNum" sz="quarter" idx="5"/>
          </p:nvPr>
        </p:nvSpPr>
        <p:spPr>
          <a:xfrm>
            <a:off x="2901462" y="8853069"/>
            <a:ext cx="792878"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4B8E017A-8B38-45E0-B891-F8142661552D}" type="slidenum">
              <a:rPr lang="en-GB" altLang="en-US"/>
              <a:pPr>
                <a:spcBef>
                  <a:spcPct val="0"/>
                </a:spcBef>
              </a:pPr>
              <a:t>37</a:t>
            </a:fld>
            <a:endParaRPr lang="en-GB" altLang="en-US"/>
          </a:p>
        </p:txBody>
      </p:sp>
      <p:sp>
        <p:nvSpPr>
          <p:cNvPr id="36870" name="Rectangle 2"/>
          <p:cNvSpPr>
            <a:spLocks noGrp="1" noRot="1" noChangeAspect="1" noChangeArrowheads="1" noTextEdit="1"/>
          </p:cNvSpPr>
          <p:nvPr>
            <p:ph type="sldImg"/>
          </p:nvPr>
        </p:nvSpPr>
        <p:spPr>
          <a:xfrm>
            <a:off x="1150938" y="690563"/>
            <a:ext cx="4556125" cy="3417887"/>
          </a:xfrm>
          <a:ln/>
        </p:spPr>
      </p:sp>
      <p:sp>
        <p:nvSpPr>
          <p:cNvPr id="368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xfrm>
            <a:off x="3429000" y="91129"/>
            <a:ext cx="278370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802.15-&lt;doc#&gt;</a:t>
            </a:r>
          </a:p>
        </p:txBody>
      </p:sp>
      <p:sp>
        <p:nvSpPr>
          <p:cNvPr id="37891" name="Rectangle 3"/>
          <p:cNvSpPr>
            <a:spLocks noGrp="1" noChangeArrowheads="1"/>
          </p:cNvSpPr>
          <p:nvPr>
            <p:ph type="dt" sz="quarter" idx="1"/>
          </p:nvPr>
        </p:nvSpPr>
        <p:spPr>
          <a:xfrm>
            <a:off x="646863" y="91129"/>
            <a:ext cx="27067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&lt;month year&gt;</a:t>
            </a:r>
          </a:p>
        </p:txBody>
      </p:sp>
      <p:sp>
        <p:nvSpPr>
          <p:cNvPr id="37892" name="Rectangle 6"/>
          <p:cNvSpPr>
            <a:spLocks noGrp="1" noChangeArrowheads="1"/>
          </p:cNvSpPr>
          <p:nvPr>
            <p:ph type="ftr" sz="quarter" idx="4"/>
          </p:nvPr>
        </p:nvSpPr>
        <p:spPr>
          <a:xfrm>
            <a:off x="3730451" y="8853069"/>
            <a:ext cx="248225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374" indent="-338374"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451165" defTabSz="921128">
              <a:spcBef>
                <a:spcPct val="30000"/>
              </a:spcBef>
              <a:defRPr sz="1200">
                <a:solidFill>
                  <a:schemeClr val="tx1"/>
                </a:solidFill>
                <a:latin typeface="Times New Roman" pitchFamily="18" charset="0"/>
              </a:defRPr>
            </a:lvl5pPr>
            <a:lvl6pPr marL="902330" defTabSz="921128" eaLnBrk="0" fontAlgn="base" hangingPunct="0">
              <a:spcBef>
                <a:spcPct val="30000"/>
              </a:spcBef>
              <a:spcAft>
                <a:spcPct val="0"/>
              </a:spcAft>
              <a:defRPr sz="1200">
                <a:solidFill>
                  <a:schemeClr val="tx1"/>
                </a:solidFill>
                <a:latin typeface="Times New Roman" pitchFamily="18" charset="0"/>
              </a:defRPr>
            </a:lvl6pPr>
            <a:lvl7pPr marL="1353495" defTabSz="921128" eaLnBrk="0" fontAlgn="base" hangingPunct="0">
              <a:spcBef>
                <a:spcPct val="30000"/>
              </a:spcBef>
              <a:spcAft>
                <a:spcPct val="0"/>
              </a:spcAft>
              <a:defRPr sz="1200">
                <a:solidFill>
                  <a:schemeClr val="tx1"/>
                </a:solidFill>
                <a:latin typeface="Times New Roman" pitchFamily="18" charset="0"/>
              </a:defRPr>
            </a:lvl7pPr>
            <a:lvl8pPr marL="1804660" defTabSz="921128" eaLnBrk="0" fontAlgn="base" hangingPunct="0">
              <a:spcBef>
                <a:spcPct val="30000"/>
              </a:spcBef>
              <a:spcAft>
                <a:spcPct val="0"/>
              </a:spcAft>
              <a:defRPr sz="1200">
                <a:solidFill>
                  <a:schemeClr val="tx1"/>
                </a:solidFill>
                <a:latin typeface="Times New Roman" pitchFamily="18" charset="0"/>
              </a:defRPr>
            </a:lvl8pPr>
            <a:lvl9pPr marL="2255825" defTabSz="921128"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&lt;author&gt;, &lt;company&gt;</a:t>
            </a:r>
          </a:p>
        </p:txBody>
      </p:sp>
      <p:sp>
        <p:nvSpPr>
          <p:cNvPr id="37893" name="Rectangle 7"/>
          <p:cNvSpPr>
            <a:spLocks noGrp="1" noChangeArrowheads="1"/>
          </p:cNvSpPr>
          <p:nvPr>
            <p:ph type="sldNum" sz="quarter" idx="5"/>
          </p:nvPr>
        </p:nvSpPr>
        <p:spPr>
          <a:xfrm>
            <a:off x="2901462" y="8853069"/>
            <a:ext cx="792878"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9DA8521-D5E1-43C3-A4FF-72222853D5B7}" type="slidenum">
              <a:rPr lang="en-GB" altLang="en-US"/>
              <a:pPr>
                <a:spcBef>
                  <a:spcPct val="0"/>
                </a:spcBef>
              </a:pPr>
              <a:t>38</a:t>
            </a:fld>
            <a:endParaRPr lang="en-GB" altLang="en-US"/>
          </a:p>
        </p:txBody>
      </p:sp>
      <p:sp>
        <p:nvSpPr>
          <p:cNvPr id="37894" name="Rectangle 2"/>
          <p:cNvSpPr>
            <a:spLocks noGrp="1" noRot="1" noChangeAspect="1" noChangeArrowheads="1" noTextEdit="1"/>
          </p:cNvSpPr>
          <p:nvPr>
            <p:ph type="sldImg"/>
          </p:nvPr>
        </p:nvSpPr>
        <p:spPr>
          <a:xfrm>
            <a:off x="1150938" y="690563"/>
            <a:ext cx="4556125" cy="3417887"/>
          </a:xfrm>
          <a:ln/>
        </p:spPr>
      </p:sp>
      <p:sp>
        <p:nvSpPr>
          <p:cNvPr id="378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xfrm>
            <a:off x="3429000" y="91129"/>
            <a:ext cx="278370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802.15-&lt;doc#&gt;</a:t>
            </a:r>
          </a:p>
        </p:txBody>
      </p:sp>
      <p:sp>
        <p:nvSpPr>
          <p:cNvPr id="38915" name="Rectangle 3"/>
          <p:cNvSpPr>
            <a:spLocks noGrp="1" noChangeArrowheads="1"/>
          </p:cNvSpPr>
          <p:nvPr>
            <p:ph type="dt" sz="quarter" idx="1"/>
          </p:nvPr>
        </p:nvSpPr>
        <p:spPr>
          <a:xfrm>
            <a:off x="646863" y="91129"/>
            <a:ext cx="27067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&lt;month year&gt;</a:t>
            </a:r>
          </a:p>
        </p:txBody>
      </p:sp>
      <p:sp>
        <p:nvSpPr>
          <p:cNvPr id="38916" name="Rectangle 6"/>
          <p:cNvSpPr>
            <a:spLocks noGrp="1" noChangeArrowheads="1"/>
          </p:cNvSpPr>
          <p:nvPr>
            <p:ph type="ftr" sz="quarter" idx="4"/>
          </p:nvPr>
        </p:nvSpPr>
        <p:spPr>
          <a:xfrm>
            <a:off x="3730451" y="8853069"/>
            <a:ext cx="248225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374" indent="-338374"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451165" defTabSz="921128">
              <a:spcBef>
                <a:spcPct val="30000"/>
              </a:spcBef>
              <a:defRPr sz="1200">
                <a:solidFill>
                  <a:schemeClr val="tx1"/>
                </a:solidFill>
                <a:latin typeface="Times New Roman" pitchFamily="18" charset="0"/>
              </a:defRPr>
            </a:lvl5pPr>
            <a:lvl6pPr marL="902330" defTabSz="921128" eaLnBrk="0" fontAlgn="base" hangingPunct="0">
              <a:spcBef>
                <a:spcPct val="30000"/>
              </a:spcBef>
              <a:spcAft>
                <a:spcPct val="0"/>
              </a:spcAft>
              <a:defRPr sz="1200">
                <a:solidFill>
                  <a:schemeClr val="tx1"/>
                </a:solidFill>
                <a:latin typeface="Times New Roman" pitchFamily="18" charset="0"/>
              </a:defRPr>
            </a:lvl6pPr>
            <a:lvl7pPr marL="1353495" defTabSz="921128" eaLnBrk="0" fontAlgn="base" hangingPunct="0">
              <a:spcBef>
                <a:spcPct val="30000"/>
              </a:spcBef>
              <a:spcAft>
                <a:spcPct val="0"/>
              </a:spcAft>
              <a:defRPr sz="1200">
                <a:solidFill>
                  <a:schemeClr val="tx1"/>
                </a:solidFill>
                <a:latin typeface="Times New Roman" pitchFamily="18" charset="0"/>
              </a:defRPr>
            </a:lvl7pPr>
            <a:lvl8pPr marL="1804660" defTabSz="921128" eaLnBrk="0" fontAlgn="base" hangingPunct="0">
              <a:spcBef>
                <a:spcPct val="30000"/>
              </a:spcBef>
              <a:spcAft>
                <a:spcPct val="0"/>
              </a:spcAft>
              <a:defRPr sz="1200">
                <a:solidFill>
                  <a:schemeClr val="tx1"/>
                </a:solidFill>
                <a:latin typeface="Times New Roman" pitchFamily="18" charset="0"/>
              </a:defRPr>
            </a:lvl8pPr>
            <a:lvl9pPr marL="2255825" defTabSz="921128"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&lt;author&gt;, &lt;company&gt;</a:t>
            </a:r>
          </a:p>
        </p:txBody>
      </p:sp>
      <p:sp>
        <p:nvSpPr>
          <p:cNvPr id="38917" name="Rectangle 7"/>
          <p:cNvSpPr>
            <a:spLocks noGrp="1" noChangeArrowheads="1"/>
          </p:cNvSpPr>
          <p:nvPr>
            <p:ph type="sldNum" sz="quarter" idx="5"/>
          </p:nvPr>
        </p:nvSpPr>
        <p:spPr>
          <a:xfrm>
            <a:off x="2901462" y="8853069"/>
            <a:ext cx="792878"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22EB67D9-8012-4D07-B0A4-DE7FE8C44E67}" type="slidenum">
              <a:rPr lang="en-GB" altLang="en-US"/>
              <a:pPr>
                <a:spcBef>
                  <a:spcPct val="0"/>
                </a:spcBef>
              </a:pPr>
              <a:t>39</a:t>
            </a:fld>
            <a:endParaRPr lang="en-GB" altLang="en-US"/>
          </a:p>
        </p:txBody>
      </p:sp>
      <p:sp>
        <p:nvSpPr>
          <p:cNvPr id="38918" name="Rectangle 2"/>
          <p:cNvSpPr>
            <a:spLocks noGrp="1" noRot="1" noChangeAspect="1" noChangeArrowheads="1" noTextEdit="1"/>
          </p:cNvSpPr>
          <p:nvPr>
            <p:ph type="sldImg"/>
          </p:nvPr>
        </p:nvSpPr>
        <p:spPr>
          <a:xfrm>
            <a:off x="1150938" y="690563"/>
            <a:ext cx="4556125" cy="3417887"/>
          </a:xfrm>
          <a:ln/>
        </p:spPr>
      </p:sp>
      <p:sp>
        <p:nvSpPr>
          <p:cNvPr id="389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xfrm>
            <a:off x="3429000" y="91129"/>
            <a:ext cx="278370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802.15-&lt;doc#&gt;</a:t>
            </a:r>
          </a:p>
        </p:txBody>
      </p:sp>
      <p:sp>
        <p:nvSpPr>
          <p:cNvPr id="38915" name="Rectangle 3"/>
          <p:cNvSpPr>
            <a:spLocks noGrp="1" noChangeArrowheads="1"/>
          </p:cNvSpPr>
          <p:nvPr>
            <p:ph type="dt" sz="quarter" idx="1"/>
          </p:nvPr>
        </p:nvSpPr>
        <p:spPr>
          <a:xfrm>
            <a:off x="646863" y="91129"/>
            <a:ext cx="27067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&lt;month year&gt;</a:t>
            </a:r>
          </a:p>
        </p:txBody>
      </p:sp>
      <p:sp>
        <p:nvSpPr>
          <p:cNvPr id="38916" name="Rectangle 6"/>
          <p:cNvSpPr>
            <a:spLocks noGrp="1" noChangeArrowheads="1"/>
          </p:cNvSpPr>
          <p:nvPr>
            <p:ph type="ftr" sz="quarter" idx="4"/>
          </p:nvPr>
        </p:nvSpPr>
        <p:spPr>
          <a:xfrm>
            <a:off x="3730451" y="8853069"/>
            <a:ext cx="248225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374" indent="-338374"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451165" defTabSz="921128">
              <a:spcBef>
                <a:spcPct val="30000"/>
              </a:spcBef>
              <a:defRPr sz="1200">
                <a:solidFill>
                  <a:schemeClr val="tx1"/>
                </a:solidFill>
                <a:latin typeface="Times New Roman" pitchFamily="18" charset="0"/>
              </a:defRPr>
            </a:lvl5pPr>
            <a:lvl6pPr marL="902330" defTabSz="921128" eaLnBrk="0" fontAlgn="base" hangingPunct="0">
              <a:spcBef>
                <a:spcPct val="30000"/>
              </a:spcBef>
              <a:spcAft>
                <a:spcPct val="0"/>
              </a:spcAft>
              <a:defRPr sz="1200">
                <a:solidFill>
                  <a:schemeClr val="tx1"/>
                </a:solidFill>
                <a:latin typeface="Times New Roman" pitchFamily="18" charset="0"/>
              </a:defRPr>
            </a:lvl6pPr>
            <a:lvl7pPr marL="1353495" defTabSz="921128" eaLnBrk="0" fontAlgn="base" hangingPunct="0">
              <a:spcBef>
                <a:spcPct val="30000"/>
              </a:spcBef>
              <a:spcAft>
                <a:spcPct val="0"/>
              </a:spcAft>
              <a:defRPr sz="1200">
                <a:solidFill>
                  <a:schemeClr val="tx1"/>
                </a:solidFill>
                <a:latin typeface="Times New Roman" pitchFamily="18" charset="0"/>
              </a:defRPr>
            </a:lvl7pPr>
            <a:lvl8pPr marL="1804660" defTabSz="921128" eaLnBrk="0" fontAlgn="base" hangingPunct="0">
              <a:spcBef>
                <a:spcPct val="30000"/>
              </a:spcBef>
              <a:spcAft>
                <a:spcPct val="0"/>
              </a:spcAft>
              <a:defRPr sz="1200">
                <a:solidFill>
                  <a:schemeClr val="tx1"/>
                </a:solidFill>
                <a:latin typeface="Times New Roman" pitchFamily="18" charset="0"/>
              </a:defRPr>
            </a:lvl8pPr>
            <a:lvl9pPr marL="2255825" defTabSz="921128"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&lt;author&gt;, &lt;company&gt;</a:t>
            </a:r>
          </a:p>
        </p:txBody>
      </p:sp>
      <p:sp>
        <p:nvSpPr>
          <p:cNvPr id="38917" name="Rectangle 7"/>
          <p:cNvSpPr>
            <a:spLocks noGrp="1" noChangeArrowheads="1"/>
          </p:cNvSpPr>
          <p:nvPr>
            <p:ph type="sldNum" sz="quarter" idx="5"/>
          </p:nvPr>
        </p:nvSpPr>
        <p:spPr>
          <a:xfrm>
            <a:off x="2901462" y="8853069"/>
            <a:ext cx="792878"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22EB67D9-8012-4D07-B0A4-DE7FE8C44E67}" type="slidenum">
              <a:rPr lang="en-GB" altLang="en-US"/>
              <a:pPr>
                <a:spcBef>
                  <a:spcPct val="0"/>
                </a:spcBef>
              </a:pPr>
              <a:t>40</a:t>
            </a:fld>
            <a:endParaRPr lang="en-GB" altLang="en-US"/>
          </a:p>
        </p:txBody>
      </p:sp>
      <p:sp>
        <p:nvSpPr>
          <p:cNvPr id="38918" name="Rectangle 2"/>
          <p:cNvSpPr>
            <a:spLocks noGrp="1" noRot="1" noChangeAspect="1" noChangeArrowheads="1" noTextEdit="1"/>
          </p:cNvSpPr>
          <p:nvPr>
            <p:ph type="sldImg"/>
          </p:nvPr>
        </p:nvSpPr>
        <p:spPr>
          <a:xfrm>
            <a:off x="1150938" y="690563"/>
            <a:ext cx="4556125" cy="3417887"/>
          </a:xfrm>
          <a:ln/>
        </p:spPr>
      </p:sp>
      <p:sp>
        <p:nvSpPr>
          <p:cNvPr id="389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41</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41</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12480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3429000" y="90944"/>
            <a:ext cx="2784475" cy="215444"/>
          </a:xfrm>
          <a:noFill/>
          <a:ln>
            <a:miter lim="800000"/>
            <a:headEnd/>
            <a:tailEnd/>
          </a:ln>
        </p:spPr>
        <p:txBody>
          <a:bodyPr/>
          <a:lstStyle/>
          <a:p>
            <a:r>
              <a:rPr lang="en-US" altLang="ja-JP" dirty="0"/>
              <a:t>doc.: IEEE 802.15-&lt;doc#&gt;</a:t>
            </a:r>
          </a:p>
        </p:txBody>
      </p:sp>
      <p:sp>
        <p:nvSpPr>
          <p:cNvPr id="6147" name="Rectangle 3"/>
          <p:cNvSpPr>
            <a:spLocks noGrp="1" noChangeArrowheads="1"/>
          </p:cNvSpPr>
          <p:nvPr>
            <p:ph type="dt" sz="quarter" idx="1"/>
          </p:nvPr>
        </p:nvSpPr>
        <p:spPr>
          <a:xfrm>
            <a:off x="646113" y="90944"/>
            <a:ext cx="2708275" cy="215444"/>
          </a:xfrm>
          <a:noFill/>
          <a:ln>
            <a:miter lim="800000"/>
            <a:headEnd/>
            <a:tailEnd/>
          </a:ln>
        </p:spPr>
        <p:txBody>
          <a:bodyPr/>
          <a:lstStyle/>
          <a:p>
            <a:r>
              <a:rPr lang="en-US" altLang="ja-JP" dirty="0"/>
              <a:t>&lt;month year&gt;</a:t>
            </a:r>
          </a:p>
        </p:txBody>
      </p:sp>
      <p:sp>
        <p:nvSpPr>
          <p:cNvPr id="6148" name="Rectangle 6"/>
          <p:cNvSpPr>
            <a:spLocks noGrp="1" noChangeArrowheads="1"/>
          </p:cNvSpPr>
          <p:nvPr>
            <p:ph type="ftr" sz="quarter" idx="4"/>
          </p:nvPr>
        </p:nvSpPr>
        <p:spPr>
          <a:xfrm>
            <a:off x="3730625" y="8853488"/>
            <a:ext cx="2482850" cy="184666"/>
          </a:xfrm>
          <a:noFill/>
          <a:ln>
            <a:miter lim="800000"/>
            <a:headEnd/>
            <a:tailEnd/>
          </a:ln>
        </p:spPr>
        <p:txBody>
          <a:bodyPr/>
          <a:lstStyle/>
          <a:p>
            <a:pPr lvl="4"/>
            <a:r>
              <a:rPr lang="en-US" altLang="ja-JP" dirty="0"/>
              <a:t>&lt;author&gt;, &lt;company&gt;</a:t>
            </a:r>
          </a:p>
        </p:txBody>
      </p:sp>
      <p:sp>
        <p:nvSpPr>
          <p:cNvPr id="6149" name="Rectangle 7"/>
          <p:cNvSpPr>
            <a:spLocks noGrp="1" noChangeArrowheads="1"/>
          </p:cNvSpPr>
          <p:nvPr>
            <p:ph type="sldNum" sz="quarter" idx="5"/>
          </p:nvPr>
        </p:nvSpPr>
        <p:spPr>
          <a:xfrm>
            <a:off x="2901950" y="8853488"/>
            <a:ext cx="792163" cy="184666"/>
          </a:xfrm>
          <a:noFill/>
          <a:ln>
            <a:miter lim="800000"/>
            <a:headEnd/>
            <a:tailEnd/>
          </a:ln>
        </p:spPr>
        <p:txBody>
          <a:bodyPr/>
          <a:lstStyle/>
          <a:p>
            <a:r>
              <a:rPr lang="en-US" altLang="ja-JP" dirty="0"/>
              <a:t>Page </a:t>
            </a:r>
            <a:fld id="{032098A4-65E9-488D-8479-2100CCEEE1A0}" type="slidenum">
              <a:rPr lang="en-US" altLang="ja-JP"/>
              <a:pPr/>
              <a:t>48</a:t>
            </a:fld>
            <a:endParaRPr lang="en-US" altLang="ja-JP" dirty="0"/>
          </a:p>
        </p:txBody>
      </p:sp>
      <p:sp>
        <p:nvSpPr>
          <p:cNvPr id="6150" name="Rectangle 2"/>
          <p:cNvSpPr>
            <a:spLocks noGrp="1" noRot="1" noChangeAspect="1" noChangeArrowheads="1" noTextEdit="1"/>
          </p:cNvSpPr>
          <p:nvPr>
            <p:ph type="sldImg"/>
          </p:nvPr>
        </p:nvSpPr>
        <p:spPr>
          <a:xfrm>
            <a:off x="1150938" y="690563"/>
            <a:ext cx="4556125" cy="3417887"/>
          </a:xfrm>
          <a:ln/>
        </p:spPr>
      </p:sp>
      <p:sp>
        <p:nvSpPr>
          <p:cNvPr id="6151" name="Rectangle 3"/>
          <p:cNvSpPr>
            <a:spLocks noGrp="1" noChangeArrowheads="1"/>
          </p:cNvSpPr>
          <p:nvPr>
            <p:ph type="body" idx="1"/>
          </p:nvPr>
        </p:nvSpPr>
        <p:spPr>
          <a:noFill/>
        </p:spPr>
        <p:txBody>
          <a:bodyPr/>
          <a:lstStyle/>
          <a:p>
            <a:endParaRPr lang="ja-JP"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29000" y="91129"/>
            <a:ext cx="278370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46863" y="91129"/>
            <a:ext cx="2706775"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30451" y="8853069"/>
            <a:ext cx="2482257"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01462" y="8853070"/>
            <a:ext cx="792878" cy="184666"/>
          </a:xfrm>
          <a:prstGeom prst="rect">
            <a:avLst/>
          </a:prstGeom>
          <a:ln/>
        </p:spPr>
        <p:txBody>
          <a:bodyPr/>
          <a:lstStyle/>
          <a:p>
            <a:r>
              <a:rPr lang="en-US" altLang="ja-JP" dirty="0"/>
              <a:t>Page </a:t>
            </a:r>
            <a:fld id="{77570724-D4C2-4805-9F96-77169DE31113}" type="slidenum">
              <a:rPr lang="en-US" altLang="ja-JP"/>
              <a:pPr/>
              <a:t>54</a:t>
            </a:fld>
            <a:endParaRPr lang="en-US" altLang="ja-JP" dirty="0"/>
          </a:p>
        </p:txBody>
      </p:sp>
      <p:sp>
        <p:nvSpPr>
          <p:cNvPr id="24578" name="Rectangle 2"/>
          <p:cNvSpPr>
            <a:spLocks noGrp="1" noRot="1" noChangeAspect="1" noChangeArrowheads="1" noTextEdit="1"/>
          </p:cNvSpPr>
          <p:nvPr>
            <p:ph type="sldImg"/>
          </p:nvPr>
        </p:nvSpPr>
        <p:spPr>
          <a:xfrm>
            <a:off x="1150938" y="690563"/>
            <a:ext cx="4556125" cy="3417887"/>
          </a:xfrm>
          <a:ln/>
        </p:spPr>
      </p:sp>
      <p:sp>
        <p:nvSpPr>
          <p:cNvPr id="24579" name="Rectangle 3"/>
          <p:cNvSpPr>
            <a:spLocks noGrp="1" noChangeArrowheads="1"/>
          </p:cNvSpPr>
          <p:nvPr>
            <p:ph type="body" idx="1"/>
          </p:nvPr>
        </p:nvSpPr>
        <p:spPr>
          <a:xfrm>
            <a:off x="913773" y="4343635"/>
            <a:ext cx="5030456" cy="4115269"/>
          </a:xfrm>
          <a:prstGeom prst="rect">
            <a:avLst/>
          </a:prstGeom>
        </p:spPr>
        <p:txBody>
          <a:bodyPr/>
          <a:lstStyle/>
          <a:p>
            <a:endParaRPr lang="ja-JP" altLang="ja-JP" dirty="0"/>
          </a:p>
        </p:txBody>
      </p:sp>
    </p:spTree>
    <p:extLst>
      <p:ext uri="{BB962C8B-B14F-4D97-AF65-F5344CB8AC3E}">
        <p14:creationId xmlns:p14="http://schemas.microsoft.com/office/powerpoint/2010/main" val="2445086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0563"/>
            <a:ext cx="4556125" cy="3417887"/>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3429000" y="90944"/>
            <a:ext cx="2784475" cy="215444"/>
          </a:xfrm>
        </p:spPr>
        <p:txBody>
          <a:bodyPr/>
          <a:lstStyle/>
          <a:p>
            <a:pPr>
              <a:defRPr/>
            </a:pPr>
            <a:r>
              <a:rPr lang="en-US" altLang="ko-KR" smtClean="0"/>
              <a:t>doc.: IEEE 802.15-14-0466-00-0008</a:t>
            </a:r>
            <a:endParaRPr lang="en-US" altLang="ko-KR"/>
          </a:p>
        </p:txBody>
      </p:sp>
      <p:sp>
        <p:nvSpPr>
          <p:cNvPr id="5" name="Date Placeholder 4"/>
          <p:cNvSpPr>
            <a:spLocks noGrp="1"/>
          </p:cNvSpPr>
          <p:nvPr>
            <p:ph type="dt" idx="11"/>
          </p:nvPr>
        </p:nvSpPr>
        <p:spPr>
          <a:xfrm>
            <a:off x="646113" y="90944"/>
            <a:ext cx="2708275" cy="215444"/>
          </a:xfrm>
        </p:spPr>
        <p:txBody>
          <a:bodyPr/>
          <a:lstStyle/>
          <a:p>
            <a:pPr>
              <a:defRPr/>
            </a:pPr>
            <a:r>
              <a:rPr lang="en-US" altLang="ko-KR" smtClean="0"/>
              <a:t>July 2014</a:t>
            </a:r>
            <a:endParaRPr lang="en-US" altLang="ko-KR"/>
          </a:p>
        </p:txBody>
      </p:sp>
      <p:sp>
        <p:nvSpPr>
          <p:cNvPr id="6" name="Footer Placeholder 5"/>
          <p:cNvSpPr>
            <a:spLocks noGrp="1"/>
          </p:cNvSpPr>
          <p:nvPr>
            <p:ph type="ftr" sz="quarter" idx="12"/>
          </p:nvPr>
        </p:nvSpPr>
        <p:spPr>
          <a:xfrm>
            <a:off x="3730625" y="8853488"/>
            <a:ext cx="2482850" cy="184666"/>
          </a:xfrm>
        </p:spPr>
        <p:txBody>
          <a:bodyPr/>
          <a:lstStyle/>
          <a:p>
            <a:pPr lvl="4">
              <a:defRPr/>
            </a:pPr>
            <a:r>
              <a:rPr lang="en-US" altLang="ko-KR" smtClean="0"/>
              <a:t>&lt;Myung Lee&gt;, &lt;CUNY&gt;</a:t>
            </a:r>
            <a:endParaRPr lang="en-US" altLang="ko-KR"/>
          </a:p>
        </p:txBody>
      </p:sp>
      <p:sp>
        <p:nvSpPr>
          <p:cNvPr id="7" name="Slide Number Placeholder 6"/>
          <p:cNvSpPr>
            <a:spLocks noGrp="1"/>
          </p:cNvSpPr>
          <p:nvPr>
            <p:ph type="sldNum" sz="quarter" idx="13"/>
          </p:nvPr>
        </p:nvSpPr>
        <p:spPr>
          <a:xfrm>
            <a:off x="2901950" y="8853488"/>
            <a:ext cx="792163" cy="184666"/>
          </a:xfrm>
        </p:spPr>
        <p:txBody>
          <a:bodyPr/>
          <a:lstStyle/>
          <a:p>
            <a:pPr>
              <a:defRPr/>
            </a:pPr>
            <a:r>
              <a:rPr lang="en-US" altLang="ko-KR" smtClean="0"/>
              <a:t>Page </a:t>
            </a:r>
            <a:fld id="{D9D5E8B8-2455-4602-8B1C-152953E2E95B}" type="slidenum">
              <a:rPr lang="en-US" altLang="ko-KR" smtClean="0"/>
              <a:pPr>
                <a:defRPr/>
              </a:pPr>
              <a:t>59</a:t>
            </a:fld>
            <a:endParaRPr lang="en-US" altLang="ko-KR"/>
          </a:p>
        </p:txBody>
      </p:sp>
    </p:spTree>
    <p:extLst>
      <p:ext uri="{BB962C8B-B14F-4D97-AF65-F5344CB8AC3E}">
        <p14:creationId xmlns:p14="http://schemas.microsoft.com/office/powerpoint/2010/main" val="87244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0563"/>
            <a:ext cx="4556125" cy="3417887"/>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3429000" y="90944"/>
            <a:ext cx="2784475" cy="215444"/>
          </a:xfrm>
        </p:spPr>
        <p:txBody>
          <a:bodyPr/>
          <a:lstStyle/>
          <a:p>
            <a:pPr>
              <a:defRPr/>
            </a:pPr>
            <a:r>
              <a:rPr lang="en-US" altLang="ko-KR" smtClean="0"/>
              <a:t>doc.: IEEE 802.15-14-0466-00-0008</a:t>
            </a:r>
            <a:endParaRPr lang="en-US" altLang="ko-KR"/>
          </a:p>
        </p:txBody>
      </p:sp>
      <p:sp>
        <p:nvSpPr>
          <p:cNvPr id="5" name="Date Placeholder 4"/>
          <p:cNvSpPr>
            <a:spLocks noGrp="1"/>
          </p:cNvSpPr>
          <p:nvPr>
            <p:ph type="dt" idx="11"/>
          </p:nvPr>
        </p:nvSpPr>
        <p:spPr>
          <a:xfrm>
            <a:off x="646113" y="90944"/>
            <a:ext cx="2708275" cy="215444"/>
          </a:xfrm>
        </p:spPr>
        <p:txBody>
          <a:bodyPr/>
          <a:lstStyle/>
          <a:p>
            <a:pPr>
              <a:defRPr/>
            </a:pPr>
            <a:r>
              <a:rPr lang="en-US" altLang="ko-KR" smtClean="0"/>
              <a:t>July 2014</a:t>
            </a:r>
            <a:endParaRPr lang="en-US" altLang="ko-KR"/>
          </a:p>
        </p:txBody>
      </p:sp>
      <p:sp>
        <p:nvSpPr>
          <p:cNvPr id="6" name="Footer Placeholder 5"/>
          <p:cNvSpPr>
            <a:spLocks noGrp="1"/>
          </p:cNvSpPr>
          <p:nvPr>
            <p:ph type="ftr" sz="quarter" idx="12"/>
          </p:nvPr>
        </p:nvSpPr>
        <p:spPr>
          <a:xfrm>
            <a:off x="3730625" y="8853488"/>
            <a:ext cx="2482850" cy="184666"/>
          </a:xfrm>
        </p:spPr>
        <p:txBody>
          <a:bodyPr/>
          <a:lstStyle/>
          <a:p>
            <a:pPr lvl="4">
              <a:defRPr/>
            </a:pPr>
            <a:r>
              <a:rPr lang="en-US" altLang="ko-KR" smtClean="0"/>
              <a:t>&lt;Myung Lee&gt;, &lt;CUNY&gt;</a:t>
            </a:r>
            <a:endParaRPr lang="en-US" altLang="ko-KR"/>
          </a:p>
        </p:txBody>
      </p:sp>
      <p:sp>
        <p:nvSpPr>
          <p:cNvPr id="7" name="Slide Number Placeholder 6"/>
          <p:cNvSpPr>
            <a:spLocks noGrp="1"/>
          </p:cNvSpPr>
          <p:nvPr>
            <p:ph type="sldNum" sz="quarter" idx="13"/>
          </p:nvPr>
        </p:nvSpPr>
        <p:spPr>
          <a:xfrm>
            <a:off x="2901950" y="8853488"/>
            <a:ext cx="792163" cy="184666"/>
          </a:xfrm>
        </p:spPr>
        <p:txBody>
          <a:bodyPr/>
          <a:lstStyle/>
          <a:p>
            <a:pPr>
              <a:defRPr/>
            </a:pPr>
            <a:r>
              <a:rPr lang="en-US" altLang="ko-KR" smtClean="0"/>
              <a:t>Page </a:t>
            </a:r>
            <a:fld id="{D9D5E8B8-2455-4602-8B1C-152953E2E95B}" type="slidenum">
              <a:rPr lang="en-US" altLang="ko-KR" smtClean="0"/>
              <a:pPr>
                <a:defRPr/>
              </a:pPr>
              <a:t>60</a:t>
            </a:fld>
            <a:endParaRPr lang="en-US" altLang="ko-KR"/>
          </a:p>
        </p:txBody>
      </p:sp>
    </p:spTree>
    <p:extLst>
      <p:ext uri="{BB962C8B-B14F-4D97-AF65-F5344CB8AC3E}">
        <p14:creationId xmlns:p14="http://schemas.microsoft.com/office/powerpoint/2010/main" val="2994831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0563"/>
            <a:ext cx="4556125" cy="3417887"/>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3429000" y="90944"/>
            <a:ext cx="2784475" cy="215444"/>
          </a:xfrm>
        </p:spPr>
        <p:txBody>
          <a:bodyPr/>
          <a:lstStyle/>
          <a:p>
            <a:pPr>
              <a:defRPr/>
            </a:pPr>
            <a:r>
              <a:rPr lang="en-US" altLang="ko-KR" smtClean="0"/>
              <a:t>doc.: IEEE 802.15-14-0466-00-0008</a:t>
            </a:r>
            <a:endParaRPr lang="en-US" altLang="ko-KR"/>
          </a:p>
        </p:txBody>
      </p:sp>
      <p:sp>
        <p:nvSpPr>
          <p:cNvPr id="5" name="Date Placeholder 4"/>
          <p:cNvSpPr>
            <a:spLocks noGrp="1"/>
          </p:cNvSpPr>
          <p:nvPr>
            <p:ph type="dt" idx="11"/>
          </p:nvPr>
        </p:nvSpPr>
        <p:spPr>
          <a:xfrm>
            <a:off x="646113" y="90944"/>
            <a:ext cx="2708275" cy="215444"/>
          </a:xfrm>
        </p:spPr>
        <p:txBody>
          <a:bodyPr/>
          <a:lstStyle/>
          <a:p>
            <a:pPr>
              <a:defRPr/>
            </a:pPr>
            <a:r>
              <a:rPr lang="en-US" altLang="ko-KR" smtClean="0"/>
              <a:t>July 2014</a:t>
            </a:r>
            <a:endParaRPr lang="en-US" altLang="ko-KR"/>
          </a:p>
        </p:txBody>
      </p:sp>
      <p:sp>
        <p:nvSpPr>
          <p:cNvPr id="6" name="Footer Placeholder 5"/>
          <p:cNvSpPr>
            <a:spLocks noGrp="1"/>
          </p:cNvSpPr>
          <p:nvPr>
            <p:ph type="ftr" sz="quarter" idx="12"/>
          </p:nvPr>
        </p:nvSpPr>
        <p:spPr>
          <a:xfrm>
            <a:off x="3730625" y="8853488"/>
            <a:ext cx="2482850" cy="184666"/>
          </a:xfrm>
        </p:spPr>
        <p:txBody>
          <a:bodyPr/>
          <a:lstStyle/>
          <a:p>
            <a:pPr lvl="4">
              <a:defRPr/>
            </a:pPr>
            <a:r>
              <a:rPr lang="en-US" altLang="ko-KR" smtClean="0"/>
              <a:t>&lt;Myung Lee&gt;, &lt;CUNY&gt;</a:t>
            </a:r>
            <a:endParaRPr lang="en-US" altLang="ko-KR"/>
          </a:p>
        </p:txBody>
      </p:sp>
      <p:sp>
        <p:nvSpPr>
          <p:cNvPr id="7" name="Slide Number Placeholder 6"/>
          <p:cNvSpPr>
            <a:spLocks noGrp="1"/>
          </p:cNvSpPr>
          <p:nvPr>
            <p:ph type="sldNum" sz="quarter" idx="13"/>
          </p:nvPr>
        </p:nvSpPr>
        <p:spPr>
          <a:xfrm>
            <a:off x="2901950" y="8853488"/>
            <a:ext cx="792163" cy="184666"/>
          </a:xfrm>
        </p:spPr>
        <p:txBody>
          <a:bodyPr/>
          <a:lstStyle/>
          <a:p>
            <a:pPr>
              <a:defRPr/>
            </a:pPr>
            <a:r>
              <a:rPr lang="en-US" altLang="ko-KR" smtClean="0"/>
              <a:t>Page </a:t>
            </a:r>
            <a:fld id="{D9D5E8B8-2455-4602-8B1C-152953E2E95B}" type="slidenum">
              <a:rPr lang="en-US" altLang="ko-KR" smtClean="0"/>
              <a:pPr>
                <a:defRPr/>
              </a:pPr>
              <a:t>61</a:t>
            </a:fld>
            <a:endParaRPr lang="en-US" altLang="ko-KR"/>
          </a:p>
        </p:txBody>
      </p:sp>
    </p:spTree>
    <p:extLst>
      <p:ext uri="{BB962C8B-B14F-4D97-AF65-F5344CB8AC3E}">
        <p14:creationId xmlns:p14="http://schemas.microsoft.com/office/powerpoint/2010/main" val="8656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lvl1pPr defTabSz="920750">
              <a:defRPr sz="3200">
                <a:solidFill>
                  <a:schemeClr val="tx1"/>
                </a:solidFill>
                <a:latin typeface="Times New Roman" pitchFamily="18" charset="0"/>
              </a:defRPr>
            </a:lvl1pPr>
            <a:lvl2pPr marL="742950" indent="-285750" defTabSz="920750">
              <a:defRPr sz="3200">
                <a:solidFill>
                  <a:schemeClr val="tx1"/>
                </a:solidFill>
                <a:latin typeface="Times New Roman" pitchFamily="18" charset="0"/>
              </a:defRPr>
            </a:lvl2pPr>
            <a:lvl3pPr marL="1143000" indent="-228600" defTabSz="920750">
              <a:defRPr sz="3200">
                <a:solidFill>
                  <a:schemeClr val="tx1"/>
                </a:solidFill>
                <a:latin typeface="Times New Roman" pitchFamily="18" charset="0"/>
              </a:defRPr>
            </a:lvl3pPr>
            <a:lvl4pPr marL="1600200" indent="-228600" defTabSz="920750">
              <a:defRPr sz="3200">
                <a:solidFill>
                  <a:schemeClr val="tx1"/>
                </a:solidFill>
                <a:latin typeface="Times New Roman" pitchFamily="18" charset="0"/>
              </a:defRPr>
            </a:lvl4pPr>
            <a:lvl5pPr marL="2057400" indent="-228600" defTabSz="920750">
              <a:defRPr sz="3200">
                <a:solidFill>
                  <a:schemeClr val="tx1"/>
                </a:solidFill>
                <a:latin typeface="Times New Roman" pitchFamily="18" charset="0"/>
              </a:defRPr>
            </a:lvl5pPr>
            <a:lvl6pPr marL="2514600" indent="-228600" defTabSz="920750" eaLnBrk="0" fontAlgn="base" hangingPunct="0">
              <a:spcBef>
                <a:spcPct val="0"/>
              </a:spcBef>
              <a:spcAft>
                <a:spcPct val="0"/>
              </a:spcAft>
              <a:defRPr sz="3200">
                <a:solidFill>
                  <a:schemeClr val="tx1"/>
                </a:solidFill>
                <a:latin typeface="Times New Roman" pitchFamily="18" charset="0"/>
              </a:defRPr>
            </a:lvl6pPr>
            <a:lvl7pPr marL="2971800" indent="-228600" defTabSz="920750" eaLnBrk="0" fontAlgn="base" hangingPunct="0">
              <a:spcBef>
                <a:spcPct val="0"/>
              </a:spcBef>
              <a:spcAft>
                <a:spcPct val="0"/>
              </a:spcAft>
              <a:defRPr sz="3200">
                <a:solidFill>
                  <a:schemeClr val="tx1"/>
                </a:solidFill>
                <a:latin typeface="Times New Roman" pitchFamily="18" charset="0"/>
              </a:defRPr>
            </a:lvl7pPr>
            <a:lvl8pPr marL="3429000" indent="-228600" defTabSz="920750" eaLnBrk="0" fontAlgn="base" hangingPunct="0">
              <a:spcBef>
                <a:spcPct val="0"/>
              </a:spcBef>
              <a:spcAft>
                <a:spcPct val="0"/>
              </a:spcAft>
              <a:defRPr sz="3200">
                <a:solidFill>
                  <a:schemeClr val="tx1"/>
                </a:solidFill>
                <a:latin typeface="Times New Roman" pitchFamily="18" charset="0"/>
              </a:defRPr>
            </a:lvl8pPr>
            <a:lvl9pPr marL="3886200" indent="-228600" defTabSz="920750" eaLnBrk="0" fontAlgn="base" hangingPunct="0">
              <a:spcBef>
                <a:spcPct val="0"/>
              </a:spcBef>
              <a:spcAft>
                <a:spcPct val="0"/>
              </a:spcAft>
              <a:defRPr sz="3200">
                <a:solidFill>
                  <a:schemeClr val="tx1"/>
                </a:solidFill>
                <a:latin typeface="Times New Roman" pitchFamily="18" charset="0"/>
              </a:defRPr>
            </a:lvl9pPr>
          </a:lstStyle>
          <a:p>
            <a:r>
              <a:rPr lang="en-US" sz="1400" smtClean="0"/>
              <a:t>doc.: IEEE 802.15-01/468r0</a:t>
            </a:r>
          </a:p>
        </p:txBody>
      </p:sp>
      <p:sp>
        <p:nvSpPr>
          <p:cNvPr id="14339" name="Rectangle 3"/>
          <p:cNvSpPr>
            <a:spLocks noGrp="1" noChangeArrowheads="1"/>
          </p:cNvSpPr>
          <p:nvPr>
            <p:ph type="dt" sz="quarter" idx="1"/>
          </p:nvPr>
        </p:nvSpPr>
        <p:spPr>
          <a:noFill/>
        </p:spPr>
        <p:txBody>
          <a:bodyPr/>
          <a:lstStyle>
            <a:lvl1pPr defTabSz="920750">
              <a:defRPr sz="3200">
                <a:solidFill>
                  <a:schemeClr val="tx1"/>
                </a:solidFill>
                <a:latin typeface="Times New Roman" pitchFamily="18" charset="0"/>
              </a:defRPr>
            </a:lvl1pPr>
            <a:lvl2pPr marL="742950" indent="-285750" defTabSz="920750">
              <a:defRPr sz="3200">
                <a:solidFill>
                  <a:schemeClr val="tx1"/>
                </a:solidFill>
                <a:latin typeface="Times New Roman" pitchFamily="18" charset="0"/>
              </a:defRPr>
            </a:lvl2pPr>
            <a:lvl3pPr marL="1143000" indent="-228600" defTabSz="920750">
              <a:defRPr sz="3200">
                <a:solidFill>
                  <a:schemeClr val="tx1"/>
                </a:solidFill>
                <a:latin typeface="Times New Roman" pitchFamily="18" charset="0"/>
              </a:defRPr>
            </a:lvl3pPr>
            <a:lvl4pPr marL="1600200" indent="-228600" defTabSz="920750">
              <a:defRPr sz="3200">
                <a:solidFill>
                  <a:schemeClr val="tx1"/>
                </a:solidFill>
                <a:latin typeface="Times New Roman" pitchFamily="18" charset="0"/>
              </a:defRPr>
            </a:lvl4pPr>
            <a:lvl5pPr marL="2057400" indent="-228600" defTabSz="920750">
              <a:defRPr sz="3200">
                <a:solidFill>
                  <a:schemeClr val="tx1"/>
                </a:solidFill>
                <a:latin typeface="Times New Roman" pitchFamily="18" charset="0"/>
              </a:defRPr>
            </a:lvl5pPr>
            <a:lvl6pPr marL="2514600" indent="-228600" defTabSz="920750" eaLnBrk="0" fontAlgn="base" hangingPunct="0">
              <a:spcBef>
                <a:spcPct val="0"/>
              </a:spcBef>
              <a:spcAft>
                <a:spcPct val="0"/>
              </a:spcAft>
              <a:defRPr sz="3200">
                <a:solidFill>
                  <a:schemeClr val="tx1"/>
                </a:solidFill>
                <a:latin typeface="Times New Roman" pitchFamily="18" charset="0"/>
              </a:defRPr>
            </a:lvl6pPr>
            <a:lvl7pPr marL="2971800" indent="-228600" defTabSz="920750" eaLnBrk="0" fontAlgn="base" hangingPunct="0">
              <a:spcBef>
                <a:spcPct val="0"/>
              </a:spcBef>
              <a:spcAft>
                <a:spcPct val="0"/>
              </a:spcAft>
              <a:defRPr sz="3200">
                <a:solidFill>
                  <a:schemeClr val="tx1"/>
                </a:solidFill>
                <a:latin typeface="Times New Roman" pitchFamily="18" charset="0"/>
              </a:defRPr>
            </a:lvl7pPr>
            <a:lvl8pPr marL="3429000" indent="-228600" defTabSz="920750" eaLnBrk="0" fontAlgn="base" hangingPunct="0">
              <a:spcBef>
                <a:spcPct val="0"/>
              </a:spcBef>
              <a:spcAft>
                <a:spcPct val="0"/>
              </a:spcAft>
              <a:defRPr sz="3200">
                <a:solidFill>
                  <a:schemeClr val="tx1"/>
                </a:solidFill>
                <a:latin typeface="Times New Roman" pitchFamily="18" charset="0"/>
              </a:defRPr>
            </a:lvl8pPr>
            <a:lvl9pPr marL="3886200" indent="-228600" defTabSz="920750" eaLnBrk="0" fontAlgn="base" hangingPunct="0">
              <a:spcBef>
                <a:spcPct val="0"/>
              </a:spcBef>
              <a:spcAft>
                <a:spcPct val="0"/>
              </a:spcAft>
              <a:defRPr sz="3200">
                <a:solidFill>
                  <a:schemeClr val="tx1"/>
                </a:solidFill>
                <a:latin typeface="Times New Roman" pitchFamily="18" charset="0"/>
              </a:defRPr>
            </a:lvl9pPr>
          </a:lstStyle>
          <a:p>
            <a:r>
              <a:rPr lang="en-US" sz="1400" smtClean="0"/>
              <a:t>November 2001</a:t>
            </a:r>
          </a:p>
        </p:txBody>
      </p:sp>
      <p:sp>
        <p:nvSpPr>
          <p:cNvPr id="14340" name="Rectangle 6"/>
          <p:cNvSpPr>
            <a:spLocks noGrp="1" noChangeArrowheads="1"/>
          </p:cNvSpPr>
          <p:nvPr>
            <p:ph type="ftr" sz="quarter" idx="4"/>
          </p:nvPr>
        </p:nvSpPr>
        <p:spPr>
          <a:noFill/>
        </p:spPr>
        <p:txBody>
          <a:bodyPr/>
          <a:lstStyle>
            <a:lvl1pPr marL="342900" indent="-342900" defTabSz="920750">
              <a:defRPr sz="3200">
                <a:solidFill>
                  <a:schemeClr val="tx1"/>
                </a:solidFill>
                <a:latin typeface="Times New Roman" pitchFamily="18" charset="0"/>
              </a:defRPr>
            </a:lvl1pPr>
            <a:lvl2pPr marL="742950" indent="-285750" defTabSz="920750">
              <a:defRPr sz="3200">
                <a:solidFill>
                  <a:schemeClr val="tx1"/>
                </a:solidFill>
                <a:latin typeface="Times New Roman" pitchFamily="18" charset="0"/>
              </a:defRPr>
            </a:lvl2pPr>
            <a:lvl3pPr marL="1143000" indent="-228600" defTabSz="920750">
              <a:defRPr sz="3200">
                <a:solidFill>
                  <a:schemeClr val="tx1"/>
                </a:solidFill>
                <a:latin typeface="Times New Roman" pitchFamily="18" charset="0"/>
              </a:defRPr>
            </a:lvl3pPr>
            <a:lvl4pPr marL="1600200" indent="-228600" defTabSz="920750">
              <a:defRPr sz="3200">
                <a:solidFill>
                  <a:schemeClr val="tx1"/>
                </a:solidFill>
                <a:latin typeface="Times New Roman" pitchFamily="18" charset="0"/>
              </a:defRPr>
            </a:lvl4pPr>
            <a:lvl5pPr marL="450850" defTabSz="920750">
              <a:defRPr sz="3200">
                <a:solidFill>
                  <a:schemeClr val="tx1"/>
                </a:solidFill>
                <a:latin typeface="Times New Roman" pitchFamily="18" charset="0"/>
              </a:defRPr>
            </a:lvl5pPr>
            <a:lvl6pPr marL="908050" defTabSz="920750" eaLnBrk="0" fontAlgn="base" hangingPunct="0">
              <a:spcBef>
                <a:spcPct val="0"/>
              </a:spcBef>
              <a:spcAft>
                <a:spcPct val="0"/>
              </a:spcAft>
              <a:defRPr sz="3200">
                <a:solidFill>
                  <a:schemeClr val="tx1"/>
                </a:solidFill>
                <a:latin typeface="Times New Roman" pitchFamily="18" charset="0"/>
              </a:defRPr>
            </a:lvl6pPr>
            <a:lvl7pPr marL="1365250" defTabSz="920750" eaLnBrk="0" fontAlgn="base" hangingPunct="0">
              <a:spcBef>
                <a:spcPct val="0"/>
              </a:spcBef>
              <a:spcAft>
                <a:spcPct val="0"/>
              </a:spcAft>
              <a:defRPr sz="3200">
                <a:solidFill>
                  <a:schemeClr val="tx1"/>
                </a:solidFill>
                <a:latin typeface="Times New Roman" pitchFamily="18" charset="0"/>
              </a:defRPr>
            </a:lvl7pPr>
            <a:lvl8pPr marL="1822450" defTabSz="920750" eaLnBrk="0" fontAlgn="base" hangingPunct="0">
              <a:spcBef>
                <a:spcPct val="0"/>
              </a:spcBef>
              <a:spcAft>
                <a:spcPct val="0"/>
              </a:spcAft>
              <a:defRPr sz="3200">
                <a:solidFill>
                  <a:schemeClr val="tx1"/>
                </a:solidFill>
                <a:latin typeface="Times New Roman" pitchFamily="18" charset="0"/>
              </a:defRPr>
            </a:lvl8pPr>
            <a:lvl9pPr marL="2279650" defTabSz="920750" eaLnBrk="0" fontAlgn="base" hangingPunct="0">
              <a:spcBef>
                <a:spcPct val="0"/>
              </a:spcBef>
              <a:spcAft>
                <a:spcPct val="0"/>
              </a:spcAft>
              <a:defRPr sz="3200">
                <a:solidFill>
                  <a:schemeClr val="tx1"/>
                </a:solidFill>
                <a:latin typeface="Times New Roman" pitchFamily="18" charset="0"/>
              </a:defRPr>
            </a:lvl9pPr>
          </a:lstStyle>
          <a:p>
            <a:pPr lvl="4"/>
            <a:r>
              <a:rPr lang="en-US" sz="1200" smtClean="0"/>
              <a:t>Robert F. Heile</a:t>
            </a:r>
          </a:p>
        </p:txBody>
      </p:sp>
      <p:sp>
        <p:nvSpPr>
          <p:cNvPr id="14341" name="Rectangle 7"/>
          <p:cNvSpPr>
            <a:spLocks noGrp="1" noChangeArrowheads="1"/>
          </p:cNvSpPr>
          <p:nvPr>
            <p:ph type="sldNum" sz="quarter" idx="5"/>
          </p:nvPr>
        </p:nvSpPr>
        <p:spPr>
          <a:noFill/>
        </p:spPr>
        <p:txBody>
          <a:bodyPr/>
          <a:lstStyle>
            <a:lvl1pPr defTabSz="920750">
              <a:defRPr sz="3200">
                <a:solidFill>
                  <a:schemeClr val="tx1"/>
                </a:solidFill>
                <a:latin typeface="Times New Roman" pitchFamily="18" charset="0"/>
              </a:defRPr>
            </a:lvl1pPr>
            <a:lvl2pPr marL="742950" indent="-285750" defTabSz="920750">
              <a:defRPr sz="3200">
                <a:solidFill>
                  <a:schemeClr val="tx1"/>
                </a:solidFill>
                <a:latin typeface="Times New Roman" pitchFamily="18" charset="0"/>
              </a:defRPr>
            </a:lvl2pPr>
            <a:lvl3pPr marL="1143000" indent="-228600" defTabSz="920750">
              <a:defRPr sz="3200">
                <a:solidFill>
                  <a:schemeClr val="tx1"/>
                </a:solidFill>
                <a:latin typeface="Times New Roman" pitchFamily="18" charset="0"/>
              </a:defRPr>
            </a:lvl3pPr>
            <a:lvl4pPr marL="1600200" indent="-228600" defTabSz="920750">
              <a:defRPr sz="3200">
                <a:solidFill>
                  <a:schemeClr val="tx1"/>
                </a:solidFill>
                <a:latin typeface="Times New Roman" pitchFamily="18" charset="0"/>
              </a:defRPr>
            </a:lvl4pPr>
            <a:lvl5pPr marL="2057400" indent="-228600" defTabSz="920750">
              <a:defRPr sz="3200">
                <a:solidFill>
                  <a:schemeClr val="tx1"/>
                </a:solidFill>
                <a:latin typeface="Times New Roman" pitchFamily="18" charset="0"/>
              </a:defRPr>
            </a:lvl5pPr>
            <a:lvl6pPr marL="2514600" indent="-228600" defTabSz="920750" eaLnBrk="0" fontAlgn="base" hangingPunct="0">
              <a:spcBef>
                <a:spcPct val="0"/>
              </a:spcBef>
              <a:spcAft>
                <a:spcPct val="0"/>
              </a:spcAft>
              <a:defRPr sz="3200">
                <a:solidFill>
                  <a:schemeClr val="tx1"/>
                </a:solidFill>
                <a:latin typeface="Times New Roman" pitchFamily="18" charset="0"/>
              </a:defRPr>
            </a:lvl6pPr>
            <a:lvl7pPr marL="2971800" indent="-228600" defTabSz="920750" eaLnBrk="0" fontAlgn="base" hangingPunct="0">
              <a:spcBef>
                <a:spcPct val="0"/>
              </a:spcBef>
              <a:spcAft>
                <a:spcPct val="0"/>
              </a:spcAft>
              <a:defRPr sz="3200">
                <a:solidFill>
                  <a:schemeClr val="tx1"/>
                </a:solidFill>
                <a:latin typeface="Times New Roman" pitchFamily="18" charset="0"/>
              </a:defRPr>
            </a:lvl7pPr>
            <a:lvl8pPr marL="3429000" indent="-228600" defTabSz="920750" eaLnBrk="0" fontAlgn="base" hangingPunct="0">
              <a:spcBef>
                <a:spcPct val="0"/>
              </a:spcBef>
              <a:spcAft>
                <a:spcPct val="0"/>
              </a:spcAft>
              <a:defRPr sz="3200">
                <a:solidFill>
                  <a:schemeClr val="tx1"/>
                </a:solidFill>
                <a:latin typeface="Times New Roman" pitchFamily="18" charset="0"/>
              </a:defRPr>
            </a:lvl8pPr>
            <a:lvl9pPr marL="3886200" indent="-228600" defTabSz="920750" eaLnBrk="0" fontAlgn="base" hangingPunct="0">
              <a:spcBef>
                <a:spcPct val="0"/>
              </a:spcBef>
              <a:spcAft>
                <a:spcPct val="0"/>
              </a:spcAft>
              <a:defRPr sz="3200">
                <a:solidFill>
                  <a:schemeClr val="tx1"/>
                </a:solidFill>
                <a:latin typeface="Times New Roman" pitchFamily="18" charset="0"/>
              </a:defRPr>
            </a:lvl9pPr>
          </a:lstStyle>
          <a:p>
            <a:r>
              <a:rPr lang="en-US" sz="1200" smtClean="0"/>
              <a:t>Page </a:t>
            </a:r>
            <a:fld id="{3F502F7F-3744-4571-A32C-29D6305F6BA8}" type="slidenum">
              <a:rPr lang="en-US" sz="1200" smtClean="0"/>
              <a:pPr/>
              <a:t>5</a:t>
            </a:fld>
            <a:endParaRPr lang="en-US" sz="1200" smtClean="0"/>
          </a:p>
        </p:txBody>
      </p:sp>
      <p:sp>
        <p:nvSpPr>
          <p:cNvPr id="14342" name="Rectangle 2"/>
          <p:cNvSpPr>
            <a:spLocks noChangeArrowheads="1" noTextEdit="1"/>
          </p:cNvSpPr>
          <p:nvPr>
            <p:ph type="sldImg"/>
          </p:nvPr>
        </p:nvSpPr>
        <p:spPr>
          <a:xfrm>
            <a:off x="1150938" y="690563"/>
            <a:ext cx="4556125" cy="3417887"/>
          </a:xfrm>
          <a:ln/>
        </p:spPr>
      </p:sp>
      <p:sp>
        <p:nvSpPr>
          <p:cNvPr id="143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0563"/>
            <a:ext cx="4556125" cy="3417887"/>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3429000" y="90944"/>
            <a:ext cx="2784475" cy="215444"/>
          </a:xfrm>
        </p:spPr>
        <p:txBody>
          <a:bodyPr/>
          <a:lstStyle/>
          <a:p>
            <a:pPr>
              <a:defRPr/>
            </a:pPr>
            <a:r>
              <a:rPr lang="en-US" altLang="ko-KR" smtClean="0"/>
              <a:t>doc.: IEEE 802.15-14-0466-00-0008</a:t>
            </a:r>
            <a:endParaRPr lang="en-US" altLang="ko-KR"/>
          </a:p>
        </p:txBody>
      </p:sp>
      <p:sp>
        <p:nvSpPr>
          <p:cNvPr id="5" name="Date Placeholder 4"/>
          <p:cNvSpPr>
            <a:spLocks noGrp="1"/>
          </p:cNvSpPr>
          <p:nvPr>
            <p:ph type="dt" idx="11"/>
          </p:nvPr>
        </p:nvSpPr>
        <p:spPr>
          <a:xfrm>
            <a:off x="646113" y="90944"/>
            <a:ext cx="2708275" cy="215444"/>
          </a:xfrm>
        </p:spPr>
        <p:txBody>
          <a:bodyPr/>
          <a:lstStyle/>
          <a:p>
            <a:pPr>
              <a:defRPr/>
            </a:pPr>
            <a:r>
              <a:rPr lang="en-US" altLang="ko-KR" smtClean="0"/>
              <a:t>July 2014</a:t>
            </a:r>
            <a:endParaRPr lang="en-US" altLang="ko-KR"/>
          </a:p>
        </p:txBody>
      </p:sp>
      <p:sp>
        <p:nvSpPr>
          <p:cNvPr id="6" name="Footer Placeholder 5"/>
          <p:cNvSpPr>
            <a:spLocks noGrp="1"/>
          </p:cNvSpPr>
          <p:nvPr>
            <p:ph type="ftr" sz="quarter" idx="12"/>
          </p:nvPr>
        </p:nvSpPr>
        <p:spPr>
          <a:xfrm>
            <a:off x="3730625" y="8853488"/>
            <a:ext cx="2482850" cy="184666"/>
          </a:xfrm>
        </p:spPr>
        <p:txBody>
          <a:bodyPr/>
          <a:lstStyle/>
          <a:p>
            <a:pPr lvl="4">
              <a:defRPr/>
            </a:pPr>
            <a:r>
              <a:rPr lang="en-US" altLang="ko-KR" smtClean="0"/>
              <a:t>&lt;Myung Lee&gt;, &lt;CUNY&gt;</a:t>
            </a:r>
            <a:endParaRPr lang="en-US" altLang="ko-KR"/>
          </a:p>
        </p:txBody>
      </p:sp>
      <p:sp>
        <p:nvSpPr>
          <p:cNvPr id="7" name="Slide Number Placeholder 6"/>
          <p:cNvSpPr>
            <a:spLocks noGrp="1"/>
          </p:cNvSpPr>
          <p:nvPr>
            <p:ph type="sldNum" sz="quarter" idx="13"/>
          </p:nvPr>
        </p:nvSpPr>
        <p:spPr>
          <a:xfrm>
            <a:off x="2901950" y="8853488"/>
            <a:ext cx="792163" cy="184666"/>
          </a:xfrm>
        </p:spPr>
        <p:txBody>
          <a:bodyPr/>
          <a:lstStyle/>
          <a:p>
            <a:pPr>
              <a:defRPr/>
            </a:pPr>
            <a:r>
              <a:rPr lang="en-US" altLang="ko-KR" smtClean="0"/>
              <a:t>Page </a:t>
            </a:r>
            <a:fld id="{D9D5E8B8-2455-4602-8B1C-152953E2E95B}" type="slidenum">
              <a:rPr lang="en-US" altLang="ko-KR" smtClean="0"/>
              <a:pPr>
                <a:defRPr/>
              </a:pPr>
              <a:t>62</a:t>
            </a:fld>
            <a:endParaRPr lang="en-US" altLang="ko-KR"/>
          </a:p>
        </p:txBody>
      </p:sp>
    </p:spTree>
    <p:extLst>
      <p:ext uri="{BB962C8B-B14F-4D97-AF65-F5344CB8AC3E}">
        <p14:creationId xmlns:p14="http://schemas.microsoft.com/office/powerpoint/2010/main" val="86564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0563"/>
            <a:ext cx="4556125" cy="3417887"/>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3429000" y="90944"/>
            <a:ext cx="2784475" cy="215444"/>
          </a:xfrm>
        </p:spPr>
        <p:txBody>
          <a:bodyPr/>
          <a:lstStyle/>
          <a:p>
            <a:pPr>
              <a:defRPr/>
            </a:pPr>
            <a:r>
              <a:rPr lang="en-US" altLang="ko-KR" smtClean="0"/>
              <a:t>doc.: IEEE 802.15-14-0466-00-0008</a:t>
            </a:r>
            <a:endParaRPr lang="en-US" altLang="ko-KR"/>
          </a:p>
        </p:txBody>
      </p:sp>
      <p:sp>
        <p:nvSpPr>
          <p:cNvPr id="5" name="Date Placeholder 4"/>
          <p:cNvSpPr>
            <a:spLocks noGrp="1"/>
          </p:cNvSpPr>
          <p:nvPr>
            <p:ph type="dt" idx="11"/>
          </p:nvPr>
        </p:nvSpPr>
        <p:spPr>
          <a:xfrm>
            <a:off x="646113" y="90944"/>
            <a:ext cx="2708275" cy="215444"/>
          </a:xfrm>
        </p:spPr>
        <p:txBody>
          <a:bodyPr/>
          <a:lstStyle/>
          <a:p>
            <a:pPr>
              <a:defRPr/>
            </a:pPr>
            <a:r>
              <a:rPr lang="en-US" altLang="ko-KR" smtClean="0"/>
              <a:t>July 2014</a:t>
            </a:r>
            <a:endParaRPr lang="en-US" altLang="ko-KR"/>
          </a:p>
        </p:txBody>
      </p:sp>
      <p:sp>
        <p:nvSpPr>
          <p:cNvPr id="6" name="Footer Placeholder 5"/>
          <p:cNvSpPr>
            <a:spLocks noGrp="1"/>
          </p:cNvSpPr>
          <p:nvPr>
            <p:ph type="ftr" sz="quarter" idx="12"/>
          </p:nvPr>
        </p:nvSpPr>
        <p:spPr>
          <a:xfrm>
            <a:off x="3730625" y="8853488"/>
            <a:ext cx="2482850" cy="184666"/>
          </a:xfrm>
        </p:spPr>
        <p:txBody>
          <a:bodyPr/>
          <a:lstStyle/>
          <a:p>
            <a:pPr lvl="4">
              <a:defRPr/>
            </a:pPr>
            <a:r>
              <a:rPr lang="en-US" altLang="ko-KR" smtClean="0"/>
              <a:t>&lt;Myung Lee&gt;, &lt;CUNY&gt;</a:t>
            </a:r>
            <a:endParaRPr lang="en-US" altLang="ko-KR"/>
          </a:p>
        </p:txBody>
      </p:sp>
      <p:sp>
        <p:nvSpPr>
          <p:cNvPr id="7" name="Slide Number Placeholder 6"/>
          <p:cNvSpPr>
            <a:spLocks noGrp="1"/>
          </p:cNvSpPr>
          <p:nvPr>
            <p:ph type="sldNum" sz="quarter" idx="13"/>
          </p:nvPr>
        </p:nvSpPr>
        <p:spPr>
          <a:xfrm>
            <a:off x="2901950" y="8853488"/>
            <a:ext cx="792163" cy="184666"/>
          </a:xfrm>
        </p:spPr>
        <p:txBody>
          <a:bodyPr/>
          <a:lstStyle/>
          <a:p>
            <a:pPr>
              <a:defRPr/>
            </a:pPr>
            <a:r>
              <a:rPr lang="en-US" altLang="ko-KR" smtClean="0"/>
              <a:t>Page </a:t>
            </a:r>
            <a:fld id="{D9D5E8B8-2455-4602-8B1C-152953E2E95B}" type="slidenum">
              <a:rPr lang="en-US" altLang="ko-KR" smtClean="0"/>
              <a:pPr>
                <a:defRPr/>
              </a:pPr>
              <a:t>63</a:t>
            </a:fld>
            <a:endParaRPr lang="en-US" altLang="ko-KR"/>
          </a:p>
        </p:txBody>
      </p:sp>
    </p:spTree>
    <p:extLst>
      <p:ext uri="{BB962C8B-B14F-4D97-AF65-F5344CB8AC3E}">
        <p14:creationId xmlns:p14="http://schemas.microsoft.com/office/powerpoint/2010/main" val="3485684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B7B151C1-57B7-4A67-AAE0-D02CA3A4EAB0}" type="slidenum">
              <a:rPr lang="en-US" sz="1200">
                <a:solidFill>
                  <a:srgbClr val="000000"/>
                </a:solidFill>
              </a:rPr>
              <a:pPr/>
              <a:t>67</a:t>
            </a:fld>
            <a:endParaRPr lang="en-US" sz="1200">
              <a:solidFill>
                <a:srgbClr val="000000"/>
              </a:solidFill>
            </a:endParaRPr>
          </a:p>
        </p:txBody>
      </p:sp>
      <p:sp>
        <p:nvSpPr>
          <p:cNvPr id="19457" name="Text Box 1"/>
          <p:cNvSpPr txBox="1">
            <a:spLocks noGrp="1" noRot="1" noChangeAspect="1" noChangeArrowheads="1"/>
          </p:cNvSpPr>
          <p:nvPr>
            <p:ph type="sldImg"/>
          </p:nvPr>
        </p:nvSpPr>
        <p:spPr>
          <a:xfrm>
            <a:off x="1150938" y="690563"/>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txBox="1">
            <a:spLocks noChangeArrowheads="1"/>
          </p:cNvSpPr>
          <p:nvPr/>
        </p:nvSpPr>
        <p:spPr bwMode="auto">
          <a:xfrm>
            <a:off x="913772" y="4343635"/>
            <a:ext cx="5030456" cy="4115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D6D16BC9-2707-404D-9830-25133B385987}" type="slidenum">
              <a:rPr lang="en-US" sz="1200">
                <a:solidFill>
                  <a:srgbClr val="000000"/>
                </a:solidFill>
              </a:rPr>
              <a:pPr/>
              <a:t>68</a:t>
            </a:fld>
            <a:endParaRPr lang="en-US" sz="1200">
              <a:solidFill>
                <a:srgbClr val="000000"/>
              </a:solidFill>
            </a:endParaRPr>
          </a:p>
        </p:txBody>
      </p:sp>
      <p:sp>
        <p:nvSpPr>
          <p:cNvPr id="20481" name="Text Box 1"/>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2" name="Text Box 2"/>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F007A600-1EEA-43D8-8174-81D6A61D68A6}" type="slidenum">
              <a:rPr lang="en-US" sz="1200">
                <a:solidFill>
                  <a:srgbClr val="000000"/>
                </a:solidFill>
              </a:rPr>
              <a:pPr/>
              <a:t>69</a:t>
            </a:fld>
            <a:endParaRPr lang="en-US" sz="1200">
              <a:solidFill>
                <a:srgbClr val="000000"/>
              </a:solidFill>
            </a:endParaRPr>
          </a:p>
        </p:txBody>
      </p:sp>
      <p:sp>
        <p:nvSpPr>
          <p:cNvPr id="21505" name="Text Box 1"/>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74E7CD98-7D6D-4AA2-9935-A00ECCAFF532}" type="slidenum">
              <a:rPr lang="en-US" sz="1200">
                <a:solidFill>
                  <a:srgbClr val="000000"/>
                </a:solidFill>
              </a:rPr>
              <a:pPr/>
              <a:t>70</a:t>
            </a:fld>
            <a:endParaRPr lang="en-US" sz="1200">
              <a:solidFill>
                <a:srgbClr val="000000"/>
              </a:solidFill>
            </a:endParaRPr>
          </a:p>
        </p:txBody>
      </p:sp>
      <p:sp>
        <p:nvSpPr>
          <p:cNvPr id="22529" name="Text Box 1"/>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0" name="Text Box 2"/>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6A7B9F23-52FB-48B9-A2BE-01B4C262DFD0}" type="slidenum">
              <a:rPr lang="en-US" sz="1200">
                <a:solidFill>
                  <a:srgbClr val="000000"/>
                </a:solidFill>
              </a:rPr>
              <a:pPr/>
              <a:t>71</a:t>
            </a:fld>
            <a:endParaRPr lang="en-US" sz="1200">
              <a:solidFill>
                <a:srgbClr val="000000"/>
              </a:solidFill>
            </a:endParaRPr>
          </a:p>
        </p:txBody>
      </p:sp>
      <p:sp>
        <p:nvSpPr>
          <p:cNvPr id="23553" name="Text Box 1"/>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3554" name="Text Box 2"/>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999E6DF1-7595-467E-87E0-B1242315C3D9}" type="slidenum">
              <a:rPr lang="en-US" sz="1200">
                <a:solidFill>
                  <a:srgbClr val="000000"/>
                </a:solidFill>
              </a:rPr>
              <a:pPr/>
              <a:t>72</a:t>
            </a:fld>
            <a:endParaRPr lang="en-US" sz="1200">
              <a:solidFill>
                <a:srgbClr val="000000"/>
              </a:solidFill>
            </a:endParaRPr>
          </a:p>
        </p:txBody>
      </p:sp>
      <p:sp>
        <p:nvSpPr>
          <p:cNvPr id="24577" name="Text Box 1"/>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4578" name="Text Box 2"/>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ECEEA40A-8EC8-499B-9098-2D106BDD3B9C}" type="slidenum">
              <a:rPr lang="en-US" sz="1200">
                <a:solidFill>
                  <a:srgbClr val="000000"/>
                </a:solidFill>
              </a:rPr>
              <a:pPr/>
              <a:t>73</a:t>
            </a:fld>
            <a:endParaRPr lang="en-US" sz="1200">
              <a:solidFill>
                <a:srgbClr val="000000"/>
              </a:solidFill>
            </a:endParaRPr>
          </a:p>
        </p:txBody>
      </p:sp>
      <p:sp>
        <p:nvSpPr>
          <p:cNvPr id="25601" name="Text Box 1"/>
          <p:cNvSpPr txBox="1">
            <a:spLocks noChangeArrowheads="1"/>
          </p:cNvSpPr>
          <p:nvPr/>
        </p:nvSpPr>
        <p:spPr bwMode="auto">
          <a:xfrm>
            <a:off x="2901462" y="8853069"/>
            <a:ext cx="741066" cy="345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lgn="r">
              <a:buClrTx/>
              <a:buFontTx/>
              <a:buNone/>
            </a:pPr>
            <a:r>
              <a:rPr lang="en-US" sz="1200">
                <a:solidFill>
                  <a:srgbClr val="000000"/>
                </a:solidFill>
              </a:rPr>
              <a:t>Page </a:t>
            </a:r>
            <a:fld id="{A472BD5B-1135-4095-9295-CA6764BA4862}" type="slidenum">
              <a:rPr lang="en-US" sz="1200">
                <a:solidFill>
                  <a:srgbClr val="000000"/>
                </a:solidFill>
              </a:rPr>
              <a:pPr algn="r">
                <a:buClrTx/>
                <a:buFontTx/>
                <a:buNone/>
              </a:pPr>
              <a:t>73</a:t>
            </a:fld>
            <a:endParaRPr lang="en-US" sz="1200">
              <a:solidFill>
                <a:srgbClr val="000000"/>
              </a:solidFill>
            </a:endParaRPr>
          </a:p>
        </p:txBody>
      </p:sp>
      <p:sp>
        <p:nvSpPr>
          <p:cNvPr id="25602" name="Text Box 2"/>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5603" name="Text Box 3"/>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6BB8599E-774B-4EB6-8D1A-681902CBD649}" type="slidenum">
              <a:rPr lang="en-US" sz="1200">
                <a:solidFill>
                  <a:srgbClr val="000000"/>
                </a:solidFill>
              </a:rPr>
              <a:pPr/>
              <a:t>74</a:t>
            </a:fld>
            <a:endParaRPr lang="en-US" sz="1200">
              <a:solidFill>
                <a:srgbClr val="000000"/>
              </a:solidFill>
            </a:endParaRPr>
          </a:p>
        </p:txBody>
      </p:sp>
      <p:sp>
        <p:nvSpPr>
          <p:cNvPr id="26625" name="Text Box 1"/>
          <p:cNvSpPr txBox="1">
            <a:spLocks noChangeArrowheads="1"/>
          </p:cNvSpPr>
          <p:nvPr/>
        </p:nvSpPr>
        <p:spPr bwMode="auto">
          <a:xfrm>
            <a:off x="2901462" y="8853069"/>
            <a:ext cx="741066" cy="345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lgn="r">
              <a:buClrTx/>
              <a:buFontTx/>
              <a:buNone/>
            </a:pPr>
            <a:r>
              <a:rPr lang="en-US" sz="1200">
                <a:solidFill>
                  <a:srgbClr val="000000"/>
                </a:solidFill>
              </a:rPr>
              <a:t>Page </a:t>
            </a:r>
            <a:fld id="{B8B2B4CC-9B81-4268-BD63-329BFF76ADC8}" type="slidenum">
              <a:rPr lang="en-US" sz="1200">
                <a:solidFill>
                  <a:srgbClr val="000000"/>
                </a:solidFill>
              </a:rPr>
              <a:pPr algn="r">
                <a:buClrTx/>
                <a:buFontTx/>
                <a:buNone/>
              </a:pPr>
              <a:t>74</a:t>
            </a:fld>
            <a:endParaRPr lang="en-US" sz="1200">
              <a:solidFill>
                <a:srgbClr val="000000"/>
              </a:solidFill>
            </a:endParaRPr>
          </a:p>
        </p:txBody>
      </p:sp>
      <p:sp>
        <p:nvSpPr>
          <p:cNvPr id="26626" name="Text Box 2"/>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7" name="Text Box 3"/>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29000" y="90944"/>
            <a:ext cx="2784475" cy="215444"/>
          </a:xfrm>
          <a:ln/>
        </p:spPr>
        <p:txBody>
          <a:bodyPr/>
          <a:lstStyle/>
          <a:p>
            <a:r>
              <a:rPr lang="en-US"/>
              <a:t>doc.: IEEE 802.15-&lt;doc#&gt;</a:t>
            </a:r>
          </a:p>
        </p:txBody>
      </p:sp>
      <p:sp>
        <p:nvSpPr>
          <p:cNvPr id="5" name="Rectangle 3"/>
          <p:cNvSpPr>
            <a:spLocks noGrp="1" noChangeArrowheads="1"/>
          </p:cNvSpPr>
          <p:nvPr>
            <p:ph type="dt" idx="1"/>
          </p:nvPr>
        </p:nvSpPr>
        <p:spPr>
          <a:xfrm>
            <a:off x="646113" y="90944"/>
            <a:ext cx="2708275" cy="215444"/>
          </a:xfrm>
          <a:ln/>
        </p:spPr>
        <p:txBody>
          <a:bodyPr/>
          <a:lstStyle/>
          <a:p>
            <a:r>
              <a:rPr lang="en-US"/>
              <a:t>&lt;month year&gt;</a:t>
            </a:r>
          </a:p>
        </p:txBody>
      </p:sp>
      <p:sp>
        <p:nvSpPr>
          <p:cNvPr id="6" name="Rectangle 6"/>
          <p:cNvSpPr>
            <a:spLocks noGrp="1" noChangeArrowheads="1"/>
          </p:cNvSpPr>
          <p:nvPr>
            <p:ph type="ftr" sz="quarter" idx="4"/>
          </p:nvPr>
        </p:nvSpPr>
        <p:spPr>
          <a:xfrm>
            <a:off x="3730625" y="8853488"/>
            <a:ext cx="2482850" cy="184666"/>
          </a:xfrm>
          <a:ln/>
        </p:spPr>
        <p:txBody>
          <a:bodyPr/>
          <a:lstStyle/>
          <a:p>
            <a:pPr lvl="4"/>
            <a:r>
              <a:rPr lang="en-US"/>
              <a:t>&lt;author&gt;, &lt;company&gt;</a:t>
            </a:r>
          </a:p>
        </p:txBody>
      </p:sp>
      <p:sp>
        <p:nvSpPr>
          <p:cNvPr id="7" name="Rectangle 7"/>
          <p:cNvSpPr>
            <a:spLocks noGrp="1" noChangeArrowheads="1"/>
          </p:cNvSpPr>
          <p:nvPr>
            <p:ph type="sldNum" sz="quarter" idx="5"/>
          </p:nvPr>
        </p:nvSpPr>
        <p:spPr>
          <a:xfrm>
            <a:off x="2901950" y="8853488"/>
            <a:ext cx="792163" cy="184666"/>
          </a:xfrm>
          <a:ln/>
        </p:spPr>
        <p:txBody>
          <a:bodyPr/>
          <a:lstStyle/>
          <a:p>
            <a:r>
              <a:rPr lang="en-US"/>
              <a:t>Page </a:t>
            </a:r>
            <a:fld id="{0A4DFBCF-71C0-4042-A9F0-5CB39FA90319}" type="slidenum">
              <a:rPr lang="en-US"/>
              <a:pPr/>
              <a:t>13</a:t>
            </a:fld>
            <a:endParaRPr lang="en-US"/>
          </a:p>
        </p:txBody>
      </p:sp>
      <p:sp>
        <p:nvSpPr>
          <p:cNvPr id="24578" name="Rectangle 2"/>
          <p:cNvSpPr>
            <a:spLocks noGrp="1" noRot="1" noChangeAspect="1" noChangeArrowheads="1" noTextEdit="1"/>
          </p:cNvSpPr>
          <p:nvPr>
            <p:ph type="sldImg"/>
          </p:nvPr>
        </p:nvSpPr>
        <p:spPr>
          <a:xfrm>
            <a:off x="1150938" y="690563"/>
            <a:ext cx="4556125" cy="3417887"/>
          </a:xfrm>
          <a:ln/>
        </p:spPr>
      </p:sp>
      <p:sp>
        <p:nvSpPr>
          <p:cNvPr id="24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8FCE97AF-A4D4-4D9A-8B66-BD85CFD62D87}" type="slidenum">
              <a:rPr lang="en-US" sz="1200">
                <a:solidFill>
                  <a:srgbClr val="000000"/>
                </a:solidFill>
              </a:rPr>
              <a:pPr/>
              <a:t>75</a:t>
            </a:fld>
            <a:endParaRPr lang="en-US" sz="1200">
              <a:solidFill>
                <a:srgbClr val="000000"/>
              </a:solidFill>
            </a:endParaRPr>
          </a:p>
        </p:txBody>
      </p:sp>
      <p:sp>
        <p:nvSpPr>
          <p:cNvPr id="27649" name="Text Box 1"/>
          <p:cNvSpPr txBox="1">
            <a:spLocks noChangeArrowheads="1"/>
          </p:cNvSpPr>
          <p:nvPr/>
        </p:nvSpPr>
        <p:spPr bwMode="auto">
          <a:xfrm>
            <a:off x="2901462" y="8853069"/>
            <a:ext cx="741066" cy="345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lgn="r">
              <a:buClrTx/>
              <a:buFontTx/>
              <a:buNone/>
            </a:pPr>
            <a:r>
              <a:rPr lang="en-US" sz="1200">
                <a:solidFill>
                  <a:srgbClr val="000000"/>
                </a:solidFill>
              </a:rPr>
              <a:t>Page </a:t>
            </a:r>
            <a:fld id="{CDBA6C5D-7A62-4AC8-BC9A-5734DE8563EE}" type="slidenum">
              <a:rPr lang="en-US" sz="1200">
                <a:solidFill>
                  <a:srgbClr val="000000"/>
                </a:solidFill>
              </a:rPr>
              <a:pPr algn="r">
                <a:buClrTx/>
                <a:buFontTx/>
                <a:buNone/>
              </a:pPr>
              <a:t>75</a:t>
            </a:fld>
            <a:endParaRPr lang="en-US" sz="1200">
              <a:solidFill>
                <a:srgbClr val="000000"/>
              </a:solidFill>
            </a:endParaRPr>
          </a:p>
        </p:txBody>
      </p:sp>
      <p:sp>
        <p:nvSpPr>
          <p:cNvPr id="27650" name="Text Box 2"/>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1" name="Text Box 3"/>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18996846-153F-4E80-ACFB-965BC995BB3E}" type="slidenum">
              <a:rPr lang="en-US" sz="1200">
                <a:solidFill>
                  <a:srgbClr val="000000"/>
                </a:solidFill>
              </a:rPr>
              <a:pPr/>
              <a:t>76</a:t>
            </a:fld>
            <a:endParaRPr lang="en-US" sz="1200">
              <a:solidFill>
                <a:srgbClr val="000000"/>
              </a:solidFill>
            </a:endParaRPr>
          </a:p>
        </p:txBody>
      </p:sp>
      <p:sp>
        <p:nvSpPr>
          <p:cNvPr id="28673" name="Text Box 1"/>
          <p:cNvSpPr txBox="1">
            <a:spLocks noChangeArrowheads="1"/>
          </p:cNvSpPr>
          <p:nvPr/>
        </p:nvSpPr>
        <p:spPr bwMode="auto">
          <a:xfrm>
            <a:off x="2901462" y="8853069"/>
            <a:ext cx="741066" cy="345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lgn="r">
              <a:buClrTx/>
              <a:buFontTx/>
              <a:buNone/>
            </a:pPr>
            <a:r>
              <a:rPr lang="en-US" sz="1200">
                <a:solidFill>
                  <a:srgbClr val="000000"/>
                </a:solidFill>
              </a:rPr>
              <a:t>Page </a:t>
            </a:r>
            <a:fld id="{CA3658A6-DF7E-41C5-AB8A-4992F198B2F6}" type="slidenum">
              <a:rPr lang="en-US" sz="1200">
                <a:solidFill>
                  <a:srgbClr val="000000"/>
                </a:solidFill>
              </a:rPr>
              <a:pPr algn="r">
                <a:buClrTx/>
                <a:buFontTx/>
                <a:buNone/>
              </a:pPr>
              <a:t>76</a:t>
            </a:fld>
            <a:endParaRPr lang="en-US" sz="1200">
              <a:solidFill>
                <a:srgbClr val="000000"/>
              </a:solidFill>
            </a:endParaRPr>
          </a:p>
        </p:txBody>
      </p:sp>
      <p:sp>
        <p:nvSpPr>
          <p:cNvPr id="28674" name="Text Box 2"/>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5" name="Text Box 3"/>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AFB92161-440B-4399-B19B-3CB7730A421E}" type="slidenum">
              <a:rPr lang="en-US" sz="1200">
                <a:solidFill>
                  <a:srgbClr val="000000"/>
                </a:solidFill>
              </a:rPr>
              <a:pPr/>
              <a:t>77</a:t>
            </a:fld>
            <a:endParaRPr lang="en-US" sz="1200">
              <a:solidFill>
                <a:srgbClr val="000000"/>
              </a:solidFill>
            </a:endParaRPr>
          </a:p>
        </p:txBody>
      </p:sp>
      <p:sp>
        <p:nvSpPr>
          <p:cNvPr id="29697" name="Text Box 1"/>
          <p:cNvSpPr txBox="1">
            <a:spLocks noChangeArrowheads="1"/>
          </p:cNvSpPr>
          <p:nvPr/>
        </p:nvSpPr>
        <p:spPr bwMode="auto">
          <a:xfrm>
            <a:off x="2901462" y="8853069"/>
            <a:ext cx="741066" cy="345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lgn="r">
              <a:buClrTx/>
              <a:buFontTx/>
              <a:buNone/>
            </a:pPr>
            <a:r>
              <a:rPr lang="en-US" sz="1200">
                <a:solidFill>
                  <a:srgbClr val="000000"/>
                </a:solidFill>
              </a:rPr>
              <a:t>Page </a:t>
            </a:r>
            <a:fld id="{48EBCC00-2FF4-4CC2-A3CE-C9A0FEAEF899}" type="slidenum">
              <a:rPr lang="en-US" sz="1200">
                <a:solidFill>
                  <a:srgbClr val="000000"/>
                </a:solidFill>
              </a:rPr>
              <a:pPr algn="r">
                <a:buClrTx/>
                <a:buFontTx/>
                <a:buNone/>
              </a:pPr>
              <a:t>77</a:t>
            </a:fld>
            <a:endParaRPr lang="en-US" sz="1200">
              <a:solidFill>
                <a:srgbClr val="000000"/>
              </a:solidFill>
            </a:endParaRPr>
          </a:p>
        </p:txBody>
      </p:sp>
      <p:sp>
        <p:nvSpPr>
          <p:cNvPr id="29698" name="Text Box 2"/>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9699" name="Text Box 3"/>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B8C7F5B0-84F0-4CA0-B733-0E01F4E45572}" type="slidenum">
              <a:rPr lang="en-US" sz="1200">
                <a:solidFill>
                  <a:srgbClr val="000000"/>
                </a:solidFill>
              </a:rPr>
              <a:pPr/>
              <a:t>78</a:t>
            </a:fld>
            <a:endParaRPr lang="en-US" sz="1200">
              <a:solidFill>
                <a:srgbClr val="000000"/>
              </a:solidFill>
            </a:endParaRPr>
          </a:p>
        </p:txBody>
      </p:sp>
      <p:sp>
        <p:nvSpPr>
          <p:cNvPr id="30721" name="Text Box 1"/>
          <p:cNvSpPr txBox="1">
            <a:spLocks noChangeArrowheads="1"/>
          </p:cNvSpPr>
          <p:nvPr/>
        </p:nvSpPr>
        <p:spPr bwMode="auto">
          <a:xfrm>
            <a:off x="2901462" y="8853069"/>
            <a:ext cx="741066" cy="345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lgn="r">
              <a:buClrTx/>
              <a:buFontTx/>
              <a:buNone/>
            </a:pPr>
            <a:r>
              <a:rPr lang="en-US" sz="1200">
                <a:solidFill>
                  <a:srgbClr val="000000"/>
                </a:solidFill>
              </a:rPr>
              <a:t>Page </a:t>
            </a:r>
            <a:fld id="{091DC9AB-79BE-4DB3-8721-2ADE5F6A2B6C}" type="slidenum">
              <a:rPr lang="en-US" sz="1200">
                <a:solidFill>
                  <a:srgbClr val="000000"/>
                </a:solidFill>
              </a:rPr>
              <a:pPr algn="r">
                <a:buClrTx/>
                <a:buFontTx/>
                <a:buNone/>
              </a:pPr>
              <a:t>78</a:t>
            </a:fld>
            <a:endParaRPr lang="en-US" sz="1200">
              <a:solidFill>
                <a:srgbClr val="000000"/>
              </a:solidFill>
            </a:endParaRPr>
          </a:p>
        </p:txBody>
      </p:sp>
      <p:sp>
        <p:nvSpPr>
          <p:cNvPr id="30722" name="Text Box 2"/>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0723" name="Text Box 3"/>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54B64DAF-85A7-4487-9469-1EBAF2DF8A0E}" type="slidenum">
              <a:rPr lang="en-US" sz="1200">
                <a:solidFill>
                  <a:srgbClr val="000000"/>
                </a:solidFill>
              </a:rPr>
              <a:pPr/>
              <a:t>79</a:t>
            </a:fld>
            <a:endParaRPr lang="en-US" sz="1200">
              <a:solidFill>
                <a:srgbClr val="000000"/>
              </a:solidFill>
            </a:endParaRPr>
          </a:p>
        </p:txBody>
      </p:sp>
      <p:sp>
        <p:nvSpPr>
          <p:cNvPr id="31745" name="Text Box 1"/>
          <p:cNvSpPr txBox="1">
            <a:spLocks noChangeArrowheads="1"/>
          </p:cNvSpPr>
          <p:nvPr/>
        </p:nvSpPr>
        <p:spPr bwMode="auto">
          <a:xfrm>
            <a:off x="2901462" y="8853069"/>
            <a:ext cx="741066" cy="345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lgn="r">
              <a:buClrTx/>
              <a:buFontTx/>
              <a:buNone/>
            </a:pPr>
            <a:r>
              <a:rPr lang="en-US" sz="1200">
                <a:solidFill>
                  <a:srgbClr val="000000"/>
                </a:solidFill>
              </a:rPr>
              <a:t>Page </a:t>
            </a:r>
            <a:fld id="{7DDA351B-5BB2-4DBA-81AC-D0A41A04AF69}" type="slidenum">
              <a:rPr lang="en-US" sz="1200">
                <a:solidFill>
                  <a:srgbClr val="000000"/>
                </a:solidFill>
              </a:rPr>
              <a:pPr algn="r">
                <a:buClrTx/>
                <a:buFontTx/>
                <a:buNone/>
              </a:pPr>
              <a:t>79</a:t>
            </a:fld>
            <a:endParaRPr lang="en-US" sz="1200">
              <a:solidFill>
                <a:srgbClr val="000000"/>
              </a:solidFill>
            </a:endParaRPr>
          </a:p>
        </p:txBody>
      </p:sp>
      <p:sp>
        <p:nvSpPr>
          <p:cNvPr id="31746" name="Text Box 2"/>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1747" name="Text Box 3"/>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43"/>
          <p:cNvSpPr>
            <a:spLocks noGrp="1" noChangeArrowheads="1"/>
          </p:cNvSpPr>
          <p:nvPr>
            <p:ph type="sldNum" sz="quarter"/>
          </p:nvPr>
        </p:nvSpPr>
        <p:spPr>
          <a:xfrm>
            <a:off x="2901950" y="8853488"/>
            <a:ext cx="792163" cy="184666"/>
          </a:xfrm>
          <a:extLst>
            <a:ext uri="{FAA26D3D-D897-4be2-8F04-BA451C77F1D7}">
              <ma14:placeholderFlag xmlns="" xmlns:ma14="http://schemas.microsoft.com/office/mac/drawingml/2011/main" val="1"/>
            </a:ext>
          </a:extLst>
        </p:spPr>
        <p:txBody>
          <a:bodyPr/>
          <a:lstStyle>
            <a:lvl1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1pPr>
            <a:lvl2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2pPr>
            <a:lvl3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3pPr>
            <a:lvl4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4pPr>
            <a:lvl5pPr>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5pPr>
            <a:lvl6pPr marL="248140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6pPr>
            <a:lvl7pPr marL="293257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7pPr>
            <a:lvl8pPr marL="3383737"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8pPr>
            <a:lvl9pPr marL="3834902" indent="-225582" defTabSz="451165" eaLnBrk="0" fontAlgn="base" hangingPunct="0">
              <a:spcBef>
                <a:spcPct val="0"/>
              </a:spcBef>
              <a:spcAft>
                <a:spcPct val="0"/>
              </a:spcAft>
              <a:buClr>
                <a:srgbClr val="000000"/>
              </a:buClr>
              <a:buSzPct val="100000"/>
              <a:buFont typeface="Times New Roman" pitchFamily="18" charset="0"/>
              <a:tabLst>
                <a:tab pos="0" algn="l"/>
                <a:tab pos="451165" algn="l"/>
                <a:tab pos="902330" algn="l"/>
                <a:tab pos="1353495" algn="l"/>
                <a:tab pos="1804660" algn="l"/>
                <a:tab pos="2255825" algn="l"/>
                <a:tab pos="2706990" algn="l"/>
                <a:tab pos="3158155" algn="l"/>
                <a:tab pos="3609320" algn="l"/>
                <a:tab pos="4060485" algn="l"/>
                <a:tab pos="4511650" algn="l"/>
                <a:tab pos="4962815" algn="l"/>
                <a:tab pos="5413980" algn="l"/>
                <a:tab pos="5865144" algn="l"/>
                <a:tab pos="6316309" algn="l"/>
                <a:tab pos="6767474" algn="l"/>
                <a:tab pos="7218639" algn="l"/>
                <a:tab pos="7669804" algn="l"/>
                <a:tab pos="8120969" algn="l"/>
                <a:tab pos="8572134" algn="l"/>
                <a:tab pos="9023299" algn="l"/>
              </a:tabLst>
              <a:defRPr sz="2400">
                <a:solidFill>
                  <a:schemeClr val="bg1"/>
                </a:solidFill>
                <a:latin typeface="Times New Roman" pitchFamily="18" charset="0"/>
                <a:ea typeface="MS PGothic" pitchFamily="34" charset="-128"/>
              </a:defRPr>
            </a:lvl9pPr>
          </a:lstStyle>
          <a:p>
            <a:r>
              <a:rPr lang="en-US" sz="1200">
                <a:solidFill>
                  <a:srgbClr val="000000"/>
                </a:solidFill>
              </a:rPr>
              <a:t>Page </a:t>
            </a:r>
            <a:fld id="{C6ECB869-979A-422F-930B-1DEDB6A7A4F3}" type="slidenum">
              <a:rPr lang="en-US" sz="1200">
                <a:solidFill>
                  <a:srgbClr val="000000"/>
                </a:solidFill>
              </a:rPr>
              <a:pPr/>
              <a:t>80</a:t>
            </a:fld>
            <a:endParaRPr lang="en-US" sz="1200">
              <a:solidFill>
                <a:srgbClr val="000000"/>
              </a:solidFill>
            </a:endParaRPr>
          </a:p>
        </p:txBody>
      </p:sp>
      <p:sp>
        <p:nvSpPr>
          <p:cNvPr id="32769" name="Text Box 1"/>
          <p:cNvSpPr txBox="1">
            <a:spLocks noChangeArrowheads="1"/>
          </p:cNvSpPr>
          <p:nvPr/>
        </p:nvSpPr>
        <p:spPr bwMode="auto">
          <a:xfrm>
            <a:off x="2901462" y="8853069"/>
            <a:ext cx="741066" cy="345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lgn="r">
              <a:buClrTx/>
              <a:buFontTx/>
              <a:buNone/>
            </a:pPr>
            <a:r>
              <a:rPr lang="en-US" sz="1200">
                <a:solidFill>
                  <a:srgbClr val="000000"/>
                </a:solidFill>
              </a:rPr>
              <a:t>Page </a:t>
            </a:r>
            <a:fld id="{31C1E887-3AA4-45B2-9A09-A9E77F8A8C65}" type="slidenum">
              <a:rPr lang="en-US" sz="1200">
                <a:solidFill>
                  <a:srgbClr val="000000"/>
                </a:solidFill>
              </a:rPr>
              <a:pPr algn="r">
                <a:buClrTx/>
                <a:buFontTx/>
                <a:buNone/>
              </a:pPr>
              <a:t>80</a:t>
            </a:fld>
            <a:endParaRPr lang="en-US" sz="1200">
              <a:solidFill>
                <a:srgbClr val="000000"/>
              </a:solidFill>
            </a:endParaRPr>
          </a:p>
        </p:txBody>
      </p:sp>
      <p:sp>
        <p:nvSpPr>
          <p:cNvPr id="32770" name="Text Box 2"/>
          <p:cNvSpPr txBox="1">
            <a:spLocks noGrp="1" noRot="1" noChangeAspect="1" noChangeArrowheads="1"/>
          </p:cNvSpPr>
          <p:nvPr>
            <p:ph type="sldImg"/>
          </p:nvPr>
        </p:nvSpPr>
        <p:spPr>
          <a:xfrm>
            <a:off x="1150938" y="690563"/>
            <a:ext cx="4552950" cy="341471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2771" name="Text Box 3"/>
          <p:cNvSpPr txBox="1">
            <a:spLocks noChangeArrowheads="1"/>
          </p:cNvSpPr>
          <p:nvPr/>
        </p:nvSpPr>
        <p:spPr bwMode="auto">
          <a:xfrm>
            <a:off x="913772" y="4343636"/>
            <a:ext cx="5027316" cy="411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233" tIns="45116" rIns="90233" bIns="45116" anchor="ctr"/>
          <a:lstStyle/>
          <a:p>
            <a:pPr>
              <a:buFont typeface="Times New Roman" charset="0"/>
              <a:buNone/>
              <a:defRPr/>
            </a:pPr>
            <a:endParaRPr lang="en-US">
              <a:latin typeface="Times New Roman" charset="0"/>
              <a:ea typeface="ＭＳ Ｐゴシック" charset="0"/>
              <a:cs typeface="WenQuanYi Zen He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xfrm>
            <a:off x="646113" y="90944"/>
            <a:ext cx="2708275" cy="215444"/>
          </a:xfrm>
        </p:spPr>
        <p:txBody>
          <a:bodyPr/>
          <a:lstStyle/>
          <a:p>
            <a:pPr>
              <a:defRPr/>
            </a:pPr>
            <a:r>
              <a:rPr lang="en-US">
                <a:solidFill>
                  <a:prstClr val="white"/>
                </a:solidFill>
              </a:rPr>
              <a:t>07/12/10</a:t>
            </a:r>
          </a:p>
        </p:txBody>
      </p:sp>
      <p:sp>
        <p:nvSpPr>
          <p:cNvPr id="7" name="Rectangle 11"/>
          <p:cNvSpPr>
            <a:spLocks noGrp="1" noChangeArrowheads="1"/>
          </p:cNvSpPr>
          <p:nvPr>
            <p:ph type="sldNum" sz="quarter"/>
          </p:nvPr>
        </p:nvSpPr>
        <p:spPr>
          <a:xfrm>
            <a:off x="2901950" y="8853488"/>
            <a:ext cx="792163" cy="738664"/>
          </a:xfrm>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eaLnBrk="1" hangingPunct="1">
              <a:defRPr/>
            </a:pPr>
            <a:r>
              <a:rPr lang="en-US" sz="2400" smtClean="0">
                <a:solidFill>
                  <a:srgbClr val="000000"/>
                </a:solidFill>
              </a:rPr>
              <a:t>Page </a:t>
            </a:r>
            <a:fld id="{FB58A91F-A3BE-4800-B804-F8B39101EDFF}" type="slidenum">
              <a:rPr lang="en-US" sz="2400" smtClean="0">
                <a:solidFill>
                  <a:srgbClr val="000000"/>
                </a:solidFill>
              </a:rPr>
              <a:pPr eaLnBrk="1" hangingPunct="1">
                <a:defRPr/>
              </a:pPr>
              <a:t>81</a:t>
            </a:fld>
            <a:endParaRPr lang="en-US" sz="2400" smtClean="0">
              <a:solidFill>
                <a:srgbClr val="000000"/>
              </a:solidFill>
            </a:endParaRPr>
          </a:p>
        </p:txBody>
      </p:sp>
      <p:sp>
        <p:nvSpPr>
          <p:cNvPr id="22529" name="Text Box 1"/>
          <p:cNvSpPr txBox="1">
            <a:spLocks noChangeArrowheads="1"/>
          </p:cNvSpPr>
          <p:nvPr/>
        </p:nvSpPr>
        <p:spPr bwMode="auto">
          <a:xfrm>
            <a:off x="646114" y="90981"/>
            <a:ext cx="2708275"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449263" eaLnBrk="1" hangingPunct="1">
              <a:buSzPct val="100000"/>
              <a:defRPr/>
            </a:pPr>
            <a:r>
              <a:rPr lang="en-US" sz="1400" b="1" smtClean="0"/>
              <a:t>Jul 12, 2010</a:t>
            </a:r>
          </a:p>
        </p:txBody>
      </p:sp>
      <p:sp>
        <p:nvSpPr>
          <p:cNvPr id="22530" name="Text Box 2"/>
          <p:cNvSpPr txBox="1">
            <a:spLocks noChangeArrowheads="1"/>
          </p:cNvSpPr>
          <p:nvPr/>
        </p:nvSpPr>
        <p:spPr bwMode="auto">
          <a:xfrm>
            <a:off x="2901951" y="8851719"/>
            <a:ext cx="7921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algn="r" defTabSz="449263" eaLnBrk="1" hangingPunct="1">
              <a:buSzPct val="100000"/>
              <a:defRPr/>
            </a:pPr>
            <a:r>
              <a:rPr lang="en-US" smtClean="0">
                <a:solidFill>
                  <a:srgbClr val="000000"/>
                </a:solidFill>
              </a:rPr>
              <a:t>Page </a:t>
            </a:r>
            <a:fld id="{2C2E6A24-DD80-40FD-AEBA-EA893CEC2B9A}" type="slidenum">
              <a:rPr lang="en-US" smtClean="0">
                <a:solidFill>
                  <a:srgbClr val="000000"/>
                </a:solidFill>
              </a:rPr>
              <a:pPr algn="r" defTabSz="449263" eaLnBrk="1" hangingPunct="1">
                <a:buSzPct val="100000"/>
                <a:defRPr/>
              </a:pPr>
              <a:t>81</a:t>
            </a:fld>
            <a:endParaRPr lang="en-US" smtClean="0">
              <a:solidFill>
                <a:srgbClr val="000000"/>
              </a:solidFill>
            </a:endParaRPr>
          </a:p>
        </p:txBody>
      </p:sp>
      <p:sp>
        <p:nvSpPr>
          <p:cNvPr id="22531" name="Text Box 3"/>
          <p:cNvSpPr>
            <a:spLocks noGrp="1" noRot="1" noChangeAspect="1" noChangeArrowheads="1"/>
          </p:cNvSpPr>
          <p:nvPr>
            <p:ph type="sldImg"/>
          </p:nvPr>
        </p:nvSpPr>
        <p:spPr>
          <a:xfrm>
            <a:off x="1154113" y="692150"/>
            <a:ext cx="4554537" cy="3414713"/>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43361"/>
            <a:ext cx="5022850" cy="410765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ea typeface="ＭＳ Ｐゴシック" charset="0"/>
              <a:cs typeface="+mn-cs"/>
            </a:endParaRPr>
          </a:p>
          <a:p>
            <a:pPr>
              <a:buFont typeface="Times New Roman" charset="0"/>
              <a:buNone/>
              <a:defRPr/>
            </a:pPr>
            <a:r>
              <a:rPr lang="en-US" dirty="0" smtClean="0">
                <a:ea typeface="ＭＳ Ｐゴシック" charset="0"/>
                <a:cs typeface="+mn-cs"/>
              </a:rPr>
              <a:t>----- Meeting Notes (17/01/2011 11:38) -----</a:t>
            </a:r>
          </a:p>
          <a:p>
            <a:pPr>
              <a:buFont typeface="Times New Roman" charset="0"/>
              <a:buNone/>
              <a:defRPr/>
            </a:pPr>
            <a:r>
              <a:rPr lang="en-US" dirty="0" smtClean="0">
                <a:ea typeface="ＭＳ Ｐゴシック" charset="0"/>
                <a:cs typeface="+mn-cs"/>
              </a:rPr>
              <a:t>Replace 1st paragraph with context for TVWS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xfrm>
            <a:off x="646113" y="90944"/>
            <a:ext cx="2708275" cy="215444"/>
          </a:xfrm>
        </p:spPr>
        <p:txBody>
          <a:bodyPr/>
          <a:lstStyle/>
          <a:p>
            <a:pPr>
              <a:defRPr/>
            </a:pPr>
            <a:r>
              <a:rPr lang="en-US">
                <a:solidFill>
                  <a:prstClr val="white"/>
                </a:solidFill>
              </a:rPr>
              <a:t>07/12/10</a:t>
            </a:r>
          </a:p>
        </p:txBody>
      </p:sp>
      <p:sp>
        <p:nvSpPr>
          <p:cNvPr id="7" name="Rectangle 11"/>
          <p:cNvSpPr>
            <a:spLocks noGrp="1" noChangeArrowheads="1"/>
          </p:cNvSpPr>
          <p:nvPr>
            <p:ph type="sldNum" sz="quarter"/>
          </p:nvPr>
        </p:nvSpPr>
        <p:spPr>
          <a:xfrm>
            <a:off x="2901950" y="8853488"/>
            <a:ext cx="792163" cy="738664"/>
          </a:xfrm>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eaLnBrk="1" hangingPunct="1">
              <a:defRPr/>
            </a:pPr>
            <a:r>
              <a:rPr lang="en-US" sz="2400" smtClean="0">
                <a:solidFill>
                  <a:srgbClr val="000000"/>
                </a:solidFill>
              </a:rPr>
              <a:t>Page </a:t>
            </a:r>
            <a:fld id="{A83D925B-2781-4007-82E8-5D0B4ED97427}" type="slidenum">
              <a:rPr lang="en-US" sz="2400" smtClean="0">
                <a:solidFill>
                  <a:srgbClr val="000000"/>
                </a:solidFill>
              </a:rPr>
              <a:pPr eaLnBrk="1" hangingPunct="1">
                <a:defRPr/>
              </a:pPr>
              <a:t>82</a:t>
            </a:fld>
            <a:endParaRPr lang="en-US" sz="2400" smtClean="0">
              <a:solidFill>
                <a:srgbClr val="000000"/>
              </a:solidFill>
            </a:endParaRPr>
          </a:p>
        </p:txBody>
      </p:sp>
      <p:sp>
        <p:nvSpPr>
          <p:cNvPr id="26625" name="Text Box 1"/>
          <p:cNvSpPr txBox="1">
            <a:spLocks noChangeArrowheads="1"/>
          </p:cNvSpPr>
          <p:nvPr/>
        </p:nvSpPr>
        <p:spPr bwMode="auto">
          <a:xfrm>
            <a:off x="646114" y="90981"/>
            <a:ext cx="2708275"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449263" eaLnBrk="1" hangingPunct="1">
              <a:buSzPct val="100000"/>
              <a:defRPr/>
            </a:pPr>
            <a:r>
              <a:rPr lang="en-US" sz="1400" b="1" smtClean="0"/>
              <a:t>Jul 12, 2010</a:t>
            </a:r>
          </a:p>
        </p:txBody>
      </p:sp>
      <p:sp>
        <p:nvSpPr>
          <p:cNvPr id="26626" name="Text Box 2"/>
          <p:cNvSpPr txBox="1">
            <a:spLocks noChangeArrowheads="1"/>
          </p:cNvSpPr>
          <p:nvPr/>
        </p:nvSpPr>
        <p:spPr bwMode="auto">
          <a:xfrm>
            <a:off x="2901951" y="8851719"/>
            <a:ext cx="7921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algn="r" defTabSz="449263" eaLnBrk="1" hangingPunct="1">
              <a:buSzPct val="100000"/>
              <a:defRPr/>
            </a:pPr>
            <a:r>
              <a:rPr lang="en-US" smtClean="0">
                <a:solidFill>
                  <a:srgbClr val="000000"/>
                </a:solidFill>
              </a:rPr>
              <a:t>Page </a:t>
            </a:r>
            <a:fld id="{58F4F970-0640-47CB-B916-7FF9ADA2968C}" type="slidenum">
              <a:rPr lang="en-US" smtClean="0">
                <a:solidFill>
                  <a:srgbClr val="000000"/>
                </a:solidFill>
              </a:rPr>
              <a:pPr algn="r" defTabSz="449263" eaLnBrk="1" hangingPunct="1">
                <a:buSzPct val="100000"/>
                <a:defRPr/>
              </a:pPr>
              <a:t>82</a:t>
            </a:fld>
            <a:endParaRPr lang="en-US" smtClean="0">
              <a:solidFill>
                <a:srgbClr val="000000"/>
              </a:solidFill>
            </a:endParaRPr>
          </a:p>
        </p:txBody>
      </p:sp>
      <p:sp>
        <p:nvSpPr>
          <p:cNvPr id="26627" name="Text Box 3"/>
          <p:cNvSpPr>
            <a:spLocks noGrp="1" noRot="1" noChangeAspect="1" noChangeArrowheads="1"/>
          </p:cNvSpPr>
          <p:nvPr>
            <p:ph type="sldImg"/>
          </p:nvPr>
        </p:nvSpPr>
        <p:spPr>
          <a:xfrm>
            <a:off x="1154113" y="692150"/>
            <a:ext cx="4554537" cy="3414713"/>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8" name="Text Box 4"/>
          <p:cNvSpPr>
            <a:spLocks noGrp="1" noChangeArrowheads="1"/>
          </p:cNvSpPr>
          <p:nvPr>
            <p:ph type="body" idx="1"/>
          </p:nvPr>
        </p:nvSpPr>
        <p:spPr>
          <a:xfrm>
            <a:off x="914400" y="4343361"/>
            <a:ext cx="5022850" cy="410765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ea typeface="ＭＳ Ｐゴシック"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xfrm>
            <a:off x="646113" y="90944"/>
            <a:ext cx="2708275" cy="215444"/>
          </a:xfrm>
        </p:spPr>
        <p:txBody>
          <a:bodyPr/>
          <a:lstStyle/>
          <a:p>
            <a:pPr>
              <a:defRPr/>
            </a:pPr>
            <a:r>
              <a:rPr lang="en-US">
                <a:solidFill>
                  <a:prstClr val="white"/>
                </a:solidFill>
              </a:rPr>
              <a:t>07/12/10</a:t>
            </a:r>
          </a:p>
        </p:txBody>
      </p:sp>
      <p:sp>
        <p:nvSpPr>
          <p:cNvPr id="7" name="Rectangle 11"/>
          <p:cNvSpPr>
            <a:spLocks noGrp="1" noChangeArrowheads="1"/>
          </p:cNvSpPr>
          <p:nvPr>
            <p:ph type="sldNum" sz="quarter"/>
          </p:nvPr>
        </p:nvSpPr>
        <p:spPr>
          <a:xfrm>
            <a:off x="2901950" y="8853488"/>
            <a:ext cx="792163" cy="738664"/>
          </a:xfrm>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eaLnBrk="1" hangingPunct="1">
              <a:defRPr/>
            </a:pPr>
            <a:r>
              <a:rPr lang="en-US" sz="2400" smtClean="0">
                <a:solidFill>
                  <a:srgbClr val="000000"/>
                </a:solidFill>
              </a:rPr>
              <a:t>Page </a:t>
            </a:r>
            <a:fld id="{63494FCB-3E9F-49D6-AF19-45222D23C3EE}" type="slidenum">
              <a:rPr lang="en-US" sz="2400" smtClean="0">
                <a:solidFill>
                  <a:srgbClr val="000000"/>
                </a:solidFill>
              </a:rPr>
              <a:pPr eaLnBrk="1" hangingPunct="1">
                <a:defRPr/>
              </a:pPr>
              <a:t>83</a:t>
            </a:fld>
            <a:endParaRPr lang="en-US" sz="2400" smtClean="0">
              <a:solidFill>
                <a:srgbClr val="000000"/>
              </a:solidFill>
            </a:endParaRPr>
          </a:p>
        </p:txBody>
      </p:sp>
      <p:sp>
        <p:nvSpPr>
          <p:cNvPr id="26625" name="Text Box 1"/>
          <p:cNvSpPr txBox="1">
            <a:spLocks noChangeArrowheads="1"/>
          </p:cNvSpPr>
          <p:nvPr/>
        </p:nvSpPr>
        <p:spPr bwMode="auto">
          <a:xfrm>
            <a:off x="646114" y="90981"/>
            <a:ext cx="2708275"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449263" eaLnBrk="1" hangingPunct="1">
              <a:buSzPct val="100000"/>
              <a:defRPr/>
            </a:pPr>
            <a:r>
              <a:rPr lang="en-US" sz="1400" b="1" smtClean="0"/>
              <a:t>Jul 12, 2010</a:t>
            </a:r>
          </a:p>
        </p:txBody>
      </p:sp>
      <p:sp>
        <p:nvSpPr>
          <p:cNvPr id="26626" name="Text Box 2"/>
          <p:cNvSpPr txBox="1">
            <a:spLocks noChangeArrowheads="1"/>
          </p:cNvSpPr>
          <p:nvPr/>
        </p:nvSpPr>
        <p:spPr bwMode="auto">
          <a:xfrm>
            <a:off x="2901951" y="8851719"/>
            <a:ext cx="7921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algn="r" defTabSz="449263" eaLnBrk="1" hangingPunct="1">
              <a:buSzPct val="100000"/>
              <a:defRPr/>
            </a:pPr>
            <a:r>
              <a:rPr lang="en-US" smtClean="0">
                <a:solidFill>
                  <a:srgbClr val="000000"/>
                </a:solidFill>
              </a:rPr>
              <a:t>Page </a:t>
            </a:r>
            <a:fld id="{12A5C624-D8B9-44A4-928D-6111AB698CFF}" type="slidenum">
              <a:rPr lang="en-US" smtClean="0">
                <a:solidFill>
                  <a:srgbClr val="000000"/>
                </a:solidFill>
              </a:rPr>
              <a:pPr algn="r" defTabSz="449263" eaLnBrk="1" hangingPunct="1">
                <a:buSzPct val="100000"/>
                <a:defRPr/>
              </a:pPr>
              <a:t>83</a:t>
            </a:fld>
            <a:endParaRPr lang="en-US" smtClean="0">
              <a:solidFill>
                <a:srgbClr val="000000"/>
              </a:solidFill>
            </a:endParaRPr>
          </a:p>
        </p:txBody>
      </p:sp>
      <p:sp>
        <p:nvSpPr>
          <p:cNvPr id="26627" name="Text Box 3"/>
          <p:cNvSpPr>
            <a:spLocks noGrp="1" noRot="1" noChangeAspect="1" noChangeArrowheads="1"/>
          </p:cNvSpPr>
          <p:nvPr>
            <p:ph type="sldImg"/>
          </p:nvPr>
        </p:nvSpPr>
        <p:spPr>
          <a:xfrm>
            <a:off x="1154113" y="692150"/>
            <a:ext cx="4554537" cy="3414713"/>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8" name="Text Box 4"/>
          <p:cNvSpPr>
            <a:spLocks noGrp="1" noChangeArrowheads="1"/>
          </p:cNvSpPr>
          <p:nvPr>
            <p:ph type="body" idx="1"/>
          </p:nvPr>
        </p:nvSpPr>
        <p:spPr>
          <a:xfrm>
            <a:off x="914400" y="4343361"/>
            <a:ext cx="5022850" cy="410765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ea typeface="ＭＳ Ｐゴシック" charset="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xfrm>
            <a:off x="646113" y="90944"/>
            <a:ext cx="2708275" cy="215444"/>
          </a:xfrm>
        </p:spPr>
        <p:txBody>
          <a:bodyPr/>
          <a:lstStyle/>
          <a:p>
            <a:pPr>
              <a:defRPr/>
            </a:pPr>
            <a:r>
              <a:rPr lang="en-US">
                <a:solidFill>
                  <a:prstClr val="white"/>
                </a:solidFill>
              </a:rPr>
              <a:t>07/12/10</a:t>
            </a:r>
          </a:p>
        </p:txBody>
      </p:sp>
      <p:sp>
        <p:nvSpPr>
          <p:cNvPr id="7" name="Rectangle 11"/>
          <p:cNvSpPr>
            <a:spLocks noGrp="1" noChangeArrowheads="1"/>
          </p:cNvSpPr>
          <p:nvPr>
            <p:ph type="sldNum" sz="quarter"/>
          </p:nvPr>
        </p:nvSpPr>
        <p:spPr>
          <a:xfrm>
            <a:off x="2901950" y="8853488"/>
            <a:ext cx="792163" cy="738664"/>
          </a:xfrm>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eaLnBrk="1" hangingPunct="1">
              <a:defRPr/>
            </a:pPr>
            <a:r>
              <a:rPr lang="en-US" sz="2400" smtClean="0">
                <a:solidFill>
                  <a:srgbClr val="000000"/>
                </a:solidFill>
              </a:rPr>
              <a:t>Page </a:t>
            </a:r>
            <a:fld id="{6E2DC0BB-8A17-498F-A5C6-9E3F7E3562E8}" type="slidenum">
              <a:rPr lang="en-US" sz="2400" smtClean="0">
                <a:solidFill>
                  <a:srgbClr val="000000"/>
                </a:solidFill>
              </a:rPr>
              <a:pPr eaLnBrk="1" hangingPunct="1">
                <a:defRPr/>
              </a:pPr>
              <a:t>84</a:t>
            </a:fld>
            <a:endParaRPr lang="en-US" sz="2400" smtClean="0">
              <a:solidFill>
                <a:srgbClr val="000000"/>
              </a:solidFill>
            </a:endParaRPr>
          </a:p>
        </p:txBody>
      </p:sp>
      <p:sp>
        <p:nvSpPr>
          <p:cNvPr id="26625" name="Text Box 1"/>
          <p:cNvSpPr txBox="1">
            <a:spLocks noChangeArrowheads="1"/>
          </p:cNvSpPr>
          <p:nvPr/>
        </p:nvSpPr>
        <p:spPr bwMode="auto">
          <a:xfrm>
            <a:off x="646114" y="90981"/>
            <a:ext cx="2708275"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449263" eaLnBrk="1" hangingPunct="1">
              <a:buSzPct val="100000"/>
              <a:defRPr/>
            </a:pPr>
            <a:r>
              <a:rPr lang="en-US" sz="1400" b="1" smtClean="0"/>
              <a:t>Jul 12, 2010</a:t>
            </a:r>
          </a:p>
        </p:txBody>
      </p:sp>
      <p:sp>
        <p:nvSpPr>
          <p:cNvPr id="26626" name="Text Box 2"/>
          <p:cNvSpPr txBox="1">
            <a:spLocks noChangeArrowheads="1"/>
          </p:cNvSpPr>
          <p:nvPr/>
        </p:nvSpPr>
        <p:spPr bwMode="auto">
          <a:xfrm>
            <a:off x="2901951" y="8851719"/>
            <a:ext cx="7921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algn="r" defTabSz="449263" eaLnBrk="1" hangingPunct="1">
              <a:buSzPct val="100000"/>
              <a:defRPr/>
            </a:pPr>
            <a:r>
              <a:rPr lang="en-US" smtClean="0">
                <a:solidFill>
                  <a:srgbClr val="000000"/>
                </a:solidFill>
              </a:rPr>
              <a:t>Page </a:t>
            </a:r>
            <a:fld id="{E005AEAD-74E0-412A-881C-AB89068AAE8B}" type="slidenum">
              <a:rPr lang="en-US" smtClean="0">
                <a:solidFill>
                  <a:srgbClr val="000000"/>
                </a:solidFill>
              </a:rPr>
              <a:pPr algn="r" defTabSz="449263" eaLnBrk="1" hangingPunct="1">
                <a:buSzPct val="100000"/>
                <a:defRPr/>
              </a:pPr>
              <a:t>84</a:t>
            </a:fld>
            <a:endParaRPr lang="en-US" smtClean="0">
              <a:solidFill>
                <a:srgbClr val="000000"/>
              </a:solidFill>
            </a:endParaRPr>
          </a:p>
        </p:txBody>
      </p:sp>
      <p:sp>
        <p:nvSpPr>
          <p:cNvPr id="26627" name="Text Box 3"/>
          <p:cNvSpPr>
            <a:spLocks noGrp="1" noRot="1" noChangeAspect="1" noChangeArrowheads="1"/>
          </p:cNvSpPr>
          <p:nvPr>
            <p:ph type="sldImg"/>
          </p:nvPr>
        </p:nvSpPr>
        <p:spPr>
          <a:xfrm>
            <a:off x="1154113" y="692150"/>
            <a:ext cx="4554537" cy="3414713"/>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8" name="Text Box 4"/>
          <p:cNvSpPr>
            <a:spLocks noGrp="1" noChangeArrowheads="1"/>
          </p:cNvSpPr>
          <p:nvPr>
            <p:ph type="body" idx="1"/>
          </p:nvPr>
        </p:nvSpPr>
        <p:spPr>
          <a:xfrm>
            <a:off x="914400" y="4343361"/>
            <a:ext cx="5022850" cy="410765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29000" y="90944"/>
            <a:ext cx="2784475" cy="215444"/>
          </a:xfrm>
          <a:ln/>
        </p:spPr>
        <p:txBody>
          <a:bodyPr/>
          <a:lstStyle/>
          <a:p>
            <a:r>
              <a:rPr lang="en-US"/>
              <a:t>doc.: IEEE 802.15-&lt;doc#&gt;</a:t>
            </a:r>
          </a:p>
        </p:txBody>
      </p:sp>
      <p:sp>
        <p:nvSpPr>
          <p:cNvPr id="5" name="Rectangle 3"/>
          <p:cNvSpPr>
            <a:spLocks noGrp="1" noChangeArrowheads="1"/>
          </p:cNvSpPr>
          <p:nvPr>
            <p:ph type="dt" idx="1"/>
          </p:nvPr>
        </p:nvSpPr>
        <p:spPr>
          <a:xfrm>
            <a:off x="646113" y="90944"/>
            <a:ext cx="2708275" cy="215444"/>
          </a:xfrm>
          <a:ln/>
        </p:spPr>
        <p:txBody>
          <a:bodyPr/>
          <a:lstStyle/>
          <a:p>
            <a:r>
              <a:rPr lang="en-US"/>
              <a:t>&lt;month year&gt;</a:t>
            </a:r>
          </a:p>
        </p:txBody>
      </p:sp>
      <p:sp>
        <p:nvSpPr>
          <p:cNvPr id="6" name="Rectangle 6"/>
          <p:cNvSpPr>
            <a:spLocks noGrp="1" noChangeArrowheads="1"/>
          </p:cNvSpPr>
          <p:nvPr>
            <p:ph type="ftr" sz="quarter" idx="4"/>
          </p:nvPr>
        </p:nvSpPr>
        <p:spPr>
          <a:xfrm>
            <a:off x="3730625" y="8853488"/>
            <a:ext cx="2482850" cy="184666"/>
          </a:xfrm>
          <a:ln/>
        </p:spPr>
        <p:txBody>
          <a:bodyPr/>
          <a:lstStyle/>
          <a:p>
            <a:pPr lvl="4"/>
            <a:r>
              <a:rPr lang="en-US"/>
              <a:t>&lt;author&gt;, &lt;company&gt;</a:t>
            </a:r>
          </a:p>
        </p:txBody>
      </p:sp>
      <p:sp>
        <p:nvSpPr>
          <p:cNvPr id="7" name="Rectangle 7"/>
          <p:cNvSpPr>
            <a:spLocks noGrp="1" noChangeArrowheads="1"/>
          </p:cNvSpPr>
          <p:nvPr>
            <p:ph type="sldNum" sz="quarter" idx="5"/>
          </p:nvPr>
        </p:nvSpPr>
        <p:spPr>
          <a:xfrm>
            <a:off x="2901950" y="8853488"/>
            <a:ext cx="792163" cy="184666"/>
          </a:xfrm>
          <a:ln/>
        </p:spPr>
        <p:txBody>
          <a:bodyPr/>
          <a:lstStyle/>
          <a:p>
            <a:r>
              <a:rPr lang="en-US"/>
              <a:t>Page </a:t>
            </a:r>
            <a:fld id="{0A4DFBCF-71C0-4042-A9F0-5CB39FA90319}" type="slidenum">
              <a:rPr lang="en-US"/>
              <a:pPr/>
              <a:t>14</a:t>
            </a:fld>
            <a:endParaRPr lang="en-US"/>
          </a:p>
        </p:txBody>
      </p:sp>
      <p:sp>
        <p:nvSpPr>
          <p:cNvPr id="24578" name="Rectangle 2"/>
          <p:cNvSpPr>
            <a:spLocks noGrp="1" noRot="1" noChangeAspect="1" noChangeArrowheads="1" noTextEdit="1"/>
          </p:cNvSpPr>
          <p:nvPr>
            <p:ph type="sldImg"/>
          </p:nvPr>
        </p:nvSpPr>
        <p:spPr>
          <a:xfrm>
            <a:off x="1150938" y="690563"/>
            <a:ext cx="4556125" cy="3417887"/>
          </a:xfrm>
          <a:ln/>
        </p:spPr>
      </p:sp>
      <p:sp>
        <p:nvSpPr>
          <p:cNvPr id="24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xfrm>
            <a:off x="646113" y="90944"/>
            <a:ext cx="2708275" cy="215444"/>
          </a:xfrm>
        </p:spPr>
        <p:txBody>
          <a:bodyPr/>
          <a:lstStyle/>
          <a:p>
            <a:pPr>
              <a:defRPr/>
            </a:pPr>
            <a:r>
              <a:rPr lang="en-US">
                <a:solidFill>
                  <a:prstClr val="white"/>
                </a:solidFill>
              </a:rPr>
              <a:t>07/12/10</a:t>
            </a:r>
          </a:p>
        </p:txBody>
      </p:sp>
      <p:sp>
        <p:nvSpPr>
          <p:cNvPr id="7" name="Rectangle 11"/>
          <p:cNvSpPr>
            <a:spLocks noGrp="1" noChangeArrowheads="1"/>
          </p:cNvSpPr>
          <p:nvPr>
            <p:ph type="sldNum" sz="quarter"/>
          </p:nvPr>
        </p:nvSpPr>
        <p:spPr>
          <a:xfrm>
            <a:off x="2901950" y="8853488"/>
            <a:ext cx="792163" cy="738664"/>
          </a:xfrm>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eaLnBrk="1" hangingPunct="1">
              <a:defRPr/>
            </a:pPr>
            <a:r>
              <a:rPr lang="en-US" sz="2400" smtClean="0">
                <a:solidFill>
                  <a:srgbClr val="000000"/>
                </a:solidFill>
              </a:rPr>
              <a:t>Page </a:t>
            </a:r>
            <a:fld id="{ABA87EB6-CCC8-4E56-9D63-6FC78CFF9D33}" type="slidenum">
              <a:rPr lang="en-US" sz="2400" smtClean="0">
                <a:solidFill>
                  <a:srgbClr val="000000"/>
                </a:solidFill>
              </a:rPr>
              <a:pPr eaLnBrk="1" hangingPunct="1">
                <a:defRPr/>
              </a:pPr>
              <a:t>85</a:t>
            </a:fld>
            <a:endParaRPr lang="en-US" sz="2400" smtClean="0">
              <a:solidFill>
                <a:srgbClr val="000000"/>
              </a:solidFill>
            </a:endParaRPr>
          </a:p>
        </p:txBody>
      </p:sp>
      <p:sp>
        <p:nvSpPr>
          <p:cNvPr id="26625" name="Text Box 1"/>
          <p:cNvSpPr txBox="1">
            <a:spLocks noChangeArrowheads="1"/>
          </p:cNvSpPr>
          <p:nvPr/>
        </p:nvSpPr>
        <p:spPr bwMode="auto">
          <a:xfrm>
            <a:off x="646114" y="90981"/>
            <a:ext cx="2708275"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449263" eaLnBrk="1" hangingPunct="1">
              <a:buSzPct val="100000"/>
              <a:defRPr/>
            </a:pPr>
            <a:r>
              <a:rPr lang="en-US" sz="1400" b="1" smtClean="0"/>
              <a:t>Jul 12, 2010</a:t>
            </a:r>
          </a:p>
        </p:txBody>
      </p:sp>
      <p:sp>
        <p:nvSpPr>
          <p:cNvPr id="26626" name="Text Box 2"/>
          <p:cNvSpPr txBox="1">
            <a:spLocks noChangeArrowheads="1"/>
          </p:cNvSpPr>
          <p:nvPr/>
        </p:nvSpPr>
        <p:spPr bwMode="auto">
          <a:xfrm>
            <a:off x="2901951" y="8851719"/>
            <a:ext cx="7921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algn="r" defTabSz="449263" eaLnBrk="1" hangingPunct="1">
              <a:buSzPct val="100000"/>
              <a:defRPr/>
            </a:pPr>
            <a:r>
              <a:rPr lang="en-US" smtClean="0">
                <a:solidFill>
                  <a:srgbClr val="000000"/>
                </a:solidFill>
              </a:rPr>
              <a:t>Page </a:t>
            </a:r>
            <a:fld id="{8B20C789-B29F-4F39-B6E4-CE9C9AD3751A}" type="slidenum">
              <a:rPr lang="en-US" smtClean="0">
                <a:solidFill>
                  <a:srgbClr val="000000"/>
                </a:solidFill>
              </a:rPr>
              <a:pPr algn="r" defTabSz="449263" eaLnBrk="1" hangingPunct="1">
                <a:buSzPct val="100000"/>
                <a:defRPr/>
              </a:pPr>
              <a:t>85</a:t>
            </a:fld>
            <a:endParaRPr lang="en-US" smtClean="0">
              <a:solidFill>
                <a:srgbClr val="000000"/>
              </a:solidFill>
            </a:endParaRPr>
          </a:p>
        </p:txBody>
      </p:sp>
      <p:sp>
        <p:nvSpPr>
          <p:cNvPr id="26627" name="Text Box 3"/>
          <p:cNvSpPr>
            <a:spLocks noGrp="1" noRot="1" noChangeAspect="1" noChangeArrowheads="1"/>
          </p:cNvSpPr>
          <p:nvPr>
            <p:ph type="sldImg"/>
          </p:nvPr>
        </p:nvSpPr>
        <p:spPr>
          <a:xfrm>
            <a:off x="1154113" y="692150"/>
            <a:ext cx="4554537" cy="3414713"/>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8" name="Text Box 4"/>
          <p:cNvSpPr>
            <a:spLocks noGrp="1" noChangeArrowheads="1"/>
          </p:cNvSpPr>
          <p:nvPr>
            <p:ph type="body" idx="1"/>
          </p:nvPr>
        </p:nvSpPr>
        <p:spPr>
          <a:xfrm>
            <a:off x="914400" y="4343361"/>
            <a:ext cx="5022850" cy="410765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ea typeface="ＭＳ Ｐゴシック"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xfrm>
            <a:off x="646113" y="90944"/>
            <a:ext cx="2708275" cy="215444"/>
          </a:xfrm>
        </p:spPr>
        <p:txBody>
          <a:bodyPr/>
          <a:lstStyle/>
          <a:p>
            <a:pPr>
              <a:defRPr/>
            </a:pPr>
            <a:r>
              <a:rPr lang="en-US">
                <a:solidFill>
                  <a:prstClr val="white"/>
                </a:solidFill>
              </a:rPr>
              <a:t>07/12/10</a:t>
            </a:r>
          </a:p>
        </p:txBody>
      </p:sp>
      <p:sp>
        <p:nvSpPr>
          <p:cNvPr id="7" name="Rectangle 11"/>
          <p:cNvSpPr>
            <a:spLocks noGrp="1" noChangeArrowheads="1"/>
          </p:cNvSpPr>
          <p:nvPr>
            <p:ph type="sldNum" sz="quarter"/>
          </p:nvPr>
        </p:nvSpPr>
        <p:spPr>
          <a:xfrm>
            <a:off x="2901950" y="8853488"/>
            <a:ext cx="792163" cy="738664"/>
          </a:xfrm>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eaLnBrk="1" hangingPunct="1">
              <a:defRPr/>
            </a:pPr>
            <a:r>
              <a:rPr lang="en-US" sz="2400" smtClean="0">
                <a:solidFill>
                  <a:srgbClr val="000000"/>
                </a:solidFill>
              </a:rPr>
              <a:t>Page </a:t>
            </a:r>
            <a:fld id="{984A06BC-A6DB-49A5-BAD5-54492951EE1A}" type="slidenum">
              <a:rPr lang="en-US" sz="2400" smtClean="0">
                <a:solidFill>
                  <a:srgbClr val="000000"/>
                </a:solidFill>
              </a:rPr>
              <a:pPr eaLnBrk="1" hangingPunct="1">
                <a:defRPr/>
              </a:pPr>
              <a:t>86</a:t>
            </a:fld>
            <a:endParaRPr lang="en-US" sz="2400" smtClean="0">
              <a:solidFill>
                <a:srgbClr val="000000"/>
              </a:solidFill>
            </a:endParaRPr>
          </a:p>
        </p:txBody>
      </p:sp>
      <p:sp>
        <p:nvSpPr>
          <p:cNvPr id="26625" name="Text Box 1"/>
          <p:cNvSpPr txBox="1">
            <a:spLocks noChangeArrowheads="1"/>
          </p:cNvSpPr>
          <p:nvPr/>
        </p:nvSpPr>
        <p:spPr bwMode="auto">
          <a:xfrm>
            <a:off x="646114" y="90981"/>
            <a:ext cx="2708275"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449263" eaLnBrk="1" hangingPunct="1">
              <a:buSzPct val="100000"/>
              <a:defRPr/>
            </a:pPr>
            <a:r>
              <a:rPr lang="en-US" sz="1400" b="1" smtClean="0"/>
              <a:t>Jul 12, 2010</a:t>
            </a:r>
          </a:p>
        </p:txBody>
      </p:sp>
      <p:sp>
        <p:nvSpPr>
          <p:cNvPr id="26626" name="Text Box 2"/>
          <p:cNvSpPr txBox="1">
            <a:spLocks noChangeArrowheads="1"/>
          </p:cNvSpPr>
          <p:nvPr/>
        </p:nvSpPr>
        <p:spPr bwMode="auto">
          <a:xfrm>
            <a:off x="2901951" y="8851719"/>
            <a:ext cx="7921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algn="r" defTabSz="449263" eaLnBrk="1" hangingPunct="1">
              <a:buSzPct val="100000"/>
              <a:defRPr/>
            </a:pPr>
            <a:r>
              <a:rPr lang="en-US" smtClean="0">
                <a:solidFill>
                  <a:srgbClr val="000000"/>
                </a:solidFill>
              </a:rPr>
              <a:t>Page </a:t>
            </a:r>
            <a:fld id="{B5E97DB1-5E78-419E-B977-83A034E87271}" type="slidenum">
              <a:rPr lang="en-US" smtClean="0">
                <a:solidFill>
                  <a:srgbClr val="000000"/>
                </a:solidFill>
              </a:rPr>
              <a:pPr algn="r" defTabSz="449263" eaLnBrk="1" hangingPunct="1">
                <a:buSzPct val="100000"/>
                <a:defRPr/>
              </a:pPr>
              <a:t>86</a:t>
            </a:fld>
            <a:endParaRPr lang="en-US" smtClean="0">
              <a:solidFill>
                <a:srgbClr val="000000"/>
              </a:solidFill>
            </a:endParaRPr>
          </a:p>
        </p:txBody>
      </p:sp>
      <p:sp>
        <p:nvSpPr>
          <p:cNvPr id="26627" name="Text Box 3"/>
          <p:cNvSpPr>
            <a:spLocks noGrp="1" noRot="1" noChangeAspect="1" noChangeArrowheads="1"/>
          </p:cNvSpPr>
          <p:nvPr>
            <p:ph type="sldImg"/>
          </p:nvPr>
        </p:nvSpPr>
        <p:spPr>
          <a:xfrm>
            <a:off x="1154113" y="692150"/>
            <a:ext cx="4554537" cy="3414713"/>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8" name="Text Box 4"/>
          <p:cNvSpPr>
            <a:spLocks noGrp="1" noChangeArrowheads="1"/>
          </p:cNvSpPr>
          <p:nvPr>
            <p:ph type="body" idx="1"/>
          </p:nvPr>
        </p:nvSpPr>
        <p:spPr>
          <a:xfrm>
            <a:off x="914400" y="4343361"/>
            <a:ext cx="5022850" cy="410765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ea typeface="ＭＳ Ｐゴシック"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xfrm>
            <a:off x="646113" y="90944"/>
            <a:ext cx="2708275" cy="215444"/>
          </a:xfrm>
        </p:spPr>
        <p:txBody>
          <a:bodyPr/>
          <a:lstStyle/>
          <a:p>
            <a:pPr>
              <a:defRPr/>
            </a:pPr>
            <a:r>
              <a:rPr lang="en-US">
                <a:solidFill>
                  <a:prstClr val="white"/>
                </a:solidFill>
              </a:rPr>
              <a:t>07/12/10</a:t>
            </a:r>
          </a:p>
        </p:txBody>
      </p:sp>
      <p:sp>
        <p:nvSpPr>
          <p:cNvPr id="7" name="Rectangle 11"/>
          <p:cNvSpPr>
            <a:spLocks noGrp="1" noChangeArrowheads="1"/>
          </p:cNvSpPr>
          <p:nvPr>
            <p:ph type="sldNum" sz="quarter"/>
          </p:nvPr>
        </p:nvSpPr>
        <p:spPr>
          <a:xfrm>
            <a:off x="2901950" y="8853488"/>
            <a:ext cx="792163" cy="738664"/>
          </a:xfrm>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eaLnBrk="1" hangingPunct="1">
              <a:defRPr/>
            </a:pPr>
            <a:r>
              <a:rPr lang="en-US" sz="2400" smtClean="0">
                <a:solidFill>
                  <a:srgbClr val="000000"/>
                </a:solidFill>
              </a:rPr>
              <a:t>Page </a:t>
            </a:r>
            <a:fld id="{E9A1C8EE-BE8C-4AE2-B59D-8B4586B6A417}" type="slidenum">
              <a:rPr lang="en-US" sz="2400" smtClean="0">
                <a:solidFill>
                  <a:srgbClr val="000000"/>
                </a:solidFill>
              </a:rPr>
              <a:pPr eaLnBrk="1" hangingPunct="1">
                <a:defRPr/>
              </a:pPr>
              <a:t>87</a:t>
            </a:fld>
            <a:endParaRPr lang="en-US" sz="2400" smtClean="0">
              <a:solidFill>
                <a:srgbClr val="000000"/>
              </a:solidFill>
            </a:endParaRPr>
          </a:p>
        </p:txBody>
      </p:sp>
      <p:sp>
        <p:nvSpPr>
          <p:cNvPr id="26625" name="Text Box 1"/>
          <p:cNvSpPr txBox="1">
            <a:spLocks noChangeArrowheads="1"/>
          </p:cNvSpPr>
          <p:nvPr/>
        </p:nvSpPr>
        <p:spPr bwMode="auto">
          <a:xfrm>
            <a:off x="646114" y="90981"/>
            <a:ext cx="2708275"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449263" eaLnBrk="1" hangingPunct="1">
              <a:buSzPct val="100000"/>
              <a:defRPr/>
            </a:pPr>
            <a:r>
              <a:rPr lang="en-US" sz="1400" b="1" smtClean="0"/>
              <a:t>Jul 12, 2010</a:t>
            </a:r>
          </a:p>
        </p:txBody>
      </p:sp>
      <p:sp>
        <p:nvSpPr>
          <p:cNvPr id="26626" name="Text Box 2"/>
          <p:cNvSpPr txBox="1">
            <a:spLocks noChangeArrowheads="1"/>
          </p:cNvSpPr>
          <p:nvPr/>
        </p:nvSpPr>
        <p:spPr bwMode="auto">
          <a:xfrm>
            <a:off x="2901951" y="8851719"/>
            <a:ext cx="7921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algn="r" defTabSz="449263" eaLnBrk="1" hangingPunct="1">
              <a:buSzPct val="100000"/>
              <a:defRPr/>
            </a:pPr>
            <a:r>
              <a:rPr lang="en-US" smtClean="0">
                <a:solidFill>
                  <a:srgbClr val="000000"/>
                </a:solidFill>
              </a:rPr>
              <a:t>Page </a:t>
            </a:r>
            <a:fld id="{D06484BC-818D-4BE5-8F29-3F9D3CDFE931}" type="slidenum">
              <a:rPr lang="en-US" smtClean="0">
                <a:solidFill>
                  <a:srgbClr val="000000"/>
                </a:solidFill>
              </a:rPr>
              <a:pPr algn="r" defTabSz="449263" eaLnBrk="1" hangingPunct="1">
                <a:buSzPct val="100000"/>
                <a:defRPr/>
              </a:pPr>
              <a:t>87</a:t>
            </a:fld>
            <a:endParaRPr lang="en-US" smtClean="0">
              <a:solidFill>
                <a:srgbClr val="000000"/>
              </a:solidFill>
            </a:endParaRPr>
          </a:p>
        </p:txBody>
      </p:sp>
      <p:sp>
        <p:nvSpPr>
          <p:cNvPr id="26627" name="Text Box 3"/>
          <p:cNvSpPr>
            <a:spLocks noGrp="1" noRot="1" noChangeAspect="1" noChangeArrowheads="1"/>
          </p:cNvSpPr>
          <p:nvPr>
            <p:ph type="sldImg"/>
          </p:nvPr>
        </p:nvSpPr>
        <p:spPr>
          <a:xfrm>
            <a:off x="1154113" y="692150"/>
            <a:ext cx="4554537" cy="3414713"/>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8" name="Text Box 4"/>
          <p:cNvSpPr>
            <a:spLocks noGrp="1" noChangeArrowheads="1"/>
          </p:cNvSpPr>
          <p:nvPr>
            <p:ph type="body" idx="1"/>
          </p:nvPr>
        </p:nvSpPr>
        <p:spPr>
          <a:xfrm>
            <a:off x="914400" y="4343361"/>
            <a:ext cx="5022850" cy="410765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ea typeface="ＭＳ Ｐゴシック" charset="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xfrm>
            <a:off x="646113" y="90944"/>
            <a:ext cx="2708275" cy="215444"/>
          </a:xfrm>
        </p:spPr>
        <p:txBody>
          <a:bodyPr/>
          <a:lstStyle/>
          <a:p>
            <a:pPr>
              <a:defRPr/>
            </a:pPr>
            <a:r>
              <a:rPr lang="en-US">
                <a:solidFill>
                  <a:prstClr val="white"/>
                </a:solidFill>
              </a:rPr>
              <a:t>07/12/10</a:t>
            </a:r>
          </a:p>
        </p:txBody>
      </p:sp>
      <p:sp>
        <p:nvSpPr>
          <p:cNvPr id="7" name="Rectangle 11"/>
          <p:cNvSpPr>
            <a:spLocks noGrp="1" noChangeArrowheads="1"/>
          </p:cNvSpPr>
          <p:nvPr>
            <p:ph type="sldNum" sz="quarter"/>
          </p:nvPr>
        </p:nvSpPr>
        <p:spPr>
          <a:xfrm>
            <a:off x="2901950" y="8853488"/>
            <a:ext cx="792163" cy="738664"/>
          </a:xfrm>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eaLnBrk="1" hangingPunct="1">
              <a:defRPr/>
            </a:pPr>
            <a:r>
              <a:rPr lang="en-US" sz="2400" smtClean="0">
                <a:solidFill>
                  <a:srgbClr val="000000"/>
                </a:solidFill>
              </a:rPr>
              <a:t>Page </a:t>
            </a:r>
            <a:fld id="{F2C40458-819A-4E11-B3CA-6C16216BA835}" type="slidenum">
              <a:rPr lang="en-US" sz="2400" smtClean="0">
                <a:solidFill>
                  <a:srgbClr val="000000"/>
                </a:solidFill>
              </a:rPr>
              <a:pPr eaLnBrk="1" hangingPunct="1">
                <a:defRPr/>
              </a:pPr>
              <a:t>88</a:t>
            </a:fld>
            <a:endParaRPr lang="en-US" sz="2400" smtClean="0">
              <a:solidFill>
                <a:srgbClr val="000000"/>
              </a:solidFill>
            </a:endParaRPr>
          </a:p>
        </p:txBody>
      </p:sp>
      <p:sp>
        <p:nvSpPr>
          <p:cNvPr id="26625" name="Text Box 1"/>
          <p:cNvSpPr txBox="1">
            <a:spLocks noChangeArrowheads="1"/>
          </p:cNvSpPr>
          <p:nvPr/>
        </p:nvSpPr>
        <p:spPr bwMode="auto">
          <a:xfrm>
            <a:off x="646114" y="90981"/>
            <a:ext cx="2708275"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449263" eaLnBrk="1" hangingPunct="1">
              <a:buSzPct val="100000"/>
              <a:defRPr/>
            </a:pPr>
            <a:r>
              <a:rPr lang="en-US" sz="1400" b="1" smtClean="0"/>
              <a:t>Jul 12, 2010</a:t>
            </a:r>
          </a:p>
        </p:txBody>
      </p:sp>
      <p:sp>
        <p:nvSpPr>
          <p:cNvPr id="26626" name="Text Box 2"/>
          <p:cNvSpPr txBox="1">
            <a:spLocks noChangeArrowheads="1"/>
          </p:cNvSpPr>
          <p:nvPr/>
        </p:nvSpPr>
        <p:spPr bwMode="auto">
          <a:xfrm>
            <a:off x="2901951" y="8851719"/>
            <a:ext cx="7921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MS PGothic" pitchFamily="34" charset="-128"/>
              </a:defRPr>
            </a:lvl9pPr>
          </a:lstStyle>
          <a:p>
            <a:pPr algn="r" defTabSz="449263" eaLnBrk="1" hangingPunct="1">
              <a:buSzPct val="100000"/>
              <a:defRPr/>
            </a:pPr>
            <a:r>
              <a:rPr lang="en-US" smtClean="0">
                <a:solidFill>
                  <a:srgbClr val="000000"/>
                </a:solidFill>
              </a:rPr>
              <a:t>Page </a:t>
            </a:r>
            <a:fld id="{F5A9687D-3B0B-4770-BA3D-1C67C439F613}" type="slidenum">
              <a:rPr lang="en-US" smtClean="0">
                <a:solidFill>
                  <a:srgbClr val="000000"/>
                </a:solidFill>
              </a:rPr>
              <a:pPr algn="r" defTabSz="449263" eaLnBrk="1" hangingPunct="1">
                <a:buSzPct val="100000"/>
                <a:defRPr/>
              </a:pPr>
              <a:t>88</a:t>
            </a:fld>
            <a:endParaRPr lang="en-US" smtClean="0">
              <a:solidFill>
                <a:srgbClr val="000000"/>
              </a:solidFill>
            </a:endParaRPr>
          </a:p>
        </p:txBody>
      </p:sp>
      <p:sp>
        <p:nvSpPr>
          <p:cNvPr id="26627" name="Text Box 3"/>
          <p:cNvSpPr>
            <a:spLocks noGrp="1" noRot="1" noChangeAspect="1" noChangeArrowheads="1"/>
          </p:cNvSpPr>
          <p:nvPr>
            <p:ph type="sldImg"/>
          </p:nvPr>
        </p:nvSpPr>
        <p:spPr>
          <a:xfrm>
            <a:off x="1154113" y="692150"/>
            <a:ext cx="4554537" cy="3414713"/>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8" name="Text Box 4"/>
          <p:cNvSpPr>
            <a:spLocks noGrp="1" noChangeArrowheads="1"/>
          </p:cNvSpPr>
          <p:nvPr>
            <p:ph type="body" idx="1"/>
          </p:nvPr>
        </p:nvSpPr>
        <p:spPr>
          <a:xfrm>
            <a:off x="914400" y="4343361"/>
            <a:ext cx="5022850" cy="410765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ea typeface="ＭＳ Ｐゴシック"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29000" y="90944"/>
            <a:ext cx="2784475" cy="215444"/>
          </a:xfrm>
          <a:ln/>
        </p:spPr>
        <p:txBody>
          <a:bodyPr/>
          <a:lstStyle/>
          <a:p>
            <a:r>
              <a:rPr lang="en-US"/>
              <a:t>doc.: IEEE 802.15-&lt;doc#&gt;</a:t>
            </a:r>
          </a:p>
        </p:txBody>
      </p:sp>
      <p:sp>
        <p:nvSpPr>
          <p:cNvPr id="5" name="Rectangle 3"/>
          <p:cNvSpPr>
            <a:spLocks noGrp="1" noChangeArrowheads="1"/>
          </p:cNvSpPr>
          <p:nvPr>
            <p:ph type="dt" idx="1"/>
          </p:nvPr>
        </p:nvSpPr>
        <p:spPr>
          <a:xfrm>
            <a:off x="646113" y="90944"/>
            <a:ext cx="2708275" cy="215444"/>
          </a:xfrm>
          <a:ln/>
        </p:spPr>
        <p:txBody>
          <a:bodyPr/>
          <a:lstStyle/>
          <a:p>
            <a:r>
              <a:rPr lang="en-US"/>
              <a:t>&lt;month year&gt;</a:t>
            </a:r>
          </a:p>
        </p:txBody>
      </p:sp>
      <p:sp>
        <p:nvSpPr>
          <p:cNvPr id="6" name="Rectangle 6"/>
          <p:cNvSpPr>
            <a:spLocks noGrp="1" noChangeArrowheads="1"/>
          </p:cNvSpPr>
          <p:nvPr>
            <p:ph type="ftr" sz="quarter" idx="4"/>
          </p:nvPr>
        </p:nvSpPr>
        <p:spPr>
          <a:xfrm>
            <a:off x="3730625" y="8853488"/>
            <a:ext cx="2482850" cy="184666"/>
          </a:xfrm>
          <a:ln/>
        </p:spPr>
        <p:txBody>
          <a:bodyPr/>
          <a:lstStyle/>
          <a:p>
            <a:pPr lvl="4"/>
            <a:r>
              <a:rPr lang="en-US"/>
              <a:t>&lt;author&gt;, &lt;company&gt;</a:t>
            </a:r>
          </a:p>
        </p:txBody>
      </p:sp>
      <p:sp>
        <p:nvSpPr>
          <p:cNvPr id="7" name="Rectangle 7"/>
          <p:cNvSpPr>
            <a:spLocks noGrp="1" noChangeArrowheads="1"/>
          </p:cNvSpPr>
          <p:nvPr>
            <p:ph type="sldNum" sz="quarter" idx="5"/>
          </p:nvPr>
        </p:nvSpPr>
        <p:spPr>
          <a:xfrm>
            <a:off x="2901950" y="8853488"/>
            <a:ext cx="792163" cy="184666"/>
          </a:xfrm>
          <a:ln/>
        </p:spPr>
        <p:txBody>
          <a:bodyPr/>
          <a:lstStyle/>
          <a:p>
            <a:r>
              <a:rPr lang="en-US"/>
              <a:t>Page </a:t>
            </a:r>
            <a:fld id="{0A4DFBCF-71C0-4042-A9F0-5CB39FA90319}" type="slidenum">
              <a:rPr lang="en-US"/>
              <a:pPr/>
              <a:t>99</a:t>
            </a:fld>
            <a:endParaRPr lang="en-US"/>
          </a:p>
        </p:txBody>
      </p:sp>
      <p:sp>
        <p:nvSpPr>
          <p:cNvPr id="24578" name="Rectangle 2"/>
          <p:cNvSpPr>
            <a:spLocks noGrp="1" noRot="1" noChangeAspect="1" noChangeArrowheads="1" noTextEdit="1"/>
          </p:cNvSpPr>
          <p:nvPr>
            <p:ph type="sldImg"/>
          </p:nvPr>
        </p:nvSpPr>
        <p:spPr>
          <a:xfrm>
            <a:off x="1150938" y="690563"/>
            <a:ext cx="4556125" cy="3417887"/>
          </a:xfrm>
          <a:ln/>
        </p:spPr>
      </p:sp>
      <p:sp>
        <p:nvSpPr>
          <p:cNvPr id="24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29000" y="90944"/>
            <a:ext cx="2784475" cy="215444"/>
          </a:xfrm>
          <a:ln/>
        </p:spPr>
        <p:txBody>
          <a:bodyPr/>
          <a:lstStyle/>
          <a:p>
            <a:r>
              <a:rPr lang="en-US"/>
              <a:t>doc.: IEEE 802.15-&lt;doc#&gt;</a:t>
            </a:r>
          </a:p>
        </p:txBody>
      </p:sp>
      <p:sp>
        <p:nvSpPr>
          <p:cNvPr id="5" name="Rectangle 3"/>
          <p:cNvSpPr>
            <a:spLocks noGrp="1" noChangeArrowheads="1"/>
          </p:cNvSpPr>
          <p:nvPr>
            <p:ph type="dt" idx="1"/>
          </p:nvPr>
        </p:nvSpPr>
        <p:spPr>
          <a:xfrm>
            <a:off x="646113" y="90944"/>
            <a:ext cx="2708275" cy="215444"/>
          </a:xfrm>
          <a:ln/>
        </p:spPr>
        <p:txBody>
          <a:bodyPr/>
          <a:lstStyle/>
          <a:p>
            <a:r>
              <a:rPr lang="en-US"/>
              <a:t>&lt;month year&gt;</a:t>
            </a:r>
          </a:p>
        </p:txBody>
      </p:sp>
      <p:sp>
        <p:nvSpPr>
          <p:cNvPr id="6" name="Rectangle 6"/>
          <p:cNvSpPr>
            <a:spLocks noGrp="1" noChangeArrowheads="1"/>
          </p:cNvSpPr>
          <p:nvPr>
            <p:ph type="ftr" sz="quarter" idx="4"/>
          </p:nvPr>
        </p:nvSpPr>
        <p:spPr>
          <a:xfrm>
            <a:off x="3730625" y="8853488"/>
            <a:ext cx="2482850" cy="184666"/>
          </a:xfrm>
          <a:ln/>
        </p:spPr>
        <p:txBody>
          <a:bodyPr/>
          <a:lstStyle/>
          <a:p>
            <a:pPr lvl="4"/>
            <a:r>
              <a:rPr lang="en-US"/>
              <a:t>&lt;author&gt;, &lt;company&gt;</a:t>
            </a:r>
          </a:p>
        </p:txBody>
      </p:sp>
      <p:sp>
        <p:nvSpPr>
          <p:cNvPr id="7" name="Rectangle 7"/>
          <p:cNvSpPr>
            <a:spLocks noGrp="1" noChangeArrowheads="1"/>
          </p:cNvSpPr>
          <p:nvPr>
            <p:ph type="sldNum" sz="quarter" idx="5"/>
          </p:nvPr>
        </p:nvSpPr>
        <p:spPr>
          <a:xfrm>
            <a:off x="2901950" y="8853488"/>
            <a:ext cx="792163" cy="184666"/>
          </a:xfrm>
          <a:ln/>
        </p:spPr>
        <p:txBody>
          <a:bodyPr/>
          <a:lstStyle/>
          <a:p>
            <a:r>
              <a:rPr lang="en-US"/>
              <a:t>Page </a:t>
            </a:r>
            <a:fld id="{0A4DFBCF-71C0-4042-A9F0-5CB39FA90319}" type="slidenum">
              <a:rPr lang="en-US"/>
              <a:pPr/>
              <a:t>100</a:t>
            </a:fld>
            <a:endParaRPr lang="en-US"/>
          </a:p>
        </p:txBody>
      </p:sp>
      <p:sp>
        <p:nvSpPr>
          <p:cNvPr id="24578" name="Rectangle 2"/>
          <p:cNvSpPr>
            <a:spLocks noGrp="1" noRot="1" noChangeAspect="1" noChangeArrowheads="1" noTextEdit="1"/>
          </p:cNvSpPr>
          <p:nvPr>
            <p:ph type="sldImg"/>
          </p:nvPr>
        </p:nvSpPr>
        <p:spPr>
          <a:xfrm>
            <a:off x="1150938" y="690563"/>
            <a:ext cx="4556125" cy="3417887"/>
          </a:xfrm>
          <a:ln/>
        </p:spPr>
      </p:sp>
      <p:sp>
        <p:nvSpPr>
          <p:cNvPr id="24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101</a:t>
            </a:fld>
            <a:endParaRPr lang="en-US"/>
          </a:p>
        </p:txBody>
      </p:sp>
      <p:sp>
        <p:nvSpPr>
          <p:cNvPr id="16388" name="Rectangle 2"/>
          <p:cNvSpPr>
            <a:spLocks noGrp="1" noRot="1" noChangeAspect="1" noChangeArrowheads="1" noTextEdit="1"/>
          </p:cNvSpPr>
          <p:nvPr>
            <p:ph type="sldImg"/>
          </p:nvPr>
        </p:nvSpPr>
        <p:spPr>
          <a:xfrm>
            <a:off x="1150938" y="690563"/>
            <a:ext cx="4556125" cy="3417887"/>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102</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102</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103</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103</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104</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104</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dt" sz="quarter"/>
          </p:nvPr>
        </p:nvSpPr>
        <p:spPr>
          <a:xfrm>
            <a:off x="646113" y="90944"/>
            <a:ext cx="2708275" cy="215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9pPr>
          </a:lstStyle>
          <a:p>
            <a:r>
              <a:rPr lang="en-US" altLang="en-US" sz="1400" smtClean="0">
                <a:ea typeface="Arial Unicode MS" pitchFamily="34" charset="-128"/>
                <a:cs typeface="Arial Unicode MS" pitchFamily="34" charset="-128"/>
              </a:rPr>
              <a:t>07/12/10</a:t>
            </a:r>
          </a:p>
        </p:txBody>
      </p:sp>
      <p:sp>
        <p:nvSpPr>
          <p:cNvPr id="13315" name="Rectangle 11"/>
          <p:cNvSpPr>
            <a:spLocks noGrp="1" noChangeArrowheads="1"/>
          </p:cNvSpPr>
          <p:nvPr>
            <p:ph type="sldNum" sz="quarter"/>
          </p:nvPr>
        </p:nvSpPr>
        <p:spPr>
          <a:xfrm>
            <a:off x="2901950" y="8853488"/>
            <a:ext cx="792163" cy="738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9pPr>
          </a:lstStyle>
          <a:p>
            <a:r>
              <a:rPr lang="en-US" altLang="en-US" sz="2400"/>
              <a:t>Page </a:t>
            </a:r>
            <a:fld id="{EC139262-C7F6-4E25-AFB7-5DB0B36F48CE}" type="slidenum">
              <a:rPr lang="en-US" altLang="en-US" sz="2400"/>
              <a:pPr/>
              <a:t>27</a:t>
            </a:fld>
            <a:endParaRPr lang="en-US" altLang="en-US" sz="2400"/>
          </a:p>
        </p:txBody>
      </p:sp>
      <p:sp>
        <p:nvSpPr>
          <p:cNvPr id="13316" name="Text Box 1"/>
          <p:cNvSpPr txBox="1">
            <a:spLocks noChangeArrowheads="1"/>
          </p:cNvSpPr>
          <p:nvPr/>
        </p:nvSpPr>
        <p:spPr bwMode="auto">
          <a:xfrm>
            <a:off x="646114" y="90981"/>
            <a:ext cx="2708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9pPr>
          </a:lstStyle>
          <a:p>
            <a:pPr eaLnBrk="1" hangingPunct="1">
              <a:buSzPct val="100000"/>
            </a:pPr>
            <a:r>
              <a:rPr lang="en-US" altLang="en-US" sz="1400" b="1"/>
              <a:t>Jul 12, 2010</a:t>
            </a:r>
          </a:p>
        </p:txBody>
      </p:sp>
      <p:sp>
        <p:nvSpPr>
          <p:cNvPr id="13317" name="Text Box 2"/>
          <p:cNvSpPr txBox="1">
            <a:spLocks noChangeArrowheads="1"/>
          </p:cNvSpPr>
          <p:nvPr/>
        </p:nvSpPr>
        <p:spPr bwMode="auto">
          <a:xfrm>
            <a:off x="2901951" y="8851719"/>
            <a:ext cx="7921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9pPr>
          </a:lstStyle>
          <a:p>
            <a:pPr algn="r" eaLnBrk="1" hangingPunct="1">
              <a:buSzPct val="100000"/>
            </a:pPr>
            <a:r>
              <a:rPr lang="en-US" altLang="en-US"/>
              <a:t>Page </a:t>
            </a:r>
            <a:fld id="{E8A65330-1517-4F2B-87BB-9B1555A58DAD}" type="slidenum">
              <a:rPr lang="en-US" altLang="en-US"/>
              <a:pPr algn="r" eaLnBrk="1" hangingPunct="1">
                <a:buSzPct val="100000"/>
              </a:pPr>
              <a:t>27</a:t>
            </a:fld>
            <a:endParaRPr lang="en-US" altLang="en-US"/>
          </a:p>
        </p:txBody>
      </p:sp>
      <p:sp>
        <p:nvSpPr>
          <p:cNvPr id="13318" name="Text Box 3"/>
          <p:cNvSpPr>
            <a:spLocks noGrp="1" noRot="1" noChangeAspect="1" noChangeArrowheads="1" noTextEdit="1"/>
          </p:cNvSpPr>
          <p:nvPr>
            <p:ph type="sldImg"/>
          </p:nvPr>
        </p:nvSpPr>
        <p:spPr>
          <a:xfrm>
            <a:off x="1154113" y="692150"/>
            <a:ext cx="4554537" cy="3414713"/>
          </a:xfrm>
          <a:solidFill>
            <a:srgbClr val="FFFFFF"/>
          </a:solidFill>
          <a:ln/>
        </p:spPr>
      </p:sp>
      <p:sp>
        <p:nvSpPr>
          <p:cNvPr id="13319" name="Text Box 4"/>
          <p:cNvSpPr>
            <a:spLocks noGrp="1" noChangeArrowheads="1"/>
          </p:cNvSpPr>
          <p:nvPr>
            <p:ph type="body" idx="1"/>
          </p:nvPr>
        </p:nvSpPr>
        <p:spPr>
          <a:xfrm>
            <a:off x="914400" y="4343361"/>
            <a:ext cx="5022850" cy="410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105</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105</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106</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106</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107</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107</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108</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108</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112</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112</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113</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113</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114</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114</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115</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115</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136</a:t>
            </a:fld>
            <a:endParaRPr lang="en-US"/>
          </a:p>
        </p:txBody>
      </p:sp>
      <p:sp>
        <p:nvSpPr>
          <p:cNvPr id="16388" name="Rectangle 2"/>
          <p:cNvSpPr>
            <a:spLocks noGrp="1" noRot="1" noChangeAspect="1" noChangeArrowheads="1" noTextEdit="1"/>
          </p:cNvSpPr>
          <p:nvPr>
            <p:ph type="sldImg"/>
          </p:nvPr>
        </p:nvSpPr>
        <p:spPr>
          <a:xfrm>
            <a:off x="1150938" y="690563"/>
            <a:ext cx="4556125" cy="3417887"/>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137</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137</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idx="4294967295"/>
          </p:nvPr>
        </p:nvSpPr>
        <p:spPr bwMode="auto">
          <a:xfrm>
            <a:off x="3429001" y="90981"/>
            <a:ext cx="2784475" cy="215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itchFamily="18" charset="0"/>
              <a:buNone/>
            </a:pPr>
            <a:r>
              <a:rPr lang="en-GB" altLang="en-US">
                <a:solidFill>
                  <a:schemeClr val="tx1"/>
                </a:solidFill>
                <a:latin typeface="Arial" charset="0"/>
              </a:rPr>
              <a:t>doc.: IEEE 802.15-&lt;doc#&gt;</a:t>
            </a:r>
          </a:p>
        </p:txBody>
      </p:sp>
      <p:sp>
        <p:nvSpPr>
          <p:cNvPr id="18435" name="Rectangle 3"/>
          <p:cNvSpPr>
            <a:spLocks noGrp="1" noChangeArrowheads="1"/>
          </p:cNvSpPr>
          <p:nvPr>
            <p:ph type="dt" sz="quarter"/>
          </p:nvPr>
        </p:nvSpPr>
        <p:spPr>
          <a:xfrm>
            <a:off x="646114" y="90981"/>
            <a:ext cx="2708275" cy="215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9pPr>
          </a:lstStyle>
          <a:p>
            <a:r>
              <a:rPr lang="en-GB" altLang="en-US" sz="1400" smtClean="0">
                <a:solidFill>
                  <a:schemeClr val="tx1"/>
                </a:solidFill>
                <a:latin typeface="Arial" charset="0"/>
                <a:ea typeface="Arial Unicode MS" pitchFamily="34" charset="-128"/>
                <a:cs typeface="Arial Unicode MS" pitchFamily="34" charset="-128"/>
              </a:rPr>
              <a:t>&lt;month year&gt;</a:t>
            </a:r>
          </a:p>
        </p:txBody>
      </p:sp>
      <p:sp>
        <p:nvSpPr>
          <p:cNvPr id="18436" name="Rectangle 6"/>
          <p:cNvSpPr>
            <a:spLocks noGrp="1" noChangeArrowheads="1"/>
          </p:cNvSpPr>
          <p:nvPr>
            <p:ph type="ftr" sz="quarter" idx="4294967295"/>
          </p:nvPr>
        </p:nvSpPr>
        <p:spPr bwMode="auto">
          <a:xfrm>
            <a:off x="3730625" y="8853290"/>
            <a:ext cx="248285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200">
                <a:solidFill>
                  <a:srgbClr val="000000"/>
                </a:solidFill>
                <a:latin typeface="Times New Roman" pitchFamily="18" charset="0"/>
                <a:ea typeface="ＭＳ Ｐゴシック" pitchFamily="34" charset="-128"/>
              </a:defRPr>
            </a:lvl1pPr>
            <a:lvl2pPr>
              <a:defRPr sz="1200">
                <a:solidFill>
                  <a:srgbClr val="000000"/>
                </a:solidFill>
                <a:latin typeface="Times New Roman" pitchFamily="18" charset="0"/>
                <a:ea typeface="ＭＳ Ｐゴシック" pitchFamily="34" charset="-128"/>
              </a:defRPr>
            </a:lvl2pPr>
            <a:lvl3pPr>
              <a:defRPr sz="1200">
                <a:solidFill>
                  <a:srgbClr val="000000"/>
                </a:solidFill>
                <a:latin typeface="Times New Roman" pitchFamily="18" charset="0"/>
                <a:ea typeface="ＭＳ Ｐゴシック" pitchFamily="34" charset="-128"/>
              </a:defRPr>
            </a:lvl3pPr>
            <a:lvl4pPr>
              <a:defRPr sz="1200">
                <a:solidFill>
                  <a:srgbClr val="000000"/>
                </a:solidFill>
                <a:latin typeface="Times New Roman" pitchFamily="18" charset="0"/>
                <a:ea typeface="ＭＳ Ｐゴシック" pitchFamily="34" charset="-128"/>
              </a:defRPr>
            </a:lvl4pPr>
            <a:lvl5pPr>
              <a:defRPr sz="1200">
                <a:solidFill>
                  <a:srgbClr val="000000"/>
                </a:solidFill>
                <a:latin typeface="Times New Roman" pitchFamily="18" charset="0"/>
                <a:ea typeface="ＭＳ Ｐゴシック" pitchFamily="34"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34"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34"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34"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34" charset="-128"/>
              </a:defRPr>
            </a:lvl9pPr>
          </a:lstStyle>
          <a:p>
            <a:pPr lvl="4" eaLnBrk="1" hangingPunct="1">
              <a:buClr>
                <a:srgbClr val="000000"/>
              </a:buClr>
              <a:buSzPct val="100000"/>
              <a:buFont typeface="Times New Roman" pitchFamily="18" charset="0"/>
              <a:buNone/>
            </a:pPr>
            <a:r>
              <a:rPr lang="en-GB" altLang="en-US">
                <a:solidFill>
                  <a:schemeClr val="tx1"/>
                </a:solidFill>
                <a:latin typeface="Arial" charset="0"/>
              </a:rPr>
              <a:t>&lt;author&gt;, &lt;company&gt;</a:t>
            </a:r>
          </a:p>
        </p:txBody>
      </p:sp>
      <p:sp>
        <p:nvSpPr>
          <p:cNvPr id="18437" name="Rectangle 7"/>
          <p:cNvSpPr>
            <a:spLocks noGrp="1" noChangeArrowheads="1"/>
          </p:cNvSpPr>
          <p:nvPr>
            <p:ph type="sldNum" sz="quarter"/>
          </p:nvPr>
        </p:nvSpPr>
        <p:spPr>
          <a:xfrm>
            <a:off x="2901951" y="8853290"/>
            <a:ext cx="792163" cy="738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34" charset="-128"/>
              </a:defRPr>
            </a:lvl9pPr>
          </a:lstStyle>
          <a:p>
            <a:r>
              <a:rPr lang="en-GB" altLang="en-US" sz="2400">
                <a:solidFill>
                  <a:schemeClr val="tx1"/>
                </a:solidFill>
                <a:latin typeface="Arial" charset="0"/>
              </a:rPr>
              <a:t>Page </a:t>
            </a:r>
            <a:fld id="{63FE9663-035A-48E6-9DBF-662A4256DC90}" type="slidenum">
              <a:rPr lang="en-GB" altLang="en-US" sz="2400">
                <a:solidFill>
                  <a:schemeClr val="tx1"/>
                </a:solidFill>
                <a:latin typeface="Arial" charset="0"/>
              </a:rPr>
              <a:pPr/>
              <a:t>31</a:t>
            </a:fld>
            <a:endParaRPr lang="en-GB" altLang="en-US" sz="2400">
              <a:solidFill>
                <a:schemeClr val="tx1"/>
              </a:solidFill>
              <a:latin typeface="Arial" charset="0"/>
            </a:endParaRPr>
          </a:p>
        </p:txBody>
      </p:sp>
      <p:sp>
        <p:nvSpPr>
          <p:cNvPr id="18438" name="Rectangle 2"/>
          <p:cNvSpPr>
            <a:spLocks noGrp="1" noRot="1" noChangeAspect="1" noChangeArrowheads="1" noTextEdit="1"/>
          </p:cNvSpPr>
          <p:nvPr>
            <p:ph type="sldImg"/>
          </p:nvPr>
        </p:nvSpPr>
        <p:spPr>
          <a:xfrm>
            <a:off x="1150938" y="690563"/>
            <a:ext cx="4556125" cy="3417887"/>
          </a:xfrm>
          <a:ln/>
        </p:spPr>
      </p:sp>
      <p:sp>
        <p:nvSpPr>
          <p:cNvPr id="184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35842"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35843"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0DF5E708-C16B-EF40-8704-BAD52849E7DD}" type="slidenum">
              <a:rPr lang="en-US"/>
              <a:pPr/>
              <a:t>140</a:t>
            </a:fld>
            <a:endParaRPr lang="en-US"/>
          </a:p>
        </p:txBody>
      </p:sp>
      <p:sp>
        <p:nvSpPr>
          <p:cNvPr id="35844" name="Date Placeholder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AC587072-EEA6-C143-B629-3D66E20DCCA7}" type="datetime6">
              <a:rPr lang="en-US" sz="1400" b="1"/>
              <a:pPr/>
              <a:t>August 15</a:t>
            </a:fld>
            <a:endParaRPr lang="en-US" sz="1400" b="1"/>
          </a:p>
        </p:txBody>
      </p:sp>
      <p:sp>
        <p:nvSpPr>
          <p:cNvPr id="35845"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0D892645-1928-3E43-8FD4-055DC286C497}" type="slidenum">
              <a:rPr lang="en-US"/>
              <a:pPr algn="r"/>
              <a:t>140</a:t>
            </a:fld>
            <a:endParaRPr lang="en-US"/>
          </a:p>
        </p:txBody>
      </p:sp>
      <p:sp>
        <p:nvSpPr>
          <p:cNvPr id="35846" name="Rectangle 2"/>
          <p:cNvSpPr>
            <a:spLocks noGrp="1" noRot="1" noChangeAspect="1" noChangeArrowheads="1" noTextEdit="1"/>
          </p:cNvSpPr>
          <p:nvPr>
            <p:ph type="sldImg"/>
          </p:nvPr>
        </p:nvSpPr>
        <p:spPr>
          <a:xfrm>
            <a:off x="1152525" y="690563"/>
            <a:ext cx="4557713" cy="3417887"/>
          </a:xfrm>
          <a:ln/>
        </p:spPr>
      </p:sp>
      <p:sp>
        <p:nvSpPr>
          <p:cNvPr id="358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US" sz="1000">
              <a:latin typeface="Times New Roman"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142</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142</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143</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143</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144</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144</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429000" y="-124499"/>
            <a:ext cx="2784475" cy="43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xfrm>
            <a:off x="646113" y="90944"/>
            <a:ext cx="27082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xfrm>
            <a:off x="2901950" y="8853488"/>
            <a:ext cx="7921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eaLnBrk="0" hangingPunct="0">
              <a:defRPr sz="1200">
                <a:solidFill>
                  <a:schemeClr val="tx1"/>
                </a:solidFill>
                <a:latin typeface="Times New Roman" charset="0"/>
                <a:ea typeface="ＭＳ Ｐゴシック" charset="0"/>
                <a:cs typeface="ＭＳ Ｐゴシック" charset="0"/>
              </a:defRPr>
            </a:lvl1pPr>
            <a:lvl2pPr marL="733143" indent="-281978" defTabSz="921128" eaLnBrk="0" hangingPunct="0">
              <a:defRPr sz="1200">
                <a:solidFill>
                  <a:schemeClr val="tx1"/>
                </a:solidFill>
                <a:latin typeface="Times New Roman" charset="0"/>
                <a:ea typeface="ＭＳ Ｐゴシック" charset="0"/>
              </a:defRPr>
            </a:lvl2pPr>
            <a:lvl3pPr marL="1127912" indent="-225582" defTabSz="921128" eaLnBrk="0" hangingPunct="0">
              <a:defRPr sz="1200">
                <a:solidFill>
                  <a:schemeClr val="tx1"/>
                </a:solidFill>
                <a:latin typeface="Times New Roman" charset="0"/>
                <a:ea typeface="ＭＳ Ｐゴシック" charset="0"/>
              </a:defRPr>
            </a:lvl3pPr>
            <a:lvl4pPr marL="1579077" indent="-225582" defTabSz="921128" eaLnBrk="0" hangingPunct="0">
              <a:defRPr sz="1200">
                <a:solidFill>
                  <a:schemeClr val="tx1"/>
                </a:solidFill>
                <a:latin typeface="Times New Roman" charset="0"/>
                <a:ea typeface="ＭＳ Ｐゴシック" charset="0"/>
              </a:defRPr>
            </a:lvl4pPr>
            <a:lvl5pPr marL="2030242" indent="-225582" defTabSz="921128" eaLnBrk="0" hangingPunct="0">
              <a:defRPr sz="1200">
                <a:solidFill>
                  <a:schemeClr val="tx1"/>
                </a:solidFill>
                <a:latin typeface="Times New Roman" charset="0"/>
                <a:ea typeface="ＭＳ Ｐゴシック" charset="0"/>
              </a:defRPr>
            </a:lvl5pPr>
            <a:lvl6pPr marL="2481407" indent="-225582" defTabSz="921128" eaLnBrk="0" fontAlgn="base" hangingPunct="0">
              <a:spcBef>
                <a:spcPct val="0"/>
              </a:spcBef>
              <a:spcAft>
                <a:spcPct val="0"/>
              </a:spcAft>
              <a:defRPr sz="1200">
                <a:solidFill>
                  <a:schemeClr val="tx1"/>
                </a:solidFill>
                <a:latin typeface="Times New Roman" charset="0"/>
                <a:ea typeface="ＭＳ Ｐゴシック" charset="0"/>
              </a:defRPr>
            </a:lvl6pPr>
            <a:lvl7pPr marL="2932572" indent="-225582" defTabSz="921128" eaLnBrk="0" fontAlgn="base" hangingPunct="0">
              <a:spcBef>
                <a:spcPct val="0"/>
              </a:spcBef>
              <a:spcAft>
                <a:spcPct val="0"/>
              </a:spcAft>
              <a:defRPr sz="1200">
                <a:solidFill>
                  <a:schemeClr val="tx1"/>
                </a:solidFill>
                <a:latin typeface="Times New Roman" charset="0"/>
                <a:ea typeface="ＭＳ Ｐゴシック" charset="0"/>
              </a:defRPr>
            </a:lvl7pPr>
            <a:lvl8pPr marL="3383737" indent="-225582" defTabSz="921128" eaLnBrk="0" fontAlgn="base" hangingPunct="0">
              <a:spcBef>
                <a:spcPct val="0"/>
              </a:spcBef>
              <a:spcAft>
                <a:spcPct val="0"/>
              </a:spcAft>
              <a:defRPr sz="1200">
                <a:solidFill>
                  <a:schemeClr val="tx1"/>
                </a:solidFill>
                <a:latin typeface="Times New Roman" charset="0"/>
                <a:ea typeface="ＭＳ Ｐゴシック" charset="0"/>
              </a:defRPr>
            </a:lvl8pPr>
            <a:lvl9pPr marL="3834902" indent="-225582" defTabSz="92112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145</a:t>
            </a:fld>
            <a:endParaRPr lang="en-US"/>
          </a:p>
        </p:txBody>
      </p:sp>
      <p:sp>
        <p:nvSpPr>
          <p:cNvPr id="22532" name="Rectangle 3"/>
          <p:cNvSpPr txBox="1">
            <a:spLocks noGrp="1" noChangeArrowheads="1"/>
          </p:cNvSpPr>
          <p:nvPr/>
        </p:nvSpPr>
        <p:spPr bwMode="auto">
          <a:xfrm>
            <a:off x="646863" y="91129"/>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15</a:t>
            </a:fld>
            <a:endParaRPr lang="en-US" sz="1400" b="1"/>
          </a:p>
        </p:txBody>
      </p:sp>
      <p:sp>
        <p:nvSpPr>
          <p:cNvPr id="22533"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145</a:t>
            </a:fld>
            <a:endParaRPr lang="en-US"/>
          </a:p>
        </p:txBody>
      </p:sp>
      <p:sp>
        <p:nvSpPr>
          <p:cNvPr id="22534" name="Rectangle 2"/>
          <p:cNvSpPr>
            <a:spLocks noGrp="1" noRot="1" noChangeAspect="1" noChangeArrowheads="1" noTextEdit="1"/>
          </p:cNvSpPr>
          <p:nvPr>
            <p:ph type="sldImg"/>
          </p:nvPr>
        </p:nvSpPr>
        <p:spPr>
          <a:xfrm>
            <a:off x="1152525" y="690563"/>
            <a:ext cx="4557713" cy="3417887"/>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32" tIns="45767" rIns="91532" bIns="45767"/>
          <a:lstStyle/>
          <a:p>
            <a:pPr defTabSz="902330"/>
            <a:endParaRPr lang="en-GB">
              <a:latin typeface="Times New Roman"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xfrm>
            <a:off x="3429000" y="-215413"/>
            <a:ext cx="2783708" cy="5219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35842" name="Rectangle 3"/>
          <p:cNvSpPr>
            <a:spLocks noGrp="1" noChangeArrowheads="1"/>
          </p:cNvSpPr>
          <p:nvPr>
            <p:ph type="dt" sz="quarter" idx="1"/>
          </p:nvPr>
        </p:nvSpPr>
        <p:spPr>
          <a:xfrm>
            <a:off x="646863" y="30"/>
            <a:ext cx="2706775" cy="3065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35843" name="Rectangle 7"/>
          <p:cNvSpPr>
            <a:spLocks noGrp="1" noChangeArrowheads="1"/>
          </p:cNvSpPr>
          <p:nvPr>
            <p:ph type="sldNum" sz="quarter" idx="5"/>
          </p:nvPr>
        </p:nvSpPr>
        <p:spPr>
          <a:xfrm>
            <a:off x="2901462" y="8853070"/>
            <a:ext cx="792878" cy="2757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0DF5E708-C16B-EF40-8704-BAD52849E7DD}" type="slidenum">
              <a:rPr lang="en-US"/>
              <a:pPr/>
              <a:t>146</a:t>
            </a:fld>
            <a:endParaRPr lang="en-US"/>
          </a:p>
        </p:txBody>
      </p:sp>
      <p:sp>
        <p:nvSpPr>
          <p:cNvPr id="35844" name="Date Placeholder 3"/>
          <p:cNvSpPr txBox="1">
            <a:spLocks noGrp="1" noChangeArrowheads="1"/>
          </p:cNvSpPr>
          <p:nvPr/>
        </p:nvSpPr>
        <p:spPr bwMode="auto">
          <a:xfrm>
            <a:off x="646863" y="95414"/>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AC587072-EEA6-C143-B629-3D66E20DCCA7}" type="datetime6">
              <a:rPr lang="en-US" sz="1400" b="1"/>
              <a:pPr/>
              <a:t>August 15</a:t>
            </a:fld>
            <a:endParaRPr lang="en-US" sz="1400" b="1" dirty="0"/>
          </a:p>
        </p:txBody>
      </p:sp>
      <p:sp>
        <p:nvSpPr>
          <p:cNvPr id="35845"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0D892645-1928-3E43-8FD4-055DC286C497}" type="slidenum">
              <a:rPr lang="en-US"/>
              <a:pPr algn="r"/>
              <a:t>146</a:t>
            </a:fld>
            <a:endParaRPr lang="en-US"/>
          </a:p>
        </p:txBody>
      </p:sp>
      <p:sp>
        <p:nvSpPr>
          <p:cNvPr id="35846" name="Rectangle 2"/>
          <p:cNvSpPr>
            <a:spLocks noGrp="1" noRot="1" noChangeAspect="1" noChangeArrowheads="1" noTextEdit="1"/>
          </p:cNvSpPr>
          <p:nvPr>
            <p:ph type="sldImg"/>
          </p:nvPr>
        </p:nvSpPr>
        <p:spPr>
          <a:xfrm>
            <a:off x="1152525" y="690563"/>
            <a:ext cx="4557713" cy="3417887"/>
          </a:xfrm>
          <a:ln/>
        </p:spPr>
      </p:sp>
      <p:sp>
        <p:nvSpPr>
          <p:cNvPr id="358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16" tIns="45759" rIns="91516" bIns="45759"/>
          <a:lstStyle/>
          <a:p>
            <a:pPr defTabSz="902173"/>
            <a:endParaRPr lang="en-US" sz="1000" dirty="0">
              <a:latin typeface="Times New Roman"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xfrm>
            <a:off x="3429000" y="-215413"/>
            <a:ext cx="2783708" cy="5219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35842" name="Rectangle 3"/>
          <p:cNvSpPr>
            <a:spLocks noGrp="1" noChangeArrowheads="1"/>
          </p:cNvSpPr>
          <p:nvPr>
            <p:ph type="dt" sz="quarter" idx="1"/>
          </p:nvPr>
        </p:nvSpPr>
        <p:spPr>
          <a:xfrm>
            <a:off x="646863" y="30"/>
            <a:ext cx="2706775" cy="3065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35843" name="Rectangle 7"/>
          <p:cNvSpPr>
            <a:spLocks noGrp="1" noChangeArrowheads="1"/>
          </p:cNvSpPr>
          <p:nvPr>
            <p:ph type="sldNum" sz="quarter" idx="5"/>
          </p:nvPr>
        </p:nvSpPr>
        <p:spPr>
          <a:xfrm>
            <a:off x="2901462" y="8853070"/>
            <a:ext cx="792878" cy="2757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0DF5E708-C16B-EF40-8704-BAD52849E7DD}" type="slidenum">
              <a:rPr lang="en-US"/>
              <a:pPr/>
              <a:t>147</a:t>
            </a:fld>
            <a:endParaRPr lang="en-US"/>
          </a:p>
        </p:txBody>
      </p:sp>
      <p:sp>
        <p:nvSpPr>
          <p:cNvPr id="35844" name="Date Placeholder 3"/>
          <p:cNvSpPr txBox="1">
            <a:spLocks noGrp="1" noChangeArrowheads="1"/>
          </p:cNvSpPr>
          <p:nvPr/>
        </p:nvSpPr>
        <p:spPr bwMode="auto">
          <a:xfrm>
            <a:off x="646863" y="95414"/>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AC587072-EEA6-C143-B629-3D66E20DCCA7}" type="datetime6">
              <a:rPr lang="en-US" sz="1400" b="1"/>
              <a:pPr/>
              <a:t>August 15</a:t>
            </a:fld>
            <a:endParaRPr lang="en-US" sz="1400" b="1" dirty="0"/>
          </a:p>
        </p:txBody>
      </p:sp>
      <p:sp>
        <p:nvSpPr>
          <p:cNvPr id="35845"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0D892645-1928-3E43-8FD4-055DC286C497}" type="slidenum">
              <a:rPr lang="en-US"/>
              <a:pPr algn="r"/>
              <a:t>147</a:t>
            </a:fld>
            <a:endParaRPr lang="en-US"/>
          </a:p>
        </p:txBody>
      </p:sp>
      <p:sp>
        <p:nvSpPr>
          <p:cNvPr id="35846" name="Rectangle 2"/>
          <p:cNvSpPr>
            <a:spLocks noGrp="1" noRot="1" noChangeAspect="1" noChangeArrowheads="1" noTextEdit="1"/>
          </p:cNvSpPr>
          <p:nvPr>
            <p:ph type="sldImg"/>
          </p:nvPr>
        </p:nvSpPr>
        <p:spPr>
          <a:xfrm>
            <a:off x="1152525" y="690563"/>
            <a:ext cx="4557713" cy="3417887"/>
          </a:xfrm>
          <a:ln/>
        </p:spPr>
      </p:sp>
      <p:sp>
        <p:nvSpPr>
          <p:cNvPr id="358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16" tIns="45759" rIns="91516" bIns="45759"/>
          <a:lstStyle/>
          <a:p>
            <a:pPr defTabSz="902173"/>
            <a:endParaRPr lang="en-US" sz="1000" dirty="0">
              <a:latin typeface="Times New Roman" charset="0"/>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xfrm>
            <a:off x="3429000" y="-215413"/>
            <a:ext cx="2783708" cy="5219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35842" name="Rectangle 3"/>
          <p:cNvSpPr>
            <a:spLocks noGrp="1" noChangeArrowheads="1"/>
          </p:cNvSpPr>
          <p:nvPr>
            <p:ph type="dt" sz="quarter" idx="1"/>
          </p:nvPr>
        </p:nvSpPr>
        <p:spPr>
          <a:xfrm>
            <a:off x="646863" y="30"/>
            <a:ext cx="2706775" cy="3065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35843" name="Rectangle 7"/>
          <p:cNvSpPr>
            <a:spLocks noGrp="1" noChangeArrowheads="1"/>
          </p:cNvSpPr>
          <p:nvPr>
            <p:ph type="sldNum" sz="quarter" idx="5"/>
          </p:nvPr>
        </p:nvSpPr>
        <p:spPr>
          <a:xfrm>
            <a:off x="2901462" y="8853070"/>
            <a:ext cx="792878" cy="2757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0DF5E708-C16B-EF40-8704-BAD52849E7DD}" type="slidenum">
              <a:rPr lang="en-US"/>
              <a:pPr/>
              <a:t>148</a:t>
            </a:fld>
            <a:endParaRPr lang="en-US"/>
          </a:p>
        </p:txBody>
      </p:sp>
      <p:sp>
        <p:nvSpPr>
          <p:cNvPr id="35844" name="Date Placeholder 3"/>
          <p:cNvSpPr txBox="1">
            <a:spLocks noGrp="1" noChangeArrowheads="1"/>
          </p:cNvSpPr>
          <p:nvPr/>
        </p:nvSpPr>
        <p:spPr bwMode="auto">
          <a:xfrm>
            <a:off x="646863" y="95414"/>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AC587072-EEA6-C143-B629-3D66E20DCCA7}" type="datetime6">
              <a:rPr lang="en-US" sz="1400" b="1"/>
              <a:pPr/>
              <a:t>August 15</a:t>
            </a:fld>
            <a:endParaRPr lang="en-US" sz="1400" b="1" dirty="0"/>
          </a:p>
        </p:txBody>
      </p:sp>
      <p:sp>
        <p:nvSpPr>
          <p:cNvPr id="35845"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0D892645-1928-3E43-8FD4-055DC286C497}" type="slidenum">
              <a:rPr lang="en-US"/>
              <a:pPr algn="r"/>
              <a:t>148</a:t>
            </a:fld>
            <a:endParaRPr lang="en-US"/>
          </a:p>
        </p:txBody>
      </p:sp>
      <p:sp>
        <p:nvSpPr>
          <p:cNvPr id="35846" name="Rectangle 2"/>
          <p:cNvSpPr>
            <a:spLocks noGrp="1" noRot="1" noChangeAspect="1" noChangeArrowheads="1" noTextEdit="1"/>
          </p:cNvSpPr>
          <p:nvPr>
            <p:ph type="sldImg"/>
          </p:nvPr>
        </p:nvSpPr>
        <p:spPr>
          <a:xfrm>
            <a:off x="1152525" y="690563"/>
            <a:ext cx="4557713" cy="3417887"/>
          </a:xfrm>
          <a:ln/>
        </p:spPr>
      </p:sp>
      <p:sp>
        <p:nvSpPr>
          <p:cNvPr id="358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16" tIns="45759" rIns="91516" bIns="45759"/>
          <a:lstStyle/>
          <a:p>
            <a:pPr defTabSz="902173"/>
            <a:endParaRPr lang="en-US" sz="1000" dirty="0">
              <a:latin typeface="Times New Roman" charset="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xfrm>
            <a:off x="3429000" y="-215413"/>
            <a:ext cx="2783708" cy="5219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35842" name="Rectangle 3"/>
          <p:cNvSpPr>
            <a:spLocks noGrp="1" noChangeArrowheads="1"/>
          </p:cNvSpPr>
          <p:nvPr>
            <p:ph type="dt" sz="quarter" idx="1"/>
          </p:nvPr>
        </p:nvSpPr>
        <p:spPr>
          <a:xfrm>
            <a:off x="646863" y="30"/>
            <a:ext cx="2706775" cy="3065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35843" name="Rectangle 7"/>
          <p:cNvSpPr>
            <a:spLocks noGrp="1" noChangeArrowheads="1"/>
          </p:cNvSpPr>
          <p:nvPr>
            <p:ph type="sldNum" sz="quarter" idx="5"/>
          </p:nvPr>
        </p:nvSpPr>
        <p:spPr>
          <a:xfrm>
            <a:off x="2901462" y="8853070"/>
            <a:ext cx="792878" cy="2757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7" tIns="45109" rIns="90217" bIns="45109"/>
          <a:lstStyle>
            <a:lvl1pPr defTabSz="920968" eaLnBrk="0" hangingPunct="0">
              <a:defRPr sz="1200">
                <a:solidFill>
                  <a:schemeClr val="tx1"/>
                </a:solidFill>
                <a:latin typeface="Times New Roman" charset="0"/>
                <a:ea typeface="ＭＳ Ｐゴシック" charset="0"/>
                <a:cs typeface="ＭＳ Ｐゴシック" charset="0"/>
              </a:defRPr>
            </a:lvl1pPr>
            <a:lvl2pPr marL="733015" indent="-281929" defTabSz="920968" eaLnBrk="0" hangingPunct="0">
              <a:defRPr sz="1200">
                <a:solidFill>
                  <a:schemeClr val="tx1"/>
                </a:solidFill>
                <a:latin typeface="Times New Roman" charset="0"/>
                <a:ea typeface="ＭＳ Ｐゴシック" charset="0"/>
              </a:defRPr>
            </a:lvl2pPr>
            <a:lvl3pPr marL="1127715" indent="-225543" defTabSz="920968" eaLnBrk="0" hangingPunct="0">
              <a:defRPr sz="1200">
                <a:solidFill>
                  <a:schemeClr val="tx1"/>
                </a:solidFill>
                <a:latin typeface="Times New Roman" charset="0"/>
                <a:ea typeface="ＭＳ Ｐゴシック" charset="0"/>
              </a:defRPr>
            </a:lvl3pPr>
            <a:lvl4pPr marL="1578802" indent="-225543" defTabSz="920968" eaLnBrk="0" hangingPunct="0">
              <a:defRPr sz="1200">
                <a:solidFill>
                  <a:schemeClr val="tx1"/>
                </a:solidFill>
                <a:latin typeface="Times New Roman" charset="0"/>
                <a:ea typeface="ＭＳ Ｐゴシック" charset="0"/>
              </a:defRPr>
            </a:lvl4pPr>
            <a:lvl5pPr marL="2029888" indent="-225543" defTabSz="920968" eaLnBrk="0" hangingPunct="0">
              <a:defRPr sz="1200">
                <a:solidFill>
                  <a:schemeClr val="tx1"/>
                </a:solidFill>
                <a:latin typeface="Times New Roman" charset="0"/>
                <a:ea typeface="ＭＳ Ｐゴシック" charset="0"/>
              </a:defRPr>
            </a:lvl5pPr>
            <a:lvl6pPr marL="2480975" indent="-225543" defTabSz="920968" eaLnBrk="0" fontAlgn="base" hangingPunct="0">
              <a:spcBef>
                <a:spcPct val="0"/>
              </a:spcBef>
              <a:spcAft>
                <a:spcPct val="0"/>
              </a:spcAft>
              <a:defRPr sz="1200">
                <a:solidFill>
                  <a:schemeClr val="tx1"/>
                </a:solidFill>
                <a:latin typeface="Times New Roman" charset="0"/>
                <a:ea typeface="ＭＳ Ｐゴシック" charset="0"/>
              </a:defRPr>
            </a:lvl6pPr>
            <a:lvl7pPr marL="2932061" indent="-225543" defTabSz="920968" eaLnBrk="0" fontAlgn="base" hangingPunct="0">
              <a:spcBef>
                <a:spcPct val="0"/>
              </a:spcBef>
              <a:spcAft>
                <a:spcPct val="0"/>
              </a:spcAft>
              <a:defRPr sz="1200">
                <a:solidFill>
                  <a:schemeClr val="tx1"/>
                </a:solidFill>
                <a:latin typeface="Times New Roman" charset="0"/>
                <a:ea typeface="ＭＳ Ｐゴシック" charset="0"/>
              </a:defRPr>
            </a:lvl7pPr>
            <a:lvl8pPr marL="3383147" indent="-225543" defTabSz="920968" eaLnBrk="0" fontAlgn="base" hangingPunct="0">
              <a:spcBef>
                <a:spcPct val="0"/>
              </a:spcBef>
              <a:spcAft>
                <a:spcPct val="0"/>
              </a:spcAft>
              <a:defRPr sz="1200">
                <a:solidFill>
                  <a:schemeClr val="tx1"/>
                </a:solidFill>
                <a:latin typeface="Times New Roman" charset="0"/>
                <a:ea typeface="ＭＳ Ｐゴシック" charset="0"/>
              </a:defRPr>
            </a:lvl8pPr>
            <a:lvl9pPr marL="3834234" indent="-225543" defTabSz="920968"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0DF5E708-C16B-EF40-8704-BAD52849E7DD}" type="slidenum">
              <a:rPr lang="en-US"/>
              <a:pPr/>
              <a:t>149</a:t>
            </a:fld>
            <a:endParaRPr lang="en-US"/>
          </a:p>
        </p:txBody>
      </p:sp>
      <p:sp>
        <p:nvSpPr>
          <p:cNvPr id="35844" name="Date Placeholder 3"/>
          <p:cNvSpPr txBox="1">
            <a:spLocks noGrp="1" noChangeArrowheads="1"/>
          </p:cNvSpPr>
          <p:nvPr/>
        </p:nvSpPr>
        <p:spPr bwMode="auto">
          <a:xfrm>
            <a:off x="646863" y="95414"/>
            <a:ext cx="27067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AC587072-EEA6-C143-B629-3D66E20DCCA7}" type="datetime6">
              <a:rPr lang="en-US" sz="1400" b="1"/>
              <a:pPr/>
              <a:t>August 15</a:t>
            </a:fld>
            <a:endParaRPr lang="en-US" sz="1400" b="1" dirty="0"/>
          </a:p>
        </p:txBody>
      </p:sp>
      <p:sp>
        <p:nvSpPr>
          <p:cNvPr id="35845" name="Rectangle 7"/>
          <p:cNvSpPr txBox="1">
            <a:spLocks noGrp="1" noChangeArrowheads="1"/>
          </p:cNvSpPr>
          <p:nvPr/>
        </p:nvSpPr>
        <p:spPr bwMode="auto">
          <a:xfrm>
            <a:off x="2901462" y="8853069"/>
            <a:ext cx="79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0D892645-1928-3E43-8FD4-055DC286C497}" type="slidenum">
              <a:rPr lang="en-US"/>
              <a:pPr algn="r"/>
              <a:t>149</a:t>
            </a:fld>
            <a:endParaRPr lang="en-US"/>
          </a:p>
        </p:txBody>
      </p:sp>
      <p:sp>
        <p:nvSpPr>
          <p:cNvPr id="35846" name="Rectangle 2"/>
          <p:cNvSpPr>
            <a:spLocks noGrp="1" noRot="1" noChangeAspect="1" noChangeArrowheads="1" noTextEdit="1"/>
          </p:cNvSpPr>
          <p:nvPr>
            <p:ph type="sldImg"/>
          </p:nvPr>
        </p:nvSpPr>
        <p:spPr>
          <a:xfrm>
            <a:off x="1152525" y="690563"/>
            <a:ext cx="4557713" cy="3417887"/>
          </a:xfrm>
          <a:ln/>
        </p:spPr>
      </p:sp>
      <p:sp>
        <p:nvSpPr>
          <p:cNvPr id="358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16" tIns="45759" rIns="91516" bIns="45759"/>
          <a:lstStyle/>
          <a:p>
            <a:pPr defTabSz="902173"/>
            <a:endParaRPr lang="en-US" sz="1000"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0563"/>
            <a:ext cx="4556125" cy="34178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3429000" y="90944"/>
            <a:ext cx="2784475" cy="215444"/>
          </a:xfrm>
        </p:spPr>
        <p:txBody>
          <a:bodyPr/>
          <a:lstStyle/>
          <a:p>
            <a:pPr>
              <a:defRPr/>
            </a:pPr>
            <a:r>
              <a:rPr lang="en-US" smtClean="0"/>
              <a:t>doc.: IEEE 802.15-&lt;doc#&gt;</a:t>
            </a:r>
            <a:endParaRPr lang="en-US"/>
          </a:p>
        </p:txBody>
      </p:sp>
      <p:sp>
        <p:nvSpPr>
          <p:cNvPr id="5" name="Date Placeholder 4"/>
          <p:cNvSpPr>
            <a:spLocks noGrp="1"/>
          </p:cNvSpPr>
          <p:nvPr>
            <p:ph type="dt" idx="11"/>
          </p:nvPr>
        </p:nvSpPr>
        <p:spPr>
          <a:xfrm>
            <a:off x="646113" y="90944"/>
            <a:ext cx="2708275" cy="215444"/>
          </a:xfrm>
        </p:spPr>
        <p:txBody>
          <a:bodyPr/>
          <a:lstStyle/>
          <a:p>
            <a:pPr>
              <a:defRPr/>
            </a:pPr>
            <a:r>
              <a:rPr lang="en-US" smtClean="0"/>
              <a:t>&lt;month year&gt;</a:t>
            </a:r>
            <a:endParaRPr lang="en-US"/>
          </a:p>
        </p:txBody>
      </p:sp>
      <p:sp>
        <p:nvSpPr>
          <p:cNvPr id="6" name="Footer Placeholder 5"/>
          <p:cNvSpPr>
            <a:spLocks noGrp="1"/>
          </p:cNvSpPr>
          <p:nvPr>
            <p:ph type="ftr" sz="quarter" idx="12"/>
          </p:nvPr>
        </p:nvSpPr>
        <p:spPr>
          <a:xfrm>
            <a:off x="3730625" y="8853488"/>
            <a:ext cx="2482850" cy="184666"/>
          </a:xfrm>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a:xfrm>
            <a:off x="2901950" y="8853488"/>
            <a:ext cx="792163" cy="184666"/>
          </a:xfrm>
        </p:spPr>
        <p:txBody>
          <a:bodyPr/>
          <a:lstStyle/>
          <a:p>
            <a:pPr>
              <a:defRPr/>
            </a:pPr>
            <a:r>
              <a:rPr lang="en-US" altLang="en-US" smtClean="0"/>
              <a:t>Page </a:t>
            </a:r>
            <a:fld id="{C1818882-6DDB-4B29-89ED-9F159D21597C}" type="slidenum">
              <a:rPr lang="en-US" altLang="en-US" smtClean="0"/>
              <a:pPr>
                <a:defRPr/>
              </a:pPr>
              <a:t>33</a:t>
            </a:fld>
            <a:endParaRPr lang="en-US" altLang="en-US"/>
          </a:p>
        </p:txBody>
      </p:sp>
    </p:spTree>
    <p:extLst>
      <p:ext uri="{BB962C8B-B14F-4D97-AF65-F5344CB8AC3E}">
        <p14:creationId xmlns:p14="http://schemas.microsoft.com/office/powerpoint/2010/main" val="148664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xfrm>
            <a:off x="3429000" y="91129"/>
            <a:ext cx="278370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802.15-&lt;doc#&gt;</a:t>
            </a:r>
          </a:p>
        </p:txBody>
      </p:sp>
      <p:sp>
        <p:nvSpPr>
          <p:cNvPr id="35843" name="Rectangle 3"/>
          <p:cNvSpPr>
            <a:spLocks noGrp="1" noChangeArrowheads="1"/>
          </p:cNvSpPr>
          <p:nvPr>
            <p:ph type="dt" sz="quarter" idx="1"/>
          </p:nvPr>
        </p:nvSpPr>
        <p:spPr>
          <a:xfrm>
            <a:off x="646863" y="91129"/>
            <a:ext cx="27067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&lt;month year&gt;</a:t>
            </a:r>
          </a:p>
        </p:txBody>
      </p:sp>
      <p:sp>
        <p:nvSpPr>
          <p:cNvPr id="35844" name="Rectangle 6"/>
          <p:cNvSpPr>
            <a:spLocks noGrp="1" noChangeArrowheads="1"/>
          </p:cNvSpPr>
          <p:nvPr>
            <p:ph type="ftr" sz="quarter" idx="4"/>
          </p:nvPr>
        </p:nvSpPr>
        <p:spPr>
          <a:xfrm>
            <a:off x="3730451" y="8853069"/>
            <a:ext cx="248225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374" indent="-338374"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451165" defTabSz="921128">
              <a:spcBef>
                <a:spcPct val="30000"/>
              </a:spcBef>
              <a:defRPr sz="1200">
                <a:solidFill>
                  <a:schemeClr val="tx1"/>
                </a:solidFill>
                <a:latin typeface="Times New Roman" pitchFamily="18" charset="0"/>
              </a:defRPr>
            </a:lvl5pPr>
            <a:lvl6pPr marL="902330" defTabSz="921128" eaLnBrk="0" fontAlgn="base" hangingPunct="0">
              <a:spcBef>
                <a:spcPct val="30000"/>
              </a:spcBef>
              <a:spcAft>
                <a:spcPct val="0"/>
              </a:spcAft>
              <a:defRPr sz="1200">
                <a:solidFill>
                  <a:schemeClr val="tx1"/>
                </a:solidFill>
                <a:latin typeface="Times New Roman" pitchFamily="18" charset="0"/>
              </a:defRPr>
            </a:lvl6pPr>
            <a:lvl7pPr marL="1353495" defTabSz="921128" eaLnBrk="0" fontAlgn="base" hangingPunct="0">
              <a:spcBef>
                <a:spcPct val="30000"/>
              </a:spcBef>
              <a:spcAft>
                <a:spcPct val="0"/>
              </a:spcAft>
              <a:defRPr sz="1200">
                <a:solidFill>
                  <a:schemeClr val="tx1"/>
                </a:solidFill>
                <a:latin typeface="Times New Roman" pitchFamily="18" charset="0"/>
              </a:defRPr>
            </a:lvl7pPr>
            <a:lvl8pPr marL="1804660" defTabSz="921128" eaLnBrk="0" fontAlgn="base" hangingPunct="0">
              <a:spcBef>
                <a:spcPct val="30000"/>
              </a:spcBef>
              <a:spcAft>
                <a:spcPct val="0"/>
              </a:spcAft>
              <a:defRPr sz="1200">
                <a:solidFill>
                  <a:schemeClr val="tx1"/>
                </a:solidFill>
                <a:latin typeface="Times New Roman" pitchFamily="18" charset="0"/>
              </a:defRPr>
            </a:lvl8pPr>
            <a:lvl9pPr marL="2255825" defTabSz="921128"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&lt;author&gt;, &lt;company&gt;</a:t>
            </a:r>
          </a:p>
        </p:txBody>
      </p:sp>
      <p:sp>
        <p:nvSpPr>
          <p:cNvPr id="35845" name="Rectangle 7"/>
          <p:cNvSpPr>
            <a:spLocks noGrp="1" noChangeArrowheads="1"/>
          </p:cNvSpPr>
          <p:nvPr>
            <p:ph type="sldNum" sz="quarter" idx="5"/>
          </p:nvPr>
        </p:nvSpPr>
        <p:spPr>
          <a:xfrm>
            <a:off x="2901462" y="8853069"/>
            <a:ext cx="792878"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12BCBE3-A6F7-4996-8754-51997200FF62}" type="slidenum">
              <a:rPr lang="en-GB" altLang="en-US"/>
              <a:pPr>
                <a:spcBef>
                  <a:spcPct val="0"/>
                </a:spcBef>
              </a:pPr>
              <a:t>34</a:t>
            </a:fld>
            <a:endParaRPr lang="en-GB" altLang="en-US"/>
          </a:p>
        </p:txBody>
      </p:sp>
      <p:sp>
        <p:nvSpPr>
          <p:cNvPr id="35846" name="Rectangle 2"/>
          <p:cNvSpPr>
            <a:spLocks noGrp="1" noRot="1" noChangeAspect="1" noChangeArrowheads="1" noTextEdit="1"/>
          </p:cNvSpPr>
          <p:nvPr>
            <p:ph type="sldImg"/>
          </p:nvPr>
        </p:nvSpPr>
        <p:spPr>
          <a:xfrm>
            <a:off x="1150938" y="690563"/>
            <a:ext cx="4556125" cy="3417887"/>
          </a:xfrm>
          <a:ln/>
        </p:spPr>
      </p:sp>
      <p:sp>
        <p:nvSpPr>
          <p:cNvPr id="358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xfrm>
            <a:off x="3429000" y="91129"/>
            <a:ext cx="278370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802.15-&lt;doc#&gt;</a:t>
            </a:r>
          </a:p>
        </p:txBody>
      </p:sp>
      <p:sp>
        <p:nvSpPr>
          <p:cNvPr id="39939" name="Rectangle 3"/>
          <p:cNvSpPr>
            <a:spLocks noGrp="1" noChangeArrowheads="1"/>
          </p:cNvSpPr>
          <p:nvPr>
            <p:ph type="dt" sz="quarter" idx="1"/>
          </p:nvPr>
        </p:nvSpPr>
        <p:spPr>
          <a:xfrm>
            <a:off x="646863" y="91129"/>
            <a:ext cx="2706775"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&lt;month year&gt;</a:t>
            </a:r>
          </a:p>
        </p:txBody>
      </p:sp>
      <p:sp>
        <p:nvSpPr>
          <p:cNvPr id="39940" name="Rectangle 6"/>
          <p:cNvSpPr>
            <a:spLocks noGrp="1" noChangeArrowheads="1"/>
          </p:cNvSpPr>
          <p:nvPr>
            <p:ph type="ftr" sz="quarter" idx="4"/>
          </p:nvPr>
        </p:nvSpPr>
        <p:spPr>
          <a:xfrm>
            <a:off x="3730451" y="8853069"/>
            <a:ext cx="248225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374" indent="-338374"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451165" defTabSz="921128">
              <a:spcBef>
                <a:spcPct val="30000"/>
              </a:spcBef>
              <a:defRPr sz="1200">
                <a:solidFill>
                  <a:schemeClr val="tx1"/>
                </a:solidFill>
                <a:latin typeface="Times New Roman" pitchFamily="18" charset="0"/>
              </a:defRPr>
            </a:lvl5pPr>
            <a:lvl6pPr marL="902330" defTabSz="921128" eaLnBrk="0" fontAlgn="base" hangingPunct="0">
              <a:spcBef>
                <a:spcPct val="30000"/>
              </a:spcBef>
              <a:spcAft>
                <a:spcPct val="0"/>
              </a:spcAft>
              <a:defRPr sz="1200">
                <a:solidFill>
                  <a:schemeClr val="tx1"/>
                </a:solidFill>
                <a:latin typeface="Times New Roman" pitchFamily="18" charset="0"/>
              </a:defRPr>
            </a:lvl6pPr>
            <a:lvl7pPr marL="1353495" defTabSz="921128" eaLnBrk="0" fontAlgn="base" hangingPunct="0">
              <a:spcBef>
                <a:spcPct val="30000"/>
              </a:spcBef>
              <a:spcAft>
                <a:spcPct val="0"/>
              </a:spcAft>
              <a:defRPr sz="1200">
                <a:solidFill>
                  <a:schemeClr val="tx1"/>
                </a:solidFill>
                <a:latin typeface="Times New Roman" pitchFamily="18" charset="0"/>
              </a:defRPr>
            </a:lvl7pPr>
            <a:lvl8pPr marL="1804660" defTabSz="921128" eaLnBrk="0" fontAlgn="base" hangingPunct="0">
              <a:spcBef>
                <a:spcPct val="30000"/>
              </a:spcBef>
              <a:spcAft>
                <a:spcPct val="0"/>
              </a:spcAft>
              <a:defRPr sz="1200">
                <a:solidFill>
                  <a:schemeClr val="tx1"/>
                </a:solidFill>
                <a:latin typeface="Times New Roman" pitchFamily="18" charset="0"/>
              </a:defRPr>
            </a:lvl8pPr>
            <a:lvl9pPr marL="2255825" defTabSz="921128"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&lt;author&gt;, &lt;company&gt;</a:t>
            </a:r>
          </a:p>
        </p:txBody>
      </p:sp>
      <p:sp>
        <p:nvSpPr>
          <p:cNvPr id="39941" name="Rectangle 7"/>
          <p:cNvSpPr>
            <a:spLocks noGrp="1" noChangeArrowheads="1"/>
          </p:cNvSpPr>
          <p:nvPr>
            <p:ph type="sldNum" sz="quarter" idx="5"/>
          </p:nvPr>
        </p:nvSpPr>
        <p:spPr>
          <a:xfrm>
            <a:off x="2901462" y="8853069"/>
            <a:ext cx="792878"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28">
              <a:spcBef>
                <a:spcPct val="30000"/>
              </a:spcBef>
              <a:defRPr sz="1200">
                <a:solidFill>
                  <a:schemeClr val="tx1"/>
                </a:solidFill>
                <a:latin typeface="Times New Roman" pitchFamily="18" charset="0"/>
              </a:defRPr>
            </a:lvl1pPr>
            <a:lvl2pPr marL="733143" indent="-281978" defTabSz="921128">
              <a:spcBef>
                <a:spcPct val="30000"/>
              </a:spcBef>
              <a:defRPr sz="1200">
                <a:solidFill>
                  <a:schemeClr val="tx1"/>
                </a:solidFill>
                <a:latin typeface="Times New Roman" pitchFamily="18" charset="0"/>
              </a:defRPr>
            </a:lvl2pPr>
            <a:lvl3pPr marL="1127912" indent="-225582" defTabSz="921128">
              <a:spcBef>
                <a:spcPct val="30000"/>
              </a:spcBef>
              <a:defRPr sz="1200">
                <a:solidFill>
                  <a:schemeClr val="tx1"/>
                </a:solidFill>
                <a:latin typeface="Times New Roman" pitchFamily="18" charset="0"/>
              </a:defRPr>
            </a:lvl3pPr>
            <a:lvl4pPr marL="1579077" indent="-225582" defTabSz="921128">
              <a:spcBef>
                <a:spcPct val="30000"/>
              </a:spcBef>
              <a:defRPr sz="1200">
                <a:solidFill>
                  <a:schemeClr val="tx1"/>
                </a:solidFill>
                <a:latin typeface="Times New Roman" pitchFamily="18" charset="0"/>
              </a:defRPr>
            </a:lvl4pPr>
            <a:lvl5pPr marL="2030242" indent="-225582" defTabSz="921128">
              <a:spcBef>
                <a:spcPct val="30000"/>
              </a:spcBef>
              <a:defRPr sz="1200">
                <a:solidFill>
                  <a:schemeClr val="tx1"/>
                </a:solidFill>
                <a:latin typeface="Times New Roman" pitchFamily="18" charset="0"/>
              </a:defRPr>
            </a:lvl5pPr>
            <a:lvl6pPr marL="2481407" indent="-225582" defTabSz="921128" eaLnBrk="0" fontAlgn="base" hangingPunct="0">
              <a:spcBef>
                <a:spcPct val="30000"/>
              </a:spcBef>
              <a:spcAft>
                <a:spcPct val="0"/>
              </a:spcAft>
              <a:defRPr sz="1200">
                <a:solidFill>
                  <a:schemeClr val="tx1"/>
                </a:solidFill>
                <a:latin typeface="Times New Roman" pitchFamily="18" charset="0"/>
              </a:defRPr>
            </a:lvl6pPr>
            <a:lvl7pPr marL="2932572" indent="-225582" defTabSz="921128" eaLnBrk="0" fontAlgn="base" hangingPunct="0">
              <a:spcBef>
                <a:spcPct val="30000"/>
              </a:spcBef>
              <a:spcAft>
                <a:spcPct val="0"/>
              </a:spcAft>
              <a:defRPr sz="1200">
                <a:solidFill>
                  <a:schemeClr val="tx1"/>
                </a:solidFill>
                <a:latin typeface="Times New Roman" pitchFamily="18" charset="0"/>
              </a:defRPr>
            </a:lvl7pPr>
            <a:lvl8pPr marL="3383737" indent="-225582" defTabSz="921128" eaLnBrk="0" fontAlgn="base" hangingPunct="0">
              <a:spcBef>
                <a:spcPct val="30000"/>
              </a:spcBef>
              <a:spcAft>
                <a:spcPct val="0"/>
              </a:spcAft>
              <a:defRPr sz="1200">
                <a:solidFill>
                  <a:schemeClr val="tx1"/>
                </a:solidFill>
                <a:latin typeface="Times New Roman" pitchFamily="18" charset="0"/>
              </a:defRPr>
            </a:lvl8pPr>
            <a:lvl9pPr marL="3834902" indent="-225582" defTabSz="9211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89F50AA1-ED6C-4AE5-94B1-1CE2DA8E5CB2}" type="slidenum">
              <a:rPr lang="en-GB" altLang="en-US"/>
              <a:pPr>
                <a:spcBef>
                  <a:spcPct val="0"/>
                </a:spcBef>
              </a:pPr>
              <a:t>36</a:t>
            </a:fld>
            <a:endParaRPr lang="en-GB" altLang="en-US"/>
          </a:p>
        </p:txBody>
      </p:sp>
      <p:sp>
        <p:nvSpPr>
          <p:cNvPr id="39942" name="Rectangle 2"/>
          <p:cNvSpPr>
            <a:spLocks noGrp="1" noRot="1" noChangeAspect="1" noChangeArrowheads="1" noTextEdit="1"/>
          </p:cNvSpPr>
          <p:nvPr>
            <p:ph type="sldImg"/>
          </p:nvPr>
        </p:nvSpPr>
        <p:spPr>
          <a:xfrm>
            <a:off x="1150938" y="690563"/>
            <a:ext cx="4556125" cy="3417887"/>
          </a:xfrm>
          <a:ln/>
        </p:spPr>
      </p:sp>
      <p:sp>
        <p:nvSpPr>
          <p:cNvPr id="399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C8453AA-9EC6-49DE-95D3-ED221EF6B952}" type="slidenum">
              <a:rPr lang="en-US"/>
              <a:pPr>
                <a:defRPr/>
              </a:pPr>
              <a:t>‹#›</a:t>
            </a:fld>
            <a:endParaRPr lang="en-US"/>
          </a:p>
        </p:txBody>
      </p:sp>
    </p:spTree>
    <p:extLst>
      <p:ext uri="{BB962C8B-B14F-4D97-AF65-F5344CB8AC3E}">
        <p14:creationId xmlns:p14="http://schemas.microsoft.com/office/powerpoint/2010/main" val="238359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7A414D2-AE64-4639-9285-806922DA6697}" type="slidenum">
              <a:rPr lang="en-US"/>
              <a:pPr>
                <a:defRPr/>
              </a:pPr>
              <a:t>‹#›</a:t>
            </a:fld>
            <a:endParaRPr lang="en-US"/>
          </a:p>
        </p:txBody>
      </p:sp>
    </p:spTree>
    <p:extLst>
      <p:ext uri="{BB962C8B-B14F-4D97-AF65-F5344CB8AC3E}">
        <p14:creationId xmlns:p14="http://schemas.microsoft.com/office/powerpoint/2010/main" val="168778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881C2B8-70E2-48A7-9801-80972264655F}" type="slidenum">
              <a:rPr lang="en-US"/>
              <a:pPr>
                <a:defRPr/>
              </a:pPr>
              <a:t>‹#›</a:t>
            </a:fld>
            <a:endParaRPr lang="en-US"/>
          </a:p>
        </p:txBody>
      </p:sp>
    </p:spTree>
    <p:extLst>
      <p:ext uri="{BB962C8B-B14F-4D97-AF65-F5344CB8AC3E}">
        <p14:creationId xmlns:p14="http://schemas.microsoft.com/office/powerpoint/2010/main" val="107283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F9F62E9-C2F0-4B9F-ACE0-70CFBD6132B9}" type="slidenum">
              <a:rPr lang="en-US"/>
              <a:pPr>
                <a:defRPr/>
              </a:pPr>
              <a:t>‹#›</a:t>
            </a:fld>
            <a:endParaRPr lang="en-US"/>
          </a:p>
        </p:txBody>
      </p:sp>
    </p:spTree>
    <p:extLst>
      <p:ext uri="{BB962C8B-B14F-4D97-AF65-F5344CB8AC3E}">
        <p14:creationId xmlns:p14="http://schemas.microsoft.com/office/powerpoint/2010/main" val="233320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C19B39C2-474D-4775-AA17-A96102DAA481}" type="slidenum">
              <a:rPr lang="en-US"/>
              <a:pPr>
                <a:defRPr/>
              </a:pPr>
              <a:t>‹#›</a:t>
            </a:fld>
            <a:endParaRPr lang="en-US"/>
          </a:p>
        </p:txBody>
      </p:sp>
    </p:spTree>
    <p:extLst>
      <p:ext uri="{BB962C8B-B14F-4D97-AF65-F5344CB8AC3E}">
        <p14:creationId xmlns:p14="http://schemas.microsoft.com/office/powerpoint/2010/main" val="721363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13663" cy="1008063"/>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a:t>July 2015</a:t>
            </a:r>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r>
              <a:rPr lang="en-US"/>
              <a:t>Slide </a:t>
            </a:r>
            <a:fld id="{3B4EE304-767F-4252-A38C-6EE2B287B8BD}" type="slidenum">
              <a:rPr lang="en-US"/>
              <a:pPr/>
              <a:t>‹#›</a:t>
            </a:fld>
            <a:endParaRPr lang="en-US"/>
          </a:p>
        </p:txBody>
      </p:sp>
    </p:spTree>
    <p:extLst>
      <p:ext uri="{BB962C8B-B14F-4D97-AF65-F5344CB8AC3E}">
        <p14:creationId xmlns:p14="http://schemas.microsoft.com/office/powerpoint/2010/main" val="58194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Slide Number Placeholder 3"/>
          <p:cNvSpPr>
            <a:spLocks noGrp="1" noChangeArrowheads="1"/>
          </p:cNvSpPr>
          <p:nvPr>
            <p:ph type="sldNum" idx="10"/>
          </p:nvPr>
        </p:nvSpPr>
        <p:spPr>
          <a:xfrm>
            <a:off x="4344988" y="6475413"/>
            <a:ext cx="522287" cy="1092200"/>
          </a:xfrm>
          <a:prstGeom prst="rect">
            <a:avLst/>
          </a:prstGeom>
        </p:spPr>
        <p:txBody>
          <a:bodyPr/>
          <a:lstStyle>
            <a:lvl1pPr>
              <a:defRPr/>
            </a:lvl1pPr>
          </a:lstStyle>
          <a:p>
            <a:pPr defTabSz="449263" eaLnBrk="1" hangingPunct="1">
              <a:defRPr/>
            </a:pPr>
            <a:r>
              <a:rPr lang="en-US" sz="1200">
                <a:solidFill>
                  <a:srgbClr val="FFFFFF"/>
                </a:solidFill>
              </a:rPr>
              <a:t>Slide </a:t>
            </a:r>
            <a:fld id="{0E0F1E4D-9A7C-4890-9EFC-CA83C7A0492F}" type="slidenum">
              <a:rPr lang="en-US" sz="1200">
                <a:solidFill>
                  <a:srgbClr val="FFFFFF"/>
                </a:solidFill>
              </a:rPr>
              <a:pPr defTabSz="449263" eaLnBrk="1" hangingPunct="1">
                <a:defRPr/>
              </a:pPr>
              <a:t>‹#›</a:t>
            </a:fld>
            <a:endParaRPr lang="en-US" sz="1200">
              <a:solidFill>
                <a:srgbClr val="FFFFFF"/>
              </a:solidFill>
            </a:endParaRPr>
          </a:p>
        </p:txBody>
      </p:sp>
    </p:spTree>
    <p:extLst>
      <p:ext uri="{BB962C8B-B14F-4D97-AF65-F5344CB8AC3E}">
        <p14:creationId xmlns:p14="http://schemas.microsoft.com/office/powerpoint/2010/main" val="2701852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noChangeArrowheads="1"/>
          </p:cNvSpPr>
          <p:nvPr>
            <p:ph type="sldNum" idx="10"/>
          </p:nvPr>
        </p:nvSpPr>
        <p:spPr>
          <a:xfrm>
            <a:off x="4344988" y="6475413"/>
            <a:ext cx="522287" cy="1092200"/>
          </a:xfrm>
          <a:prstGeom prst="rect">
            <a:avLst/>
          </a:prstGeom>
        </p:spPr>
        <p:txBody>
          <a:bodyPr/>
          <a:lstStyle>
            <a:lvl1pPr>
              <a:defRPr/>
            </a:lvl1pPr>
          </a:lstStyle>
          <a:p>
            <a:pPr defTabSz="449263" eaLnBrk="1" hangingPunct="1">
              <a:defRPr/>
            </a:pPr>
            <a:r>
              <a:rPr lang="en-US" sz="1200">
                <a:solidFill>
                  <a:srgbClr val="FFFFFF"/>
                </a:solidFill>
              </a:rPr>
              <a:t>Slide </a:t>
            </a:r>
            <a:fld id="{29576507-D506-4E76-9DE1-99461FD32453}" type="slidenum">
              <a:rPr lang="en-US" sz="1200">
                <a:solidFill>
                  <a:srgbClr val="FFFFFF"/>
                </a:solidFill>
              </a:rPr>
              <a:pPr defTabSz="449263" eaLnBrk="1" hangingPunct="1">
                <a:defRPr/>
              </a:pPr>
              <a:t>‹#›</a:t>
            </a:fld>
            <a:endParaRPr lang="en-US" sz="1200">
              <a:solidFill>
                <a:srgbClr val="FFFFFF"/>
              </a:solidFill>
            </a:endParaRPr>
          </a:p>
        </p:txBody>
      </p:sp>
    </p:spTree>
    <p:extLst>
      <p:ext uri="{BB962C8B-B14F-4D97-AF65-F5344CB8AC3E}">
        <p14:creationId xmlns:p14="http://schemas.microsoft.com/office/powerpoint/2010/main" val="326969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noChangeArrowheads="1"/>
          </p:cNvSpPr>
          <p:nvPr>
            <p:ph type="sldNum" idx="10"/>
          </p:nvPr>
        </p:nvSpPr>
        <p:spPr>
          <a:xfrm>
            <a:off x="4344988" y="6475413"/>
            <a:ext cx="522287" cy="1092200"/>
          </a:xfrm>
          <a:prstGeom prst="rect">
            <a:avLst/>
          </a:prstGeom>
        </p:spPr>
        <p:txBody>
          <a:bodyPr/>
          <a:lstStyle>
            <a:lvl1pPr>
              <a:defRPr/>
            </a:lvl1pPr>
          </a:lstStyle>
          <a:p>
            <a:pPr defTabSz="449263" eaLnBrk="1" hangingPunct="1">
              <a:defRPr/>
            </a:pPr>
            <a:r>
              <a:rPr lang="en-US" sz="1200">
                <a:solidFill>
                  <a:srgbClr val="FFFFFF"/>
                </a:solidFill>
              </a:rPr>
              <a:t>Slide </a:t>
            </a:r>
            <a:fld id="{B98054F6-A0DE-4FB7-AE42-B97F0002422E}" type="slidenum">
              <a:rPr lang="en-US" sz="1200">
                <a:solidFill>
                  <a:srgbClr val="FFFFFF"/>
                </a:solidFill>
              </a:rPr>
              <a:pPr defTabSz="449263" eaLnBrk="1" hangingPunct="1">
                <a:defRPr/>
              </a:pPr>
              <a:t>‹#›</a:t>
            </a:fld>
            <a:endParaRPr lang="en-US" sz="1200">
              <a:solidFill>
                <a:srgbClr val="FFFFFF"/>
              </a:solidFill>
            </a:endParaRPr>
          </a:p>
        </p:txBody>
      </p:sp>
    </p:spTree>
    <p:extLst>
      <p:ext uri="{BB962C8B-B14F-4D97-AF65-F5344CB8AC3E}">
        <p14:creationId xmlns:p14="http://schemas.microsoft.com/office/powerpoint/2010/main" val="3656410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4344988" y="6475413"/>
            <a:ext cx="522287" cy="1092200"/>
          </a:xfrm>
          <a:prstGeom prst="rect">
            <a:avLst/>
          </a:prstGeom>
        </p:spPr>
        <p:txBody>
          <a:bodyPr/>
          <a:lstStyle>
            <a:lvl1pPr>
              <a:defRPr/>
            </a:lvl1pPr>
          </a:lstStyle>
          <a:p>
            <a:pPr defTabSz="449263" eaLnBrk="1" hangingPunct="1">
              <a:defRPr/>
            </a:pPr>
            <a:r>
              <a:rPr lang="en-US" sz="1200">
                <a:solidFill>
                  <a:srgbClr val="FFFFFF"/>
                </a:solidFill>
              </a:rPr>
              <a:t>Slide </a:t>
            </a:r>
            <a:fld id="{73D332AD-2A26-4C16-B7A3-948B2E2536BD}" type="slidenum">
              <a:rPr lang="en-US" sz="1200">
                <a:solidFill>
                  <a:srgbClr val="FFFFFF"/>
                </a:solidFill>
              </a:rPr>
              <a:pPr defTabSz="449263" eaLnBrk="1" hangingPunct="1">
                <a:defRPr/>
              </a:pPr>
              <a:t>‹#›</a:t>
            </a:fld>
            <a:endParaRPr lang="en-US" sz="1200">
              <a:solidFill>
                <a:srgbClr val="FFFFFF"/>
              </a:solidFill>
            </a:endParaRPr>
          </a:p>
        </p:txBody>
      </p:sp>
    </p:spTree>
    <p:extLst>
      <p:ext uri="{BB962C8B-B14F-4D97-AF65-F5344CB8AC3E}">
        <p14:creationId xmlns:p14="http://schemas.microsoft.com/office/powerpoint/2010/main" val="2817868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solidFill>
                  <a:srgbClr val="000000"/>
                </a:solidFill>
              </a:rPr>
              <a:t>July 2015</a:t>
            </a:r>
            <a:endParaRPr lang="en-US" altLang="ko-KR" dirty="0">
              <a:solidFill>
                <a:srgbClr val="000000"/>
              </a:solidFill>
            </a:endParaRPr>
          </a:p>
        </p:txBody>
      </p:sp>
      <p:sp>
        <p:nvSpPr>
          <p:cNvPr id="5" name="바닥글 개체 틀 4"/>
          <p:cNvSpPr>
            <a:spLocks noGrp="1"/>
          </p:cNvSpPr>
          <p:nvPr>
            <p:ph type="ftr" sz="quarter" idx="11"/>
          </p:nvPr>
        </p:nvSpPr>
        <p:spPr/>
        <p:txBody>
          <a:bodyPr/>
          <a:lstStyle>
            <a:lvl1pPr>
              <a:defRPr sz="1200"/>
            </a:lvl1pPr>
          </a:lstStyle>
          <a:p>
            <a:r>
              <a:rPr lang="en-US" altLang="ko-KR" smtClean="0">
                <a:solidFill>
                  <a:srgbClr val="000000"/>
                </a:solidFill>
              </a:rPr>
              <a:t>Junhyeong Kim, ETRI</a:t>
            </a:r>
            <a:endParaRPr lang="en-US" altLang="ko-KR" dirty="0">
              <a:solidFill>
                <a:srgbClr val="000000"/>
              </a:solidFill>
            </a:endParaRPr>
          </a:p>
        </p:txBody>
      </p:sp>
      <p:sp>
        <p:nvSpPr>
          <p:cNvPr id="6" name="슬라이드 번호 개체 틀 5"/>
          <p:cNvSpPr>
            <a:spLocks noGrp="1"/>
          </p:cNvSpPr>
          <p:nvPr>
            <p:ph type="sldNum" sz="quarter" idx="12"/>
          </p:nvPr>
        </p:nvSpPr>
        <p:spPr>
          <a:xfrm>
            <a:off x="4342399" y="6475413"/>
            <a:ext cx="535403" cy="184666"/>
          </a:xfrm>
        </p:spPr>
        <p:txBody>
          <a:bodyPr/>
          <a:lstStyle>
            <a:lvl1pPr>
              <a:defRPr sz="1200"/>
            </a:lvl1pPr>
          </a:lstStyle>
          <a:p>
            <a:r>
              <a:rPr lang="en-US" altLang="ko-KR" smtClean="0">
                <a:solidFill>
                  <a:srgbClr val="000000"/>
                </a:solidFill>
              </a:rPr>
              <a:t>Slide </a:t>
            </a:r>
            <a:fld id="{B88D31AC-600C-49C9-91AD-7A9EFC9C8E48}" type="slidenum">
              <a:rPr lang="en-US" altLang="ko-KR" smtClean="0">
                <a:solidFill>
                  <a:srgbClr val="000000"/>
                </a:solidFill>
              </a:rPr>
              <a:pPr/>
              <a:t>‹#›</a:t>
            </a:fld>
            <a:endParaRPr lang="en-US" altLang="ko-KR" dirty="0">
              <a:solidFill>
                <a:srgbClr val="000000"/>
              </a:solidFill>
            </a:endParaRPr>
          </a:p>
        </p:txBody>
      </p:sp>
    </p:spTree>
    <p:extLst>
      <p:ext uri="{BB962C8B-B14F-4D97-AF65-F5344CB8AC3E}">
        <p14:creationId xmlns:p14="http://schemas.microsoft.com/office/powerpoint/2010/main" val="24506231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1B06ECE-C10F-4512-B0AA-A5816BD8EA17}" type="slidenum">
              <a:rPr lang="en-US"/>
              <a:pPr>
                <a:defRPr/>
              </a:pPr>
              <a:t>‹#›</a:t>
            </a:fld>
            <a:endParaRPr lang="en-US"/>
          </a:p>
        </p:txBody>
      </p:sp>
    </p:spTree>
    <p:extLst>
      <p:ext uri="{BB962C8B-B14F-4D97-AF65-F5344CB8AC3E}">
        <p14:creationId xmlns:p14="http://schemas.microsoft.com/office/powerpoint/2010/main" val="2741323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solidFill>
                  <a:srgbClr val="000000"/>
                </a:solidFill>
              </a:rPr>
              <a:t>July 2015</a:t>
            </a:r>
            <a:endParaRPr lang="en-US" altLang="ko-KR" dirty="0">
              <a:solidFill>
                <a:srgbClr val="000000"/>
              </a:solidFill>
            </a:endParaRPr>
          </a:p>
        </p:txBody>
      </p:sp>
      <p:sp>
        <p:nvSpPr>
          <p:cNvPr id="5" name="바닥글 개체 틀 4"/>
          <p:cNvSpPr>
            <a:spLocks noGrp="1"/>
          </p:cNvSpPr>
          <p:nvPr>
            <p:ph type="ftr" sz="quarter" idx="11"/>
          </p:nvPr>
        </p:nvSpPr>
        <p:spPr/>
        <p:txBody>
          <a:bodyPr/>
          <a:lstStyle>
            <a:lvl1pPr>
              <a:defRPr sz="1200"/>
            </a:lvl1pPr>
          </a:lstStyle>
          <a:p>
            <a:r>
              <a:rPr lang="en-US" altLang="ko-KR" smtClean="0">
                <a:solidFill>
                  <a:srgbClr val="000000"/>
                </a:solidFill>
              </a:rPr>
              <a:t>Junhyeong Kim, ETRI</a:t>
            </a:r>
            <a:endParaRPr lang="en-US" altLang="ko-KR" dirty="0">
              <a:solidFill>
                <a:srgbClr val="000000"/>
              </a:solidFill>
            </a:endParaRPr>
          </a:p>
        </p:txBody>
      </p:sp>
      <p:sp>
        <p:nvSpPr>
          <p:cNvPr id="6" name="슬라이드 번호 개체 틀 5"/>
          <p:cNvSpPr>
            <a:spLocks noGrp="1"/>
          </p:cNvSpPr>
          <p:nvPr>
            <p:ph type="sldNum" sz="quarter" idx="12"/>
          </p:nvPr>
        </p:nvSpPr>
        <p:spPr>
          <a:xfrm>
            <a:off x="4342399" y="6475413"/>
            <a:ext cx="535403" cy="184666"/>
          </a:xfrm>
        </p:spPr>
        <p:txBody>
          <a:bodyPr/>
          <a:lstStyle>
            <a:lvl1pPr>
              <a:defRPr sz="1200"/>
            </a:lvl1pPr>
          </a:lstStyle>
          <a:p>
            <a:r>
              <a:rPr lang="en-US" altLang="ko-KR" smtClean="0">
                <a:solidFill>
                  <a:srgbClr val="000000"/>
                </a:solidFill>
              </a:rPr>
              <a:t>Slide </a:t>
            </a:r>
            <a:fld id="{43F14156-D200-4457-B4C4-5D7FCD238904}" type="slidenum">
              <a:rPr lang="en-US" altLang="ko-KR" smtClean="0">
                <a:solidFill>
                  <a:srgbClr val="000000"/>
                </a:solidFill>
              </a:rPr>
              <a:pPr/>
              <a:t>‹#›</a:t>
            </a:fld>
            <a:endParaRPr lang="en-US" altLang="ko-KR" dirty="0">
              <a:solidFill>
                <a:srgbClr val="000000"/>
              </a:solidFill>
            </a:endParaRPr>
          </a:p>
        </p:txBody>
      </p:sp>
    </p:spTree>
    <p:extLst>
      <p:ext uri="{BB962C8B-B14F-4D97-AF65-F5344CB8AC3E}">
        <p14:creationId xmlns:p14="http://schemas.microsoft.com/office/powerpoint/2010/main" val="255005833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solidFill>
                  <a:srgbClr val="000000"/>
                </a:solidFill>
              </a:rPr>
              <a:t>July 2015</a:t>
            </a:r>
            <a:endParaRPr lang="en-US" altLang="ko-KR" dirty="0">
              <a:solidFill>
                <a:srgbClr val="000000"/>
              </a:solidFill>
            </a:endParaRPr>
          </a:p>
        </p:txBody>
      </p:sp>
      <p:sp>
        <p:nvSpPr>
          <p:cNvPr id="5" name="바닥글 개체 틀 4"/>
          <p:cNvSpPr>
            <a:spLocks noGrp="1"/>
          </p:cNvSpPr>
          <p:nvPr>
            <p:ph type="ftr" sz="quarter" idx="11"/>
          </p:nvPr>
        </p:nvSpPr>
        <p:spPr/>
        <p:txBody>
          <a:bodyPr/>
          <a:lstStyle>
            <a:lvl1pPr>
              <a:defRPr/>
            </a:lvl1pPr>
          </a:lstStyle>
          <a:p>
            <a:r>
              <a:rPr lang="en-US" altLang="ko-KR" dirty="0" err="1" smtClean="0">
                <a:solidFill>
                  <a:srgbClr val="000000"/>
                </a:solidFill>
              </a:rPr>
              <a:t>Junhyeong</a:t>
            </a:r>
            <a:r>
              <a:rPr lang="en-US" altLang="ko-KR" dirty="0" smtClean="0">
                <a:solidFill>
                  <a:srgbClr val="000000"/>
                </a:solidFill>
              </a:rPr>
              <a:t> Kim, ETRI</a:t>
            </a:r>
            <a:endParaRPr lang="en-US" altLang="ko-KR" dirty="0">
              <a:solidFill>
                <a:srgbClr val="000000"/>
              </a:solidFill>
            </a:endParaRPr>
          </a:p>
        </p:txBody>
      </p:sp>
      <p:sp>
        <p:nvSpPr>
          <p:cNvPr id="6" name="슬라이드 번호 개체 틀 5"/>
          <p:cNvSpPr>
            <a:spLocks noGrp="1"/>
          </p:cNvSpPr>
          <p:nvPr>
            <p:ph type="sldNum" sz="quarter" idx="12"/>
          </p:nvPr>
        </p:nvSpPr>
        <p:spPr/>
        <p:txBody>
          <a:bodyPr/>
          <a:lstStyle>
            <a:lvl1pPr>
              <a:defRPr/>
            </a:lvl1pPr>
          </a:lstStyle>
          <a:p>
            <a:r>
              <a:rPr lang="en-US" altLang="ko-KR">
                <a:solidFill>
                  <a:srgbClr val="000000"/>
                </a:solidFill>
              </a:rPr>
              <a:t>Slide </a:t>
            </a:r>
            <a:fld id="{8C7BCF18-A9B7-46E6-B85B-92241CFF1EB5}"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38002475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solidFill>
                  <a:srgbClr val="000000"/>
                </a:solidFill>
              </a:rPr>
              <a:t>July 2015</a:t>
            </a:r>
            <a:endParaRPr lang="en-US" altLang="ko-KR" dirty="0">
              <a:solidFill>
                <a:srgbClr val="000000"/>
              </a:solidFill>
            </a:endParaRPr>
          </a:p>
        </p:txBody>
      </p:sp>
      <p:sp>
        <p:nvSpPr>
          <p:cNvPr id="6" name="바닥글 개체 틀 5"/>
          <p:cNvSpPr>
            <a:spLocks noGrp="1"/>
          </p:cNvSpPr>
          <p:nvPr>
            <p:ph type="ftr" sz="quarter" idx="11"/>
          </p:nvPr>
        </p:nvSpPr>
        <p:spPr/>
        <p:txBody>
          <a:bodyPr/>
          <a:lstStyle>
            <a:lvl1pPr>
              <a:defRPr/>
            </a:lvl1pPr>
          </a:lstStyle>
          <a:p>
            <a:r>
              <a:rPr lang="en-US" altLang="ko-KR" dirty="0" err="1" smtClean="0">
                <a:solidFill>
                  <a:srgbClr val="000000"/>
                </a:solidFill>
              </a:rPr>
              <a:t>Junhyeong</a:t>
            </a:r>
            <a:r>
              <a:rPr lang="en-US" altLang="ko-KR" dirty="0" smtClean="0">
                <a:solidFill>
                  <a:srgbClr val="000000"/>
                </a:solidFill>
              </a:rPr>
              <a:t> Kim, ETRI</a:t>
            </a:r>
            <a:endParaRPr lang="en-US" altLang="ko-KR" dirty="0">
              <a:solidFill>
                <a:srgbClr val="000000"/>
              </a:solidFill>
            </a:endParaRPr>
          </a:p>
        </p:txBody>
      </p:sp>
      <p:sp>
        <p:nvSpPr>
          <p:cNvPr id="7" name="슬라이드 번호 개체 틀 6"/>
          <p:cNvSpPr>
            <a:spLocks noGrp="1"/>
          </p:cNvSpPr>
          <p:nvPr>
            <p:ph type="sldNum" sz="quarter" idx="12"/>
          </p:nvPr>
        </p:nvSpPr>
        <p:spPr/>
        <p:txBody>
          <a:bodyPr/>
          <a:lstStyle>
            <a:lvl1pPr>
              <a:defRPr/>
            </a:lvl1pPr>
          </a:lstStyle>
          <a:p>
            <a:r>
              <a:rPr lang="en-US" altLang="ko-KR">
                <a:solidFill>
                  <a:srgbClr val="000000"/>
                </a:solidFill>
              </a:rPr>
              <a:t>Slide </a:t>
            </a:r>
            <a:fld id="{00584478-7229-46B7-90B7-6F2C0048A995}"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14357269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solidFill>
                  <a:srgbClr val="000000"/>
                </a:solidFill>
              </a:rPr>
              <a:t>July 2015</a:t>
            </a:r>
            <a:endParaRPr lang="en-US" altLang="ko-KR" dirty="0">
              <a:solidFill>
                <a:srgbClr val="000000"/>
              </a:solidFill>
            </a:endParaRPr>
          </a:p>
        </p:txBody>
      </p:sp>
      <p:sp>
        <p:nvSpPr>
          <p:cNvPr id="8" name="바닥글 개체 틀 7"/>
          <p:cNvSpPr>
            <a:spLocks noGrp="1"/>
          </p:cNvSpPr>
          <p:nvPr>
            <p:ph type="ftr" sz="quarter" idx="11"/>
          </p:nvPr>
        </p:nvSpPr>
        <p:spPr/>
        <p:txBody>
          <a:bodyPr/>
          <a:lstStyle>
            <a:lvl1pPr>
              <a:defRPr/>
            </a:lvl1pPr>
          </a:lstStyle>
          <a:p>
            <a:r>
              <a:rPr lang="en-US" altLang="ko-KR" dirty="0" err="1" smtClean="0">
                <a:solidFill>
                  <a:srgbClr val="000000"/>
                </a:solidFill>
              </a:rPr>
              <a:t>Junhyeong</a:t>
            </a:r>
            <a:r>
              <a:rPr lang="en-US" altLang="ko-KR" dirty="0" smtClean="0">
                <a:solidFill>
                  <a:srgbClr val="000000"/>
                </a:solidFill>
              </a:rPr>
              <a:t> Kim, ETRI</a:t>
            </a:r>
            <a:endParaRPr lang="en-US" altLang="ko-KR" dirty="0">
              <a:solidFill>
                <a:srgbClr val="000000"/>
              </a:solidFill>
            </a:endParaRPr>
          </a:p>
        </p:txBody>
      </p:sp>
      <p:sp>
        <p:nvSpPr>
          <p:cNvPr id="9" name="슬라이드 번호 개체 틀 8"/>
          <p:cNvSpPr>
            <a:spLocks noGrp="1"/>
          </p:cNvSpPr>
          <p:nvPr>
            <p:ph type="sldNum" sz="quarter" idx="12"/>
          </p:nvPr>
        </p:nvSpPr>
        <p:spPr/>
        <p:txBody>
          <a:bodyPr/>
          <a:lstStyle>
            <a:lvl1pPr>
              <a:defRPr/>
            </a:lvl1pPr>
          </a:lstStyle>
          <a:p>
            <a:r>
              <a:rPr lang="en-US" altLang="ko-KR">
                <a:solidFill>
                  <a:srgbClr val="000000"/>
                </a:solidFill>
              </a:rPr>
              <a:t>Slide </a:t>
            </a:r>
            <a:fld id="{A4AEFCD5-9A6A-4B4E-B2E0-90498B877071}"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30257683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solidFill>
                  <a:srgbClr val="000000"/>
                </a:solidFill>
              </a:rPr>
              <a:t>July 2015</a:t>
            </a:r>
            <a:endParaRPr lang="en-US" altLang="ko-KR" dirty="0">
              <a:solidFill>
                <a:srgbClr val="000000"/>
              </a:solidFill>
            </a:endParaRPr>
          </a:p>
        </p:txBody>
      </p:sp>
      <p:sp>
        <p:nvSpPr>
          <p:cNvPr id="4" name="바닥글 개체 틀 3"/>
          <p:cNvSpPr>
            <a:spLocks noGrp="1"/>
          </p:cNvSpPr>
          <p:nvPr>
            <p:ph type="ftr" sz="quarter" idx="11"/>
          </p:nvPr>
        </p:nvSpPr>
        <p:spPr/>
        <p:txBody>
          <a:bodyPr/>
          <a:lstStyle>
            <a:lvl1pPr>
              <a:defRPr/>
            </a:lvl1pPr>
          </a:lstStyle>
          <a:p>
            <a:r>
              <a:rPr lang="en-US" altLang="ko-KR" dirty="0" err="1" smtClean="0">
                <a:solidFill>
                  <a:srgbClr val="000000"/>
                </a:solidFill>
              </a:rPr>
              <a:t>Junhyeong</a:t>
            </a:r>
            <a:r>
              <a:rPr lang="en-US" altLang="ko-KR" dirty="0" smtClean="0">
                <a:solidFill>
                  <a:srgbClr val="000000"/>
                </a:solidFill>
              </a:rPr>
              <a:t> Kim, ETRI</a:t>
            </a:r>
            <a:endParaRPr lang="en-US" altLang="ko-KR" dirty="0">
              <a:solidFill>
                <a:srgbClr val="000000"/>
              </a:solidFill>
            </a:endParaRPr>
          </a:p>
        </p:txBody>
      </p:sp>
      <p:sp>
        <p:nvSpPr>
          <p:cNvPr id="5" name="슬라이드 번호 개체 틀 4"/>
          <p:cNvSpPr>
            <a:spLocks noGrp="1"/>
          </p:cNvSpPr>
          <p:nvPr>
            <p:ph type="sldNum" sz="quarter" idx="12"/>
          </p:nvPr>
        </p:nvSpPr>
        <p:spPr/>
        <p:txBody>
          <a:bodyPr/>
          <a:lstStyle>
            <a:lvl1pPr>
              <a:defRPr/>
            </a:lvl1pPr>
          </a:lstStyle>
          <a:p>
            <a:r>
              <a:rPr lang="en-US" altLang="ko-KR">
                <a:solidFill>
                  <a:srgbClr val="000000"/>
                </a:solidFill>
              </a:rPr>
              <a:t>Slide </a:t>
            </a:r>
            <a:fld id="{D28256C3-2AA4-4145-9783-F043BC288164}"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11189664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solidFill>
                  <a:srgbClr val="000000"/>
                </a:solidFill>
              </a:rPr>
              <a:t>July 2015</a:t>
            </a:r>
            <a:endParaRPr lang="en-US" altLang="ko-KR" dirty="0">
              <a:solidFill>
                <a:srgbClr val="000000"/>
              </a:solidFill>
            </a:endParaRPr>
          </a:p>
        </p:txBody>
      </p:sp>
      <p:sp>
        <p:nvSpPr>
          <p:cNvPr id="3" name="바닥글 개체 틀 2"/>
          <p:cNvSpPr>
            <a:spLocks noGrp="1"/>
          </p:cNvSpPr>
          <p:nvPr>
            <p:ph type="ftr" sz="quarter" idx="11"/>
          </p:nvPr>
        </p:nvSpPr>
        <p:spPr/>
        <p:txBody>
          <a:bodyPr/>
          <a:lstStyle>
            <a:lvl1pPr>
              <a:defRPr/>
            </a:lvl1pPr>
          </a:lstStyle>
          <a:p>
            <a:r>
              <a:rPr lang="en-US" altLang="ko-KR" dirty="0" err="1" smtClean="0">
                <a:solidFill>
                  <a:srgbClr val="000000"/>
                </a:solidFill>
              </a:rPr>
              <a:t>Junhyeong</a:t>
            </a:r>
            <a:r>
              <a:rPr lang="en-US" altLang="ko-KR" dirty="0" smtClean="0">
                <a:solidFill>
                  <a:srgbClr val="000000"/>
                </a:solidFill>
              </a:rPr>
              <a:t> Kim, ETRI</a:t>
            </a:r>
            <a:endParaRPr lang="en-US" altLang="ko-KR" dirty="0">
              <a:solidFill>
                <a:srgbClr val="000000"/>
              </a:solidFill>
            </a:endParaRPr>
          </a:p>
        </p:txBody>
      </p:sp>
      <p:sp>
        <p:nvSpPr>
          <p:cNvPr id="4" name="슬라이드 번호 개체 틀 3"/>
          <p:cNvSpPr>
            <a:spLocks noGrp="1"/>
          </p:cNvSpPr>
          <p:nvPr>
            <p:ph type="sldNum" sz="quarter" idx="12"/>
          </p:nvPr>
        </p:nvSpPr>
        <p:spPr/>
        <p:txBody>
          <a:bodyPr/>
          <a:lstStyle>
            <a:lvl1pPr>
              <a:defRPr/>
            </a:lvl1pPr>
          </a:lstStyle>
          <a:p>
            <a:r>
              <a:rPr lang="en-US" altLang="ko-KR" dirty="0">
                <a:solidFill>
                  <a:srgbClr val="000000"/>
                </a:solidFill>
              </a:rPr>
              <a:t>Slide </a:t>
            </a:r>
            <a:fld id="{EBCBA1D1-C26B-48B5-BA7F-34FF92B9C553}" type="slidenum">
              <a:rPr lang="en-US" altLang="ko-KR">
                <a:solidFill>
                  <a:srgbClr val="000000"/>
                </a:solidFill>
              </a:rPr>
              <a:pPr/>
              <a:t>‹#›</a:t>
            </a:fld>
            <a:endParaRPr lang="en-US" altLang="ko-KR" dirty="0">
              <a:solidFill>
                <a:srgbClr val="000000"/>
              </a:solidFill>
            </a:endParaRPr>
          </a:p>
        </p:txBody>
      </p:sp>
    </p:spTree>
    <p:extLst>
      <p:ext uri="{BB962C8B-B14F-4D97-AF65-F5344CB8AC3E}">
        <p14:creationId xmlns:p14="http://schemas.microsoft.com/office/powerpoint/2010/main" val="7676572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solidFill>
                  <a:srgbClr val="000000"/>
                </a:solidFill>
              </a:rPr>
              <a:t>July 2015</a:t>
            </a:r>
            <a:endParaRPr lang="en-US" altLang="ko-KR" dirty="0">
              <a:solidFill>
                <a:srgbClr val="000000"/>
              </a:solidFill>
            </a:endParaRPr>
          </a:p>
        </p:txBody>
      </p:sp>
      <p:sp>
        <p:nvSpPr>
          <p:cNvPr id="6" name="바닥글 개체 틀 5"/>
          <p:cNvSpPr>
            <a:spLocks noGrp="1"/>
          </p:cNvSpPr>
          <p:nvPr>
            <p:ph type="ftr" sz="quarter" idx="11"/>
          </p:nvPr>
        </p:nvSpPr>
        <p:spPr/>
        <p:txBody>
          <a:bodyPr/>
          <a:lstStyle>
            <a:lvl1pPr>
              <a:defRPr/>
            </a:lvl1pPr>
          </a:lstStyle>
          <a:p>
            <a:r>
              <a:rPr lang="en-US" altLang="ko-KR" dirty="0" err="1" smtClean="0">
                <a:solidFill>
                  <a:srgbClr val="000000"/>
                </a:solidFill>
              </a:rPr>
              <a:t>Junhyeong</a:t>
            </a:r>
            <a:r>
              <a:rPr lang="en-US" altLang="ko-KR" dirty="0" smtClean="0">
                <a:solidFill>
                  <a:srgbClr val="000000"/>
                </a:solidFill>
              </a:rPr>
              <a:t> Kim, ETRI</a:t>
            </a:r>
            <a:endParaRPr lang="en-US" altLang="ko-KR" dirty="0">
              <a:solidFill>
                <a:srgbClr val="000000"/>
              </a:solidFill>
            </a:endParaRPr>
          </a:p>
        </p:txBody>
      </p:sp>
      <p:sp>
        <p:nvSpPr>
          <p:cNvPr id="7" name="슬라이드 번호 개체 틀 6"/>
          <p:cNvSpPr>
            <a:spLocks noGrp="1"/>
          </p:cNvSpPr>
          <p:nvPr>
            <p:ph type="sldNum" sz="quarter" idx="12"/>
          </p:nvPr>
        </p:nvSpPr>
        <p:spPr/>
        <p:txBody>
          <a:bodyPr/>
          <a:lstStyle>
            <a:lvl1pPr>
              <a:defRPr/>
            </a:lvl1pPr>
          </a:lstStyle>
          <a:p>
            <a:r>
              <a:rPr lang="en-US" altLang="ko-KR">
                <a:solidFill>
                  <a:srgbClr val="000000"/>
                </a:solidFill>
              </a:rPr>
              <a:t>Slide </a:t>
            </a:r>
            <a:fld id="{CA4D08DF-8693-425F-BC4B-5CDA24BA09A8}"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2161311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solidFill>
                  <a:srgbClr val="000000"/>
                </a:solidFill>
              </a:rPr>
              <a:t>July 2015</a:t>
            </a:r>
            <a:endParaRPr lang="en-US" altLang="ko-KR" dirty="0">
              <a:solidFill>
                <a:srgbClr val="000000"/>
              </a:solidFill>
            </a:endParaRPr>
          </a:p>
        </p:txBody>
      </p:sp>
      <p:sp>
        <p:nvSpPr>
          <p:cNvPr id="6" name="바닥글 개체 틀 5"/>
          <p:cNvSpPr>
            <a:spLocks noGrp="1"/>
          </p:cNvSpPr>
          <p:nvPr>
            <p:ph type="ftr" sz="quarter" idx="11"/>
          </p:nvPr>
        </p:nvSpPr>
        <p:spPr/>
        <p:txBody>
          <a:bodyPr/>
          <a:lstStyle>
            <a:lvl1pPr>
              <a:defRPr/>
            </a:lvl1pPr>
          </a:lstStyle>
          <a:p>
            <a:r>
              <a:rPr lang="en-US" altLang="ko-KR" dirty="0" err="1" smtClean="0">
                <a:solidFill>
                  <a:srgbClr val="000000"/>
                </a:solidFill>
              </a:rPr>
              <a:t>Junhyeong</a:t>
            </a:r>
            <a:r>
              <a:rPr lang="en-US" altLang="ko-KR" dirty="0" smtClean="0">
                <a:solidFill>
                  <a:srgbClr val="000000"/>
                </a:solidFill>
              </a:rPr>
              <a:t> Kim, ETRI</a:t>
            </a:r>
            <a:endParaRPr lang="en-US" altLang="ko-KR" dirty="0">
              <a:solidFill>
                <a:srgbClr val="000000"/>
              </a:solidFill>
            </a:endParaRPr>
          </a:p>
        </p:txBody>
      </p:sp>
      <p:sp>
        <p:nvSpPr>
          <p:cNvPr id="7" name="슬라이드 번호 개체 틀 6"/>
          <p:cNvSpPr>
            <a:spLocks noGrp="1"/>
          </p:cNvSpPr>
          <p:nvPr>
            <p:ph type="sldNum" sz="quarter" idx="12"/>
          </p:nvPr>
        </p:nvSpPr>
        <p:spPr/>
        <p:txBody>
          <a:bodyPr/>
          <a:lstStyle>
            <a:lvl1pPr>
              <a:defRPr/>
            </a:lvl1pPr>
          </a:lstStyle>
          <a:p>
            <a:r>
              <a:rPr lang="en-US" altLang="ko-KR">
                <a:solidFill>
                  <a:srgbClr val="000000"/>
                </a:solidFill>
              </a:rPr>
              <a:t>Slide </a:t>
            </a:r>
            <a:fld id="{F42F19F6-7776-49AB-844D-669DB8048BE7}"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33518772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solidFill>
                  <a:srgbClr val="000000"/>
                </a:solidFill>
              </a:rPr>
              <a:t>July 2015</a:t>
            </a:r>
            <a:endParaRPr lang="en-US" altLang="ko-KR" dirty="0">
              <a:solidFill>
                <a:srgbClr val="000000"/>
              </a:solidFill>
            </a:endParaRPr>
          </a:p>
        </p:txBody>
      </p:sp>
      <p:sp>
        <p:nvSpPr>
          <p:cNvPr id="5" name="바닥글 개체 틀 4"/>
          <p:cNvSpPr>
            <a:spLocks noGrp="1"/>
          </p:cNvSpPr>
          <p:nvPr>
            <p:ph type="ftr" sz="quarter" idx="11"/>
          </p:nvPr>
        </p:nvSpPr>
        <p:spPr/>
        <p:txBody>
          <a:bodyPr/>
          <a:lstStyle>
            <a:lvl1pPr>
              <a:defRPr/>
            </a:lvl1pPr>
          </a:lstStyle>
          <a:p>
            <a:r>
              <a:rPr lang="en-US" altLang="ko-KR" dirty="0" err="1" smtClean="0">
                <a:solidFill>
                  <a:srgbClr val="000000"/>
                </a:solidFill>
              </a:rPr>
              <a:t>Junhyeong</a:t>
            </a:r>
            <a:r>
              <a:rPr lang="en-US" altLang="ko-KR" dirty="0" smtClean="0">
                <a:solidFill>
                  <a:srgbClr val="000000"/>
                </a:solidFill>
              </a:rPr>
              <a:t> Kim, ETRI</a:t>
            </a:r>
            <a:endParaRPr lang="en-US" altLang="ko-KR" dirty="0">
              <a:solidFill>
                <a:srgbClr val="000000"/>
              </a:solidFill>
            </a:endParaRPr>
          </a:p>
        </p:txBody>
      </p:sp>
      <p:sp>
        <p:nvSpPr>
          <p:cNvPr id="6" name="슬라이드 번호 개체 틀 5"/>
          <p:cNvSpPr>
            <a:spLocks noGrp="1"/>
          </p:cNvSpPr>
          <p:nvPr>
            <p:ph type="sldNum" sz="quarter" idx="12"/>
          </p:nvPr>
        </p:nvSpPr>
        <p:spPr/>
        <p:txBody>
          <a:bodyPr/>
          <a:lstStyle>
            <a:lvl1pPr>
              <a:defRPr/>
            </a:lvl1pPr>
          </a:lstStyle>
          <a:p>
            <a:r>
              <a:rPr lang="en-US" altLang="ko-KR">
                <a:solidFill>
                  <a:srgbClr val="000000"/>
                </a:solidFill>
              </a:rPr>
              <a:t>Slide </a:t>
            </a:r>
            <a:fld id="{349003B2-71B0-4C77-A045-A30436F529EF}"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1821688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solidFill>
                  <a:srgbClr val="000000"/>
                </a:solidFill>
              </a:rPr>
              <a:t>July 2015</a:t>
            </a:r>
            <a:endParaRPr lang="en-US" altLang="ko-KR" dirty="0">
              <a:solidFill>
                <a:srgbClr val="000000"/>
              </a:solidFill>
            </a:endParaRPr>
          </a:p>
        </p:txBody>
      </p:sp>
      <p:sp>
        <p:nvSpPr>
          <p:cNvPr id="5" name="바닥글 개체 틀 4"/>
          <p:cNvSpPr>
            <a:spLocks noGrp="1"/>
          </p:cNvSpPr>
          <p:nvPr>
            <p:ph type="ftr" sz="quarter" idx="11"/>
          </p:nvPr>
        </p:nvSpPr>
        <p:spPr/>
        <p:txBody>
          <a:bodyPr/>
          <a:lstStyle>
            <a:lvl1pPr>
              <a:defRPr/>
            </a:lvl1pPr>
          </a:lstStyle>
          <a:p>
            <a:r>
              <a:rPr lang="en-US" altLang="ko-KR" dirty="0" err="1" smtClean="0">
                <a:solidFill>
                  <a:srgbClr val="000000"/>
                </a:solidFill>
              </a:rPr>
              <a:t>Junhyeong</a:t>
            </a:r>
            <a:r>
              <a:rPr lang="en-US" altLang="ko-KR" dirty="0" smtClean="0">
                <a:solidFill>
                  <a:srgbClr val="000000"/>
                </a:solidFill>
              </a:rPr>
              <a:t> Kim, ETRI</a:t>
            </a:r>
            <a:endParaRPr lang="en-US" altLang="ko-KR" dirty="0">
              <a:solidFill>
                <a:srgbClr val="000000"/>
              </a:solidFill>
            </a:endParaRPr>
          </a:p>
        </p:txBody>
      </p:sp>
      <p:sp>
        <p:nvSpPr>
          <p:cNvPr id="6" name="슬라이드 번호 개체 틀 5"/>
          <p:cNvSpPr>
            <a:spLocks noGrp="1"/>
          </p:cNvSpPr>
          <p:nvPr>
            <p:ph type="sldNum" sz="quarter" idx="12"/>
          </p:nvPr>
        </p:nvSpPr>
        <p:spPr/>
        <p:txBody>
          <a:bodyPr/>
          <a:lstStyle>
            <a:lvl1pPr>
              <a:defRPr/>
            </a:lvl1pPr>
          </a:lstStyle>
          <a:p>
            <a:r>
              <a:rPr lang="en-US" altLang="ko-KR">
                <a:solidFill>
                  <a:srgbClr val="000000"/>
                </a:solidFill>
              </a:rPr>
              <a:t>Slide </a:t>
            </a:r>
            <a:fld id="{E65B121E-FC60-40C5-B8F5-FD30D9722FD9}"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39969389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A5540E3-2ECB-4A77-9BF1-68B82C78B777}" type="slidenum">
              <a:rPr lang="en-US"/>
              <a:pPr>
                <a:defRPr/>
              </a:pPr>
              <a:t>‹#›</a:t>
            </a:fld>
            <a:endParaRPr lang="en-US"/>
          </a:p>
        </p:txBody>
      </p:sp>
    </p:spTree>
    <p:extLst>
      <p:ext uri="{BB962C8B-B14F-4D97-AF65-F5344CB8AC3E}">
        <p14:creationId xmlns:p14="http://schemas.microsoft.com/office/powerpoint/2010/main" val="385646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E5F410F-2605-468F-B618-D7038736A9C7}" type="slidenum">
              <a:rPr lang="en-US"/>
              <a:pPr>
                <a:defRPr/>
              </a:pPr>
              <a:t>‹#›</a:t>
            </a:fld>
            <a:endParaRPr lang="en-US"/>
          </a:p>
        </p:txBody>
      </p:sp>
    </p:spTree>
    <p:extLst>
      <p:ext uri="{BB962C8B-B14F-4D97-AF65-F5344CB8AC3E}">
        <p14:creationId xmlns:p14="http://schemas.microsoft.com/office/powerpoint/2010/main" val="269105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AEC897B-BA5E-4E04-9448-8AD64448B58F}" type="slidenum">
              <a:rPr lang="en-US"/>
              <a:pPr>
                <a:defRPr/>
              </a:pPr>
              <a:t>‹#›</a:t>
            </a:fld>
            <a:endParaRPr lang="en-US"/>
          </a:p>
        </p:txBody>
      </p:sp>
    </p:spTree>
    <p:extLst>
      <p:ext uri="{BB962C8B-B14F-4D97-AF65-F5344CB8AC3E}">
        <p14:creationId xmlns:p14="http://schemas.microsoft.com/office/powerpoint/2010/main" val="800707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89BBEB52-9F67-4B76-BFC6-14DBCEEDE50A}" type="slidenum">
              <a:rPr lang="en-US"/>
              <a:pPr>
                <a:defRPr/>
              </a:pPr>
              <a:t>‹#›</a:t>
            </a:fld>
            <a:endParaRPr lang="en-US"/>
          </a:p>
        </p:txBody>
      </p:sp>
    </p:spTree>
    <p:extLst>
      <p:ext uri="{BB962C8B-B14F-4D97-AF65-F5344CB8AC3E}">
        <p14:creationId xmlns:p14="http://schemas.microsoft.com/office/powerpoint/2010/main" val="146744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73846D04-D749-4931-9882-4EBC3EFB0D84}" type="slidenum">
              <a:rPr lang="en-US"/>
              <a:pPr>
                <a:defRPr/>
              </a:pPr>
              <a:t>‹#›</a:t>
            </a:fld>
            <a:endParaRPr lang="en-US"/>
          </a:p>
        </p:txBody>
      </p:sp>
    </p:spTree>
    <p:extLst>
      <p:ext uri="{BB962C8B-B14F-4D97-AF65-F5344CB8AC3E}">
        <p14:creationId xmlns:p14="http://schemas.microsoft.com/office/powerpoint/2010/main" val="234955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906F363-A8A0-4F73-A06E-CAD54EF601CF}" type="slidenum">
              <a:rPr lang="en-US"/>
              <a:pPr>
                <a:defRPr/>
              </a:pPr>
              <a:t>‹#›</a:t>
            </a:fld>
            <a:endParaRPr lang="en-US"/>
          </a:p>
        </p:txBody>
      </p:sp>
    </p:spTree>
    <p:extLst>
      <p:ext uri="{BB962C8B-B14F-4D97-AF65-F5344CB8AC3E}">
        <p14:creationId xmlns:p14="http://schemas.microsoft.com/office/powerpoint/2010/main" val="203328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F. Heile,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B0D744A-EE33-46DA-923A-A6530EBE44E4}" type="slidenum">
              <a:rPr lang="en-US"/>
              <a:pPr>
                <a:defRPr/>
              </a:pPr>
              <a:t>‹#›</a:t>
            </a:fld>
            <a:endParaRPr lang="en-US"/>
          </a:p>
        </p:txBody>
      </p:sp>
    </p:spTree>
    <p:extLst>
      <p:ext uri="{BB962C8B-B14F-4D97-AF65-F5344CB8AC3E}">
        <p14:creationId xmlns:p14="http://schemas.microsoft.com/office/powerpoint/2010/main" val="320073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t>July 2015</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smtClean="0"/>
            </a:lvl1pPr>
          </a:lstStyle>
          <a:p>
            <a:pPr>
              <a:defRPr/>
            </a:pPr>
            <a:r>
              <a:rPr lang="en-US"/>
              <a:t>Robert F. Heile, Wi-SUN Alliance</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35B0BC8C-4A21-431E-9392-1D1E83744BE3}" type="slidenum">
              <a:rPr lang="en-US"/>
              <a:pPr>
                <a:defRPr/>
              </a:pPr>
              <a:t>‹#›</a:t>
            </a:fld>
            <a:endParaRPr lang="en-US"/>
          </a:p>
        </p:txBody>
      </p:sp>
      <p:sp>
        <p:nvSpPr>
          <p:cNvPr id="1031" name="Rectangle 7"/>
          <p:cNvSpPr>
            <a:spLocks noChangeArrowheads="1"/>
          </p:cNvSpPr>
          <p:nvPr/>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lvl="4" algn="r"/>
            <a:r>
              <a:rPr lang="en-US" sz="1400" b="1" dirty="0"/>
              <a:t>doc.: IEEE </a:t>
            </a:r>
            <a:r>
              <a:rPr lang="en-US" sz="1400" b="1" dirty="0" smtClean="0"/>
              <a:t>802.15-15-0612-00</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20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0" y="412750"/>
            <a:ext cx="396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p>
            <a:pPr marL="1428750" lvl="4" algn="r" defTabSz="449263" eaLnBrk="1" hangingPunct="1">
              <a:buSzPct val="1000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a:pPr>
            <a:r>
              <a:rPr lang="en-GB" sz="1200" b="1" dirty="0">
                <a:solidFill>
                  <a:srgbClr val="000000"/>
                </a:solidFill>
                <a:latin typeface="Times New Roman" charset="0"/>
              </a:rPr>
              <a:t>doc.: IEEE </a:t>
            </a:r>
            <a:r>
              <a:rPr lang="en-US" sz="1200" b="1" dirty="0" smtClean="0">
                <a:solidFill>
                  <a:srgbClr val="000000"/>
                </a:solidFill>
                <a:latin typeface="Times New Roman" charset="0"/>
              </a:rPr>
              <a:t>15-15-0612</a:t>
            </a:r>
            <a:r>
              <a:rPr lang="en-US" sz="1200" b="1" dirty="0" smtClean="0">
                <a:solidFill>
                  <a:srgbClr val="000000"/>
                </a:solidFill>
              </a:rPr>
              <a:t>-</a:t>
            </a:r>
            <a:r>
              <a:rPr lang="en-US" sz="1200" b="1" dirty="0" smtClean="0">
                <a:solidFill>
                  <a:srgbClr val="000000"/>
                </a:solidFill>
                <a:latin typeface="Times New Roman" charset="0"/>
              </a:rPr>
              <a:t>00</a:t>
            </a:r>
            <a:endParaRPr lang="en-GB" sz="1200" b="1" dirty="0">
              <a:solidFill>
                <a:srgbClr val="000000"/>
              </a:solidFill>
              <a:latin typeface="Times New Roman" charset="0"/>
            </a:endParaRPr>
          </a:p>
        </p:txBody>
      </p:sp>
      <p:sp>
        <p:nvSpPr>
          <p:cNvPr id="1026" name="Line 2"/>
          <p:cNvSpPr>
            <a:spLocks noChangeShapeType="1"/>
          </p:cNvSpPr>
          <p:nvPr/>
        </p:nvSpPr>
        <p:spPr bwMode="auto">
          <a:xfrm>
            <a:off x="685800" y="609600"/>
            <a:ext cx="7848600"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eaLnBrk="1" hangingPunct="1">
              <a:buClr>
                <a:srgbClr val="000000"/>
              </a:buClr>
              <a:buSzPct val="100000"/>
              <a:buFont typeface="Times New Roman" charset="0"/>
              <a:buNone/>
              <a:defRPr/>
            </a:pPr>
            <a:endParaRPr lang="en-US" sz="1200">
              <a:solidFill>
                <a:srgbClr val="FFFFFF"/>
              </a:solidFill>
              <a:latin typeface="Times New Roman" charset="0"/>
            </a:endParaRPr>
          </a:p>
        </p:txBody>
      </p:sp>
      <p:sp>
        <p:nvSpPr>
          <p:cNvPr id="1027" name="Rectangle 3"/>
          <p:cNvSpPr>
            <a:spLocks noChangeArrowheads="1"/>
          </p:cNvSpPr>
          <p:nvPr/>
        </p:nvSpPr>
        <p:spPr bwMode="auto">
          <a:xfrm>
            <a:off x="712788" y="6516688"/>
            <a:ext cx="15240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dirty="0">
                <a:solidFill>
                  <a:srgbClr val="000000"/>
                </a:solidFill>
                <a:latin typeface="Times New Roman" charset="0"/>
              </a:rPr>
              <a:t>TG10 (L2R)</a:t>
            </a:r>
          </a:p>
        </p:txBody>
      </p:sp>
      <p:sp>
        <p:nvSpPr>
          <p:cNvPr id="1028" name="Line 4"/>
          <p:cNvSpPr>
            <a:spLocks noChangeShapeType="1"/>
          </p:cNvSpPr>
          <p:nvPr/>
        </p:nvSpPr>
        <p:spPr bwMode="auto">
          <a:xfrm>
            <a:off x="706438" y="6477000"/>
            <a:ext cx="7827962"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49263" eaLnBrk="1" hangingPunct="1">
              <a:buClr>
                <a:srgbClr val="000000"/>
              </a:buClr>
              <a:buSzPct val="100000"/>
              <a:buFont typeface="Times New Roman" charset="0"/>
              <a:buNone/>
              <a:defRPr/>
            </a:pPr>
            <a:endParaRPr lang="en-US" sz="1200">
              <a:solidFill>
                <a:srgbClr val="FFFFFF"/>
              </a:solidFill>
              <a:latin typeface="Times New Roman" charset="0"/>
            </a:endParaRPr>
          </a:p>
        </p:txBody>
      </p:sp>
      <p:sp>
        <p:nvSpPr>
          <p:cNvPr id="1029" name="Text Box 5"/>
          <p:cNvSpPr txBox="1">
            <a:spLocks noChangeArrowheads="1"/>
          </p:cNvSpPr>
          <p:nvPr/>
        </p:nvSpPr>
        <p:spPr bwMode="auto">
          <a:xfrm>
            <a:off x="685800" y="373063"/>
            <a:ext cx="17526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449263" eaLnBrk="1" hangingPunct="1">
              <a:buSzPct val="100000"/>
              <a:defRPr/>
            </a:pPr>
            <a:r>
              <a:rPr lang="en-GB" dirty="0" smtClean="0"/>
              <a:t>July 2015</a:t>
            </a:r>
          </a:p>
        </p:txBody>
      </p:sp>
      <p:sp>
        <p:nvSpPr>
          <p:cNvPr id="1030" name="Text Box 6"/>
          <p:cNvSpPr txBox="1">
            <a:spLocks noChangeArrowheads="1"/>
          </p:cNvSpPr>
          <p:nvPr/>
        </p:nvSpPr>
        <p:spPr bwMode="auto">
          <a:xfrm>
            <a:off x="6802438" y="6477000"/>
            <a:ext cx="18161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defTabSz="449263" eaLnBrk="1" hangingPunct="1">
              <a:spcBef>
                <a:spcPts val="750"/>
              </a:spcBef>
              <a:buSzPct val="100000"/>
              <a:defRPr/>
            </a:pPr>
            <a:r>
              <a:rPr lang="en-GB" dirty="0" smtClean="0"/>
              <a:t>Clint Powell (PWC, LLC)</a:t>
            </a:r>
          </a:p>
        </p:txBody>
      </p:sp>
      <p:sp>
        <p:nvSpPr>
          <p:cNvPr id="1031" name="Rectangle 7"/>
          <p:cNvSpPr>
            <a:spLocks noGrp="1" noChangeArrowheads="1"/>
          </p:cNvSpPr>
          <p:nvPr>
            <p:ph type="title"/>
          </p:nvPr>
        </p:nvSpPr>
        <p:spPr bwMode="auto">
          <a:xfrm>
            <a:off x="762000" y="685800"/>
            <a:ext cx="7764463"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32" name="Rectangle 8"/>
          <p:cNvSpPr>
            <a:spLocks noGrp="1" noChangeArrowheads="1"/>
          </p:cNvSpPr>
          <p:nvPr>
            <p:ph type="body" idx="1"/>
          </p:nvPr>
        </p:nvSpPr>
        <p:spPr bwMode="auto">
          <a:xfrm>
            <a:off x="609600" y="1371600"/>
            <a:ext cx="7764463" cy="486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Tree>
    <p:extLst>
      <p:ext uri="{BB962C8B-B14F-4D97-AF65-F5344CB8AC3E}">
        <p14:creationId xmlns:p14="http://schemas.microsoft.com/office/powerpoint/2010/main" val="35030429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mj-lt"/>
          <a:ea typeface="MS PGothic" pitchFamily="34"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MS PGothic"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MS PGothic"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MS PGothic"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MS PGothic"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S PGothic"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S PGothic"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solidFill>
                  <a:srgbClr val="000000"/>
                </a:solidFill>
              </a:rPr>
              <a:t>July 2015</a:t>
            </a:r>
            <a:endParaRPr lang="en-US" altLang="ko-KR" dirty="0">
              <a:solidFill>
                <a:srgbClr val="000000"/>
              </a:solidFill>
            </a:endParaRP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sz="1200" dirty="0" err="1" smtClean="0">
                <a:solidFill>
                  <a:srgbClr val="000000"/>
                </a:solidFill>
              </a:rPr>
              <a:t>Junhyeong</a:t>
            </a:r>
            <a:r>
              <a:rPr lang="en-US" altLang="ko-KR" sz="1200" dirty="0" smtClean="0">
                <a:solidFill>
                  <a:srgbClr val="000000"/>
                </a:solidFill>
              </a:rPr>
              <a:t> Kim, ETRI</a:t>
            </a:r>
            <a:endParaRPr lang="en-US" altLang="ko-KR" sz="1200" dirty="0">
              <a:solidFill>
                <a:srgbClr val="000000"/>
              </a:solidFill>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sz="1200">
                <a:solidFill>
                  <a:srgbClr val="000000"/>
                </a:solidFill>
              </a:rPr>
              <a:t>Slide </a:t>
            </a:r>
            <a:fld id="{E15B7E4A-8B12-48C1-9A66-EC22279A1A51}" type="slidenum">
              <a:rPr lang="en-US" altLang="ko-KR" sz="1200">
                <a:solidFill>
                  <a:srgbClr val="000000"/>
                </a:solidFill>
              </a:rPr>
              <a:pPr/>
              <a:t>‹#›</a:t>
            </a:fld>
            <a:endParaRPr lang="en-US" altLang="ko-KR" sz="1200">
              <a:solidFill>
                <a:srgbClr val="000000"/>
              </a:solidFill>
            </a:endParaRP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solidFill>
                  <a:srgbClr val="000000"/>
                </a:solidFill>
                <a:ea typeface="굴림" charset="-127"/>
              </a:rPr>
              <a:t>doc.: IEEE </a:t>
            </a:r>
            <a:r>
              <a:rPr lang="en-US" altLang="ko-KR" sz="1400" b="1" dirty="0" smtClean="0">
                <a:solidFill>
                  <a:srgbClr val="000000"/>
                </a:solidFill>
                <a:ea typeface="굴림" charset="-127"/>
              </a:rPr>
              <a:t>802.15-15-0612-00</a:t>
            </a:r>
            <a:endParaRPr lang="en-US" altLang="ko-KR" sz="1400" b="1" dirty="0">
              <a:solidFill>
                <a:srgbClr val="000000"/>
              </a:solidFill>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200">
              <a:solidFill>
                <a:srgbClr val="000000"/>
              </a:solidFill>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sz="1200">
                <a:solidFill>
                  <a:srgbClr val="000000"/>
                </a:solidFill>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200">
              <a:solidFill>
                <a:srgbClr val="000000"/>
              </a:solidFill>
            </a:endParaRPr>
          </a:p>
        </p:txBody>
      </p:sp>
    </p:spTree>
    <p:extLst>
      <p:ext uri="{BB962C8B-B14F-4D97-AF65-F5344CB8AC3E}">
        <p14:creationId xmlns:p14="http://schemas.microsoft.com/office/powerpoint/2010/main" val="24419102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3" Type="http://schemas.openxmlformats.org/officeDocument/2006/relationships/hyperlink" Target="https://tools.ietf.org/html/draft-ietf-6tisch-architecture-07" TargetMode="External"/><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3" Type="http://schemas.openxmlformats.org/officeDocument/2006/relationships/hyperlink" Target="mailto:6tisch@ietf.org" TargetMode="External"/><Relationship Id="rId2" Type="http://schemas.openxmlformats.org/officeDocument/2006/relationships/notesSlide" Target="../notesSlides/notesSlide55.xml"/><Relationship Id="rId1" Type="http://schemas.openxmlformats.org/officeDocument/2006/relationships/slideLayout" Target="../slideLayouts/slideLayout25.xml"/><Relationship Id="rId4" Type="http://schemas.openxmlformats.org/officeDocument/2006/relationships/hyperlink" Target="https://www.ietf.org/mailman/listinfo/6tisch"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grouper.ieee.org/groups/802/15/pub/Subscribe.html" TargetMode="External"/><Relationship Id="rId2" Type="http://schemas.openxmlformats.org/officeDocument/2006/relationships/notesSlide" Target="../notesSlides/notesSlide56.xml"/><Relationship Id="rId1" Type="http://schemas.openxmlformats.org/officeDocument/2006/relationships/slideLayout" Target="../slideLayouts/slideLayout25.xml"/><Relationship Id="rId4" Type="http://schemas.openxmlformats.org/officeDocument/2006/relationships/hyperlink" Target="stds-802-15-ig6t@listserv.ieee.org" TargetMode="Externa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20.xml"/><Relationship Id="rId2" Type="http://schemas.openxmlformats.org/officeDocument/2006/relationships/slide" Target="slide10.xml"/><Relationship Id="rId1" Type="http://schemas.openxmlformats.org/officeDocument/2006/relationships/slideLayout" Target="../slideLayouts/slideLayout20.xml"/><Relationship Id="rId6" Type="http://schemas.openxmlformats.org/officeDocument/2006/relationships/slide" Target="slide19.xml"/><Relationship Id="rId5" Type="http://schemas.openxmlformats.org/officeDocument/2006/relationships/slide" Target="slide14.xml"/><Relationship Id="rId4" Type="http://schemas.openxmlformats.org/officeDocument/2006/relationships/slide" Target="slide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ieee802.org/Mike_Spring_Article_on_Stds_Process.pdf" TargetMode="External"/><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148.xml.rels><?xml version="1.0" encoding="UTF-8" standalone="yes"?>
<Relationships xmlns="http://schemas.openxmlformats.org/package/2006/relationships"><Relationship Id="rId3" Type="http://schemas.openxmlformats.org/officeDocument/2006/relationships/hyperlink" Target="https://join.me/ieeesawg_802.15" TargetMode="External"/><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149.xml.rels><?xml version="1.0" encoding="UTF-8" standalone="yes"?>
<Relationships xmlns="http://schemas.openxmlformats.org/package/2006/relationships"><Relationship Id="rId3" Type="http://schemas.openxmlformats.org/officeDocument/2006/relationships/hyperlink" Target="https://join.me/ieeesawg_802.15" TargetMode="External"/><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eee802.org/15" TargetMode="Externa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5/dcn/15/15-15-0562-00-004r-tg4r-opening-report-and-more.pptx" TargetMode="External"/><Relationship Id="rId2" Type="http://schemas.openxmlformats.org/officeDocument/2006/relationships/hyperlink" Target="https://mentor.ieee.org/802.15/dcn/15/15-15-0525-00-004r-tg4r-agenda-july-2015.xlsx"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image" Target="../media/image7.emf"/><Relationship Id="rId4" Type="http://schemas.openxmlformats.org/officeDocument/2006/relationships/oleObject" Target="../embeddings/oleObject1.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5/dcn/15/15-15-0505-00-hrrc-worldwide-overview-of-wifi-on-trains.pptx" TargetMode="External"/><Relationship Id="rId2" Type="http://schemas.openxmlformats.org/officeDocument/2006/relationships/hyperlink" Target="https://mentor.ieee.org/802.15/dcn/15/15-15-0542-00-hrrc-ig-hrrc-july-2015-agenda.xlsx" TargetMode="Externa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400"/>
              <a:t>July 2015</a:t>
            </a:r>
          </a:p>
        </p:txBody>
      </p:sp>
      <p:sp>
        <p:nvSpPr>
          <p:cNvPr id="2051" name="Footer Placeholder 4"/>
          <p:cNvSpPr>
            <a:spLocks noGrp="1"/>
          </p:cNvSpPr>
          <p:nvPr>
            <p:ph type="ftr" sz="quarter" idx="11"/>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a:t>Robert F. Heile, Wi-SUN Alliance</a:t>
            </a:r>
          </a:p>
        </p:txBody>
      </p:sp>
      <p:sp>
        <p:nvSpPr>
          <p:cNvPr id="2052" name="Slide Number Placeholder 5"/>
          <p:cNvSpPr>
            <a:spLocks noGrp="1"/>
          </p:cNvSpPr>
          <p:nvPr>
            <p:ph type="sldNum" sz="quarter" idx="12"/>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smtClean="0"/>
              <a:t>Slide </a:t>
            </a:r>
            <a:fld id="{CB925643-7322-4DB6-BA87-5BE53E6FD795}" type="slidenum">
              <a:rPr lang="en-US" sz="1200" smtClean="0"/>
              <a:pPr/>
              <a:t>1</a:t>
            </a:fld>
            <a:endParaRPr lang="en-US" sz="1200" smtClean="0"/>
          </a:p>
        </p:txBody>
      </p:sp>
      <p:sp>
        <p:nvSpPr>
          <p:cNvPr id="2053" name="Rectangle 2"/>
          <p:cNvSpPr>
            <a:spLocks noGrp="1" noChangeArrowheads="1"/>
          </p:cNvSpPr>
          <p:nvPr>
            <p:ph type="ctrTitle"/>
          </p:nvPr>
        </p:nvSpPr>
        <p:spPr>
          <a:xfrm>
            <a:off x="762000" y="2667000"/>
            <a:ext cx="7772400" cy="1143000"/>
          </a:xfrm>
        </p:spPr>
        <p:txBody>
          <a:bodyPr/>
          <a:lstStyle/>
          <a:p>
            <a:r>
              <a:rPr lang="en-US" sz="4400" smtClean="0"/>
              <a:t>97th Session of meetings of the IEEE 802.15 Working Group for Wireless Personal Area Networks</a:t>
            </a:r>
          </a:p>
        </p:txBody>
      </p:sp>
      <p:sp>
        <p:nvSpPr>
          <p:cNvPr id="2054" name="Rectangle 3"/>
          <p:cNvSpPr>
            <a:spLocks noGrp="1" noChangeArrowheads="1"/>
          </p:cNvSpPr>
          <p:nvPr>
            <p:ph type="subTitle" idx="1"/>
          </p:nvPr>
        </p:nvSpPr>
        <p:spPr>
          <a:xfrm>
            <a:off x="912813" y="4114800"/>
            <a:ext cx="7467600" cy="2286000"/>
          </a:xfrm>
        </p:spPr>
        <p:txBody>
          <a:bodyPr/>
          <a:lstStyle/>
          <a:p>
            <a:pPr>
              <a:lnSpc>
                <a:spcPct val="70000"/>
              </a:lnSpc>
            </a:pPr>
            <a:endParaRPr lang="en-US" sz="2400" b="1" smtClean="0">
              <a:latin typeface="Times New Roman" pitchFamily="18" charset="0"/>
            </a:endParaRPr>
          </a:p>
          <a:p>
            <a:pPr>
              <a:lnSpc>
                <a:spcPct val="70000"/>
              </a:lnSpc>
            </a:pPr>
            <a:r>
              <a:rPr lang="en-US" sz="2400" b="1" smtClean="0">
                <a:latin typeface="Times New Roman" pitchFamily="18" charset="0"/>
              </a:rPr>
              <a:t>July 12-16, 2015</a:t>
            </a:r>
          </a:p>
          <a:p>
            <a:pPr fontAlgn="ctr">
              <a:lnSpc>
                <a:spcPct val="70000"/>
              </a:lnSpc>
            </a:pPr>
            <a:endParaRPr lang="en-US" sz="2400" smtClean="0">
              <a:latin typeface="Times New Roman" pitchFamily="18" charset="0"/>
            </a:endParaRPr>
          </a:p>
          <a:p>
            <a:pPr eaLnBrk="1" fontAlgn="b" hangingPunct="1"/>
            <a:r>
              <a:rPr lang="en-US" sz="2400" smtClean="0"/>
              <a:t>Hilton Waikoloa Village Hotel and Convention Center</a:t>
            </a:r>
          </a:p>
          <a:p>
            <a:pPr eaLnBrk="1" fontAlgn="b" hangingPunct="1"/>
            <a:r>
              <a:rPr lang="en-US" sz="2400" smtClean="0"/>
              <a:t>Waikoloa, Hawaii, USA</a:t>
            </a:r>
            <a:endParaRPr lang="en-US" sz="2400" b="1" smtClean="0"/>
          </a:p>
        </p:txBody>
      </p:sp>
      <p:pic>
        <p:nvPicPr>
          <p:cNvPr id="205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66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smtClean="0"/>
              <a:t>TG 3d </a:t>
            </a:r>
            <a:r>
              <a:rPr lang="de-DE" dirty="0" err="1" smtClean="0"/>
              <a:t>Waikoloa</a:t>
            </a:r>
            <a:r>
              <a:rPr lang="de-DE" dirty="0" smtClean="0"/>
              <a:t> </a:t>
            </a:r>
            <a:r>
              <a:rPr lang="de-DE" dirty="0" err="1" smtClean="0"/>
              <a:t>July</a:t>
            </a:r>
            <a:r>
              <a:rPr lang="de-DE" dirty="0" smtClean="0"/>
              <a:t> 2015 </a:t>
            </a:r>
            <a:br>
              <a:rPr lang="de-DE" dirty="0" smtClean="0"/>
            </a:br>
            <a:r>
              <a:rPr lang="de-DE" dirty="0" err="1" smtClean="0"/>
              <a:t>Closing</a:t>
            </a:r>
            <a:r>
              <a:rPr lang="de-DE" dirty="0" smtClean="0"/>
              <a:t> Report</a:t>
            </a:r>
            <a:endParaRPr lang="de-DE" dirty="0"/>
          </a:p>
        </p:txBody>
      </p:sp>
      <p:sp>
        <p:nvSpPr>
          <p:cNvPr id="8" name="Untertitel 7"/>
          <p:cNvSpPr>
            <a:spLocks noGrp="1"/>
          </p:cNvSpPr>
          <p:nvPr>
            <p:ph type="subTitle" idx="1"/>
          </p:nvPr>
        </p:nvSpPr>
        <p:spPr/>
        <p:txBody>
          <a:bodyPr/>
          <a:lstStyle/>
          <a:p>
            <a:endParaRPr lang="de-DE" dirty="0"/>
          </a:p>
        </p:txBody>
      </p:sp>
      <p:sp>
        <p:nvSpPr>
          <p:cNvPr id="2" name="Datumsplatzhalter 1"/>
          <p:cNvSpPr>
            <a:spLocks noGrp="1"/>
          </p:cNvSpPr>
          <p:nvPr>
            <p:ph type="dt" sz="half" idx="10"/>
          </p:nvPr>
        </p:nvSpPr>
        <p:spPr/>
        <p:txBody>
          <a:bodyPr/>
          <a:lstStyle/>
          <a:p>
            <a:r>
              <a:rPr lang="en-US" smtClean="0"/>
              <a:t>July 2015</a:t>
            </a:r>
            <a:endParaRPr lang="en-US" dirty="0"/>
          </a:p>
        </p:txBody>
      </p:sp>
      <p:sp>
        <p:nvSpPr>
          <p:cNvPr id="3" name="Fußzeilenplatzhalter 2"/>
          <p:cNvSpPr>
            <a:spLocks noGrp="1"/>
          </p:cNvSpPr>
          <p:nvPr>
            <p:ph type="ftr" sz="quarter" idx="11"/>
          </p:nvPr>
        </p:nvSpPr>
        <p:spPr/>
        <p:txBody>
          <a:bodyPr/>
          <a:lstStyle/>
          <a:p>
            <a:r>
              <a:rPr lang="en-US" smtClean="0"/>
              <a:t>Thomas Kürner, TU Braunschweig</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10</a:t>
            </a:fld>
            <a:endParaRPr lang="en-US"/>
          </a:p>
        </p:txBody>
      </p:sp>
    </p:spTree>
    <p:extLst>
      <p:ext uri="{BB962C8B-B14F-4D97-AF65-F5344CB8AC3E}">
        <p14:creationId xmlns:p14="http://schemas.microsoft.com/office/powerpoint/2010/main" val="36124249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dirty="0" smtClean="0"/>
              <a:t>Thomas Kürner, TU Braunschweig</a:t>
            </a:r>
            <a:endParaRPr lang="en-US" dirty="0"/>
          </a:p>
        </p:txBody>
      </p:sp>
      <p:sp>
        <p:nvSpPr>
          <p:cNvPr id="6" name="Foliennummernplatzhalter 5"/>
          <p:cNvSpPr>
            <a:spLocks noGrp="1"/>
          </p:cNvSpPr>
          <p:nvPr>
            <p:ph type="sldNum" sz="quarter" idx="12"/>
          </p:nvPr>
        </p:nvSpPr>
        <p:spPr/>
        <p:txBody>
          <a:bodyPr/>
          <a:lstStyle/>
          <a:p>
            <a:r>
              <a:rPr lang="en-US"/>
              <a:t>Slide </a:t>
            </a:r>
            <a:fld id="{05D9E2E7-EFAB-4C6F-8570-698C7A3C8A06}" type="slidenum">
              <a:rPr lang="en-US"/>
              <a:pPr/>
              <a:t>100</a:t>
            </a:fld>
            <a:endParaRPr lang="en-US"/>
          </a:p>
        </p:txBody>
      </p:sp>
      <p:sp>
        <p:nvSpPr>
          <p:cNvPr id="4098" name="Rectangle 2"/>
          <p:cNvSpPr>
            <a:spLocks noGrp="1" noChangeArrowheads="1"/>
          </p:cNvSpPr>
          <p:nvPr>
            <p:ph type="title"/>
          </p:nvPr>
        </p:nvSpPr>
        <p:spPr>
          <a:ln/>
        </p:spPr>
        <p:txBody>
          <a:bodyPr/>
          <a:lstStyle/>
          <a:p>
            <a:r>
              <a:rPr lang="de-DE" sz="3200" dirty="0" err="1" smtClean="0"/>
              <a:t>Straw</a:t>
            </a:r>
            <a:r>
              <a:rPr lang="de-DE" sz="3200" dirty="0" smtClean="0"/>
              <a:t> Poll on Liaison Statement of ITU-R</a:t>
            </a:r>
            <a:endParaRPr lang="de-DE" sz="3200" dirty="0"/>
          </a:p>
        </p:txBody>
      </p:sp>
      <p:sp>
        <p:nvSpPr>
          <p:cNvPr id="4099" name="Rectangle 3"/>
          <p:cNvSpPr>
            <a:spLocks noGrp="1" noChangeArrowheads="1"/>
          </p:cNvSpPr>
          <p:nvPr>
            <p:ph type="body" idx="1"/>
          </p:nvPr>
        </p:nvSpPr>
        <p:spPr>
          <a:ln/>
        </p:spPr>
        <p:txBody>
          <a:bodyPr/>
          <a:lstStyle/>
          <a:p>
            <a:r>
              <a:rPr lang="de-DE" sz="2000" dirty="0" err="1" smtClean="0"/>
              <a:t>Straw</a:t>
            </a:r>
            <a:r>
              <a:rPr lang="de-DE" sz="2000" dirty="0" smtClean="0"/>
              <a:t> Poll</a:t>
            </a:r>
            <a:r>
              <a:rPr lang="de-DE" sz="2000" dirty="0" smtClean="0">
                <a:solidFill>
                  <a:schemeClr val="tx1"/>
                </a:solidFill>
                <a:latin typeface="+mn-lt"/>
                <a:ea typeface="+mn-ea"/>
                <a:cs typeface="+mn-cs"/>
              </a:rPr>
              <a:t>:</a:t>
            </a:r>
            <a:r>
              <a:rPr lang="de-DE" sz="2000" dirty="0">
                <a:solidFill>
                  <a:schemeClr val="tx1"/>
                </a:solidFill>
                <a:latin typeface="+mn-lt"/>
                <a:ea typeface="+mn-ea"/>
                <a:cs typeface="+mn-cs"/>
              </a:rPr>
              <a:t> </a:t>
            </a:r>
            <a:r>
              <a:rPr lang="en-US" sz="2000" dirty="0" smtClean="0"/>
              <a:t> </a:t>
            </a:r>
            <a:r>
              <a:rPr lang="en-US" sz="2000" i="1" dirty="0" smtClean="0"/>
              <a:t>IG THz welcomes the liaison statement send by ITU-R WP1 to IEEE 802 (doc. IEEE 802.15-15-0517-000-0thz) on </a:t>
            </a:r>
            <a:r>
              <a:rPr lang="en-GB" sz="2000" i="1" dirty="0" smtClean="0"/>
              <a:t>the draft new report ITU-R SM [THZ_TREND]. TG3d and IG THz will jointly draft a response to the liaison statement for submission to ITU-R via 802.18 meeting the deadline of June 2016.</a:t>
            </a:r>
            <a:endParaRPr lang="de-DE" sz="2000" i="1" dirty="0" smtClean="0"/>
          </a:p>
          <a:p>
            <a:endParaRPr lang="de-DE" sz="2000" dirty="0">
              <a:solidFill>
                <a:schemeClr val="tx1"/>
              </a:solidFill>
              <a:latin typeface="+mn-lt"/>
              <a:ea typeface="+mn-ea"/>
              <a:cs typeface="+mn-cs"/>
            </a:endParaRPr>
          </a:p>
          <a:p>
            <a:pPr>
              <a:buNone/>
            </a:pPr>
            <a:endParaRPr lang="de-DE" sz="2000" dirty="0" smtClean="0"/>
          </a:p>
          <a:p>
            <a:pPr>
              <a:buNone/>
            </a:pPr>
            <a:r>
              <a:rPr lang="de-DE" sz="2000" dirty="0" smtClean="0"/>
              <a:t>12</a:t>
            </a:r>
            <a:r>
              <a:rPr lang="de-DE" sz="2000" dirty="0" smtClean="0">
                <a:solidFill>
                  <a:schemeClr val="tx1"/>
                </a:solidFill>
                <a:latin typeface="+mn-lt"/>
                <a:ea typeface="+mn-ea"/>
                <a:cs typeface="+mn-cs"/>
              </a:rPr>
              <a:t> </a:t>
            </a:r>
            <a:r>
              <a:rPr lang="de-DE" sz="2000" dirty="0" err="1" smtClean="0">
                <a:solidFill>
                  <a:schemeClr val="tx1"/>
                </a:solidFill>
                <a:latin typeface="+mn-lt"/>
                <a:ea typeface="+mn-ea"/>
                <a:cs typeface="+mn-cs"/>
              </a:rPr>
              <a:t>Yes</a:t>
            </a:r>
            <a:r>
              <a:rPr lang="de-DE" sz="2000" dirty="0" smtClean="0">
                <a:solidFill>
                  <a:schemeClr val="tx1"/>
                </a:solidFill>
                <a:latin typeface="+mn-lt"/>
                <a:ea typeface="+mn-ea"/>
                <a:cs typeface="+mn-cs"/>
              </a:rPr>
              <a:t>  / 0 </a:t>
            </a:r>
            <a:r>
              <a:rPr lang="de-DE" sz="2000" dirty="0" err="1" smtClean="0">
                <a:solidFill>
                  <a:schemeClr val="tx1"/>
                </a:solidFill>
                <a:latin typeface="+mn-lt"/>
                <a:ea typeface="+mn-ea"/>
                <a:cs typeface="+mn-cs"/>
              </a:rPr>
              <a:t>abstain</a:t>
            </a:r>
            <a:r>
              <a:rPr lang="de-DE" sz="2000" dirty="0" smtClean="0">
                <a:solidFill>
                  <a:schemeClr val="tx1"/>
                </a:solidFill>
                <a:latin typeface="+mn-lt"/>
                <a:ea typeface="+mn-ea"/>
                <a:cs typeface="+mn-cs"/>
              </a:rPr>
              <a:t> / 0 </a:t>
            </a:r>
            <a:r>
              <a:rPr lang="de-DE" sz="2000" dirty="0" err="1" smtClean="0">
                <a:solidFill>
                  <a:schemeClr val="tx1"/>
                </a:solidFill>
                <a:latin typeface="+mn-lt"/>
                <a:ea typeface="+mn-ea"/>
                <a:cs typeface="+mn-cs"/>
              </a:rPr>
              <a:t>No</a:t>
            </a:r>
            <a:endParaRPr lang="de-DE" sz="2000" dirty="0">
              <a:solidFill>
                <a:schemeClr val="tx1"/>
              </a:solidFill>
              <a:latin typeface="+mn-lt"/>
              <a:ea typeface="+mn-ea"/>
              <a:cs typeface="+mn-cs"/>
            </a:endParaRPr>
          </a:p>
          <a:p>
            <a:endParaRPr lang="de-DE" sz="1800" dirty="0"/>
          </a:p>
        </p:txBody>
      </p:sp>
    </p:spTree>
    <p:extLst>
      <p:ext uri="{BB962C8B-B14F-4D97-AF65-F5344CB8AC3E}">
        <p14:creationId xmlns:p14="http://schemas.microsoft.com/office/powerpoint/2010/main" val="9963963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848D596F-C781-734B-BBB7-F4522741765A}" type="slidenum">
              <a:rPr lang="en-US"/>
              <a:pPr/>
              <a:t>101</a:t>
            </a:fld>
            <a:endParaRPr lang="en-US"/>
          </a:p>
        </p:txBody>
      </p:sp>
      <p:sp>
        <p:nvSpPr>
          <p:cNvPr id="27651" name="Rectangle 3"/>
          <p:cNvSpPr>
            <a:spLocks noChangeArrowheads="1"/>
          </p:cNvSpPr>
          <p:nvPr/>
        </p:nvSpPr>
        <p:spPr bwMode="auto">
          <a:xfrm>
            <a:off x="152400" y="609600"/>
            <a:ext cx="8839200" cy="4770537"/>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600" b="1" dirty="0">
              <a:solidFill>
                <a:schemeClr val="tx2"/>
              </a:solidFill>
              <a:latin typeface="Times New Roman" pitchFamily="18" charset="0"/>
              <a:ea typeface="ＭＳ Ｐゴシック" pitchFamily="-65" charset="-128"/>
              <a:cs typeface="+mn-cs"/>
            </a:endParaRPr>
          </a:p>
          <a:p>
            <a:pPr eaLnBrk="0" hangingPunct="0">
              <a:defRPr/>
            </a:pP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Submission Title: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IG 6tisch Report </a:t>
            </a:r>
            <a:r>
              <a:rPr lang="en-US" sz="1600" dirty="0">
                <a:solidFill>
                  <a:srgbClr val="FF0000"/>
                </a:solidFill>
                <a:latin typeface="Times New Roman" pitchFamily="18" charset="0"/>
                <a:ea typeface="ＭＳ Ｐゴシック" pitchFamily="-65" charset="-128"/>
                <a:cs typeface="+mn-cs"/>
              </a:rPr>
              <a:t>for </a:t>
            </a:r>
            <a:r>
              <a:rPr lang="en-US" sz="1600" dirty="0" smtClean="0">
                <a:solidFill>
                  <a:srgbClr val="FF0000"/>
                </a:solidFill>
                <a:latin typeface="Times New Roman" pitchFamily="18" charset="0"/>
                <a:ea typeface="ＭＳ Ｐゴシック" pitchFamily="-65" charset="-128"/>
                <a:cs typeface="+mn-cs"/>
              </a:rPr>
              <a:t>July 2015 </a:t>
            </a:r>
            <a:r>
              <a:rPr lang="en-US" sz="1600" dirty="0">
                <a:solidFill>
                  <a:srgbClr val="FF0000"/>
                </a:solidFill>
                <a:latin typeface="Times New Roman" pitchFamily="18" charset="0"/>
                <a:ea typeface="ＭＳ Ｐゴシック" pitchFamily="-65" charset="-128"/>
                <a:cs typeface="+mn-cs"/>
              </a:rPr>
              <a:t>Session</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Date Submitted: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14 July 2015</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Source:</a:t>
            </a:r>
            <a:r>
              <a:rPr lang="en-US" sz="1600" dirty="0">
                <a:solidFill>
                  <a:schemeClr val="tx2"/>
                </a:solidFill>
                <a:latin typeface="Times New Roman" pitchFamily="18" charset="0"/>
                <a:ea typeface="ＭＳ Ｐゴシック" pitchFamily="-65" charset="-128"/>
                <a:cs typeface="+mn-cs"/>
              </a:rPr>
              <a:t> [</a:t>
            </a:r>
            <a:r>
              <a:rPr lang="en-US" sz="1600" dirty="0">
                <a:solidFill>
                  <a:srgbClr val="FF0000"/>
                </a:solidFill>
                <a:latin typeface="Times New Roman" pitchFamily="18" charset="0"/>
                <a:ea typeface="ＭＳ Ｐゴシック" pitchFamily="-65" charset="-128"/>
                <a:cs typeface="+mn-cs"/>
              </a:rPr>
              <a:t>Patrick Kinney</a:t>
            </a:r>
            <a:r>
              <a:rPr lang="en-US" sz="1600" dirty="0">
                <a:solidFill>
                  <a:schemeClr val="tx2"/>
                </a:solidFill>
                <a:latin typeface="Times New Roman" pitchFamily="18" charset="0"/>
                <a:ea typeface="ＭＳ Ｐゴシック" pitchFamily="-65" charset="-128"/>
                <a:cs typeface="+mn-cs"/>
              </a:rPr>
              <a:t>] Company [</a:t>
            </a:r>
            <a:r>
              <a:rPr lang="en-US" sz="1600" dirty="0">
                <a:solidFill>
                  <a:srgbClr val="FF0000"/>
                </a:solidFill>
                <a:latin typeface="Times New Roman" pitchFamily="18" charset="0"/>
                <a:ea typeface="ＭＳ Ｐゴシック" pitchFamily="-65" charset="-128"/>
                <a:cs typeface="+mn-cs"/>
              </a:rPr>
              <a:t>Kinney Consulting LLC</a:t>
            </a:r>
            <a:r>
              <a:rPr lang="en-US" sz="1600" dirty="0">
                <a:solidFill>
                  <a:schemeClr val="tx2"/>
                </a:solidFill>
                <a:latin typeface="Times New Roman" pitchFamily="18" charset="0"/>
                <a:ea typeface="ＭＳ Ｐゴシック" pitchFamily="-65" charset="-128"/>
                <a:cs typeface="+mn-cs"/>
              </a:rPr>
              <a:t>]</a:t>
            </a:r>
          </a:p>
          <a:p>
            <a:pPr eaLnBrk="0" hangingPunct="0">
              <a:defRPr/>
            </a:pPr>
            <a:r>
              <a:rPr lang="en-US" sz="1600" dirty="0">
                <a:solidFill>
                  <a:schemeClr val="tx2"/>
                </a:solidFill>
                <a:latin typeface="Times New Roman" pitchFamily="18" charset="0"/>
                <a:ea typeface="ＭＳ Ｐゴシック" pitchFamily="-65" charset="-128"/>
                <a:cs typeface="+mn-cs"/>
              </a:rPr>
              <a:t>Address [</a:t>
            </a:r>
            <a:r>
              <a:rPr lang="en-US" sz="1600" dirty="0">
                <a:solidFill>
                  <a:srgbClr val="FF0000"/>
                </a:solidFill>
                <a:latin typeface="Times New Roman" pitchFamily="18" charset="0"/>
                <a:ea typeface="ＭＳ Ｐゴシック" pitchFamily="-65" charset="-128"/>
                <a:cs typeface="+mn-cs"/>
              </a:rPr>
              <a:t>Chicago area, IL, USA</a:t>
            </a:r>
            <a:r>
              <a:rPr lang="en-US" sz="1600" dirty="0">
                <a:solidFill>
                  <a:schemeClr val="tx2"/>
                </a:solidFill>
                <a:latin typeface="Times New Roman" pitchFamily="18" charset="0"/>
                <a:ea typeface="ＭＳ Ｐゴシック" pitchFamily="-65" charset="-128"/>
                <a:cs typeface="+mn-cs"/>
              </a:rPr>
              <a:t>]</a:t>
            </a:r>
          </a:p>
          <a:p>
            <a:pPr eaLnBrk="0" hangingPunct="0">
              <a:defRPr/>
            </a:pPr>
            <a:r>
              <a:rPr lang="en-US" sz="1600" dirty="0">
                <a:solidFill>
                  <a:schemeClr val="tx2"/>
                </a:solidFill>
                <a:latin typeface="Times New Roman" pitchFamily="18" charset="0"/>
                <a:ea typeface="ＭＳ Ｐゴシック" pitchFamily="-65" charset="-128"/>
                <a:cs typeface="+mn-cs"/>
              </a:rPr>
              <a:t>Voice:[</a:t>
            </a:r>
            <a:r>
              <a:rPr lang="en-US" sz="1600" dirty="0">
                <a:solidFill>
                  <a:srgbClr val="FF0000"/>
                </a:solidFill>
                <a:latin typeface="Times New Roman" pitchFamily="18" charset="0"/>
                <a:ea typeface="ＭＳ Ｐゴシック" pitchFamily="-65" charset="-128"/>
                <a:cs typeface="+mn-cs"/>
              </a:rPr>
              <a:t>+1.847.960.3715</a:t>
            </a:r>
            <a:r>
              <a:rPr lang="en-US" sz="1600" dirty="0">
                <a:solidFill>
                  <a:schemeClr val="tx2"/>
                </a:solidFill>
                <a:latin typeface="Times New Roman" pitchFamily="18" charset="0"/>
                <a:ea typeface="ＭＳ Ｐゴシック" pitchFamily="-65" charset="-128"/>
                <a:cs typeface="+mn-cs"/>
              </a:rPr>
              <a:t>], E-Mail:[</a:t>
            </a:r>
            <a:r>
              <a:rPr lang="en-US" sz="1600" dirty="0">
                <a:solidFill>
                  <a:srgbClr val="FF0000"/>
                </a:solidFill>
                <a:latin typeface="Times New Roman" pitchFamily="18" charset="0"/>
                <a:ea typeface="ＭＳ Ｐゴシック" pitchFamily="-65" charset="-128"/>
                <a:cs typeface="+mn-cs"/>
              </a:rPr>
              <a:t>pat.kinney@ieee.org</a:t>
            </a:r>
            <a:r>
              <a:rPr lang="en-US" sz="1600" dirty="0">
                <a:solidFill>
                  <a:schemeClr val="tx2"/>
                </a:solidFill>
                <a:latin typeface="Times New Roman" pitchFamily="18" charset="0"/>
                <a:ea typeface="ＭＳ Ｐゴシック" pitchFamily="-65" charset="-128"/>
                <a:cs typeface="+mn-cs"/>
              </a:rPr>
              <a:t>]	</a:t>
            </a: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Re: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a:solidFill>
                  <a:srgbClr val="000000"/>
                </a:solidFill>
                <a:latin typeface="Times New Roman" pitchFamily="18" charset="0"/>
                <a:ea typeface="ＭＳ Ｐゴシック" pitchFamily="-65" charset="-128"/>
              </a:rPr>
              <a:t>IG 6tisch</a:t>
            </a:r>
            <a:r>
              <a:rPr lang="en-US" sz="1600" dirty="0" smtClean="0">
                <a:solidFill>
                  <a:srgbClr val="000000"/>
                </a:solidFill>
                <a:latin typeface="Times New Roman" pitchFamily="18" charset="0"/>
                <a:ea typeface="ＭＳ Ｐゴシック" pitchFamily="-65" charset="-128"/>
                <a:cs typeface="+mn-cs"/>
              </a:rPr>
              <a:t> </a:t>
            </a:r>
            <a:r>
              <a:rPr lang="en-US" sz="1600" dirty="0" smtClean="0">
                <a:latin typeface="Times New Roman" pitchFamily="18" charset="0"/>
                <a:ea typeface="ＭＳ Ｐゴシック" pitchFamily="-65" charset="-128"/>
                <a:cs typeface="+mn-cs"/>
              </a:rPr>
              <a:t>Report </a:t>
            </a:r>
            <a:r>
              <a:rPr lang="en-US" sz="1600" dirty="0">
                <a:latin typeface="Times New Roman" pitchFamily="18" charset="0"/>
                <a:ea typeface="ＭＳ Ｐゴシック" pitchFamily="-65" charset="-128"/>
                <a:cs typeface="+mn-cs"/>
              </a:rPr>
              <a:t>for </a:t>
            </a:r>
            <a:r>
              <a:rPr lang="en-US" sz="1600" dirty="0" smtClean="0">
                <a:latin typeface="Times New Roman" pitchFamily="18" charset="0"/>
                <a:ea typeface="ＭＳ Ｐゴシック" pitchFamily="-65" charset="-128"/>
                <a:cs typeface="+mn-cs"/>
              </a:rPr>
              <a:t>July 2015 Session</a:t>
            </a:r>
            <a:r>
              <a:rPr lang="en-US" sz="1600" dirty="0">
                <a:solidFill>
                  <a:srgbClr val="FF0000"/>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Abstract:</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latin typeface="Times New Roman" pitchFamily="18" charset="0"/>
                <a:ea typeface="ＭＳ Ｐゴシック" pitchFamily="-65" charset="-128"/>
                <a:cs typeface="+mn-cs"/>
              </a:rPr>
              <a:t>Report </a:t>
            </a:r>
            <a:r>
              <a:rPr lang="en-US" sz="1600" dirty="0">
                <a:latin typeface="Times New Roman" pitchFamily="18" charset="0"/>
                <a:ea typeface="ＭＳ Ｐゴシック" pitchFamily="-65" charset="-128"/>
                <a:cs typeface="+mn-cs"/>
              </a:rPr>
              <a:t>for the </a:t>
            </a:r>
            <a:r>
              <a:rPr lang="en-US" sz="1600" dirty="0" smtClean="0">
                <a:latin typeface="Times New Roman" pitchFamily="18" charset="0"/>
                <a:ea typeface="ＭＳ Ｐゴシック" pitchFamily="-65" charset="-128"/>
                <a:cs typeface="+mn-cs"/>
              </a:rPr>
              <a:t>July Session</a:t>
            </a:r>
            <a:r>
              <a:rPr lang="en-US" sz="1600" dirty="0">
                <a:solidFill>
                  <a:schemeClr val="tx2"/>
                </a:solidFill>
                <a:latin typeface="Times New Roman" pitchFamily="18" charset="0"/>
                <a:ea typeface="ＭＳ Ｐゴシック" pitchFamily="-65" charset="-128"/>
                <a:cs typeface="+mn-cs"/>
              </a:rPr>
              <a:t>]</a:t>
            </a: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Purpose: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Notice:</a:t>
            </a:r>
            <a:r>
              <a:rPr lang="en-US" sz="16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endParaRPr lang="en-US" sz="1600" b="1" dirty="0" smtClean="0">
              <a:solidFill>
                <a:schemeClr val="tx2"/>
              </a:solidFill>
              <a:latin typeface="Times New Roman" pitchFamily="18" charset="0"/>
              <a:ea typeface="ＭＳ Ｐゴシック" pitchFamily="-65" charset="-128"/>
              <a:cs typeface="+mn-cs"/>
            </a:endParaRPr>
          </a:p>
          <a:p>
            <a:pPr eaLnBrk="0" hangingPunct="0">
              <a:defRPr/>
            </a:pPr>
            <a:r>
              <a:rPr lang="en-US" sz="1600" b="1" dirty="0" smtClean="0">
                <a:solidFill>
                  <a:schemeClr val="tx2"/>
                </a:solidFill>
                <a:latin typeface="Times New Roman" pitchFamily="18" charset="0"/>
                <a:ea typeface="ＭＳ Ｐゴシック" pitchFamily="-65" charset="-128"/>
                <a:cs typeface="+mn-cs"/>
              </a:rPr>
              <a:t>Release</a:t>
            </a:r>
            <a:r>
              <a:rPr lang="en-US" sz="1600" b="1" dirty="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
        <p:nvSpPr>
          <p:cNvPr id="1536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dirty="0"/>
          </a:p>
        </p:txBody>
      </p:sp>
    </p:spTree>
    <p:extLst>
      <p:ext uri="{BB962C8B-B14F-4D97-AF65-F5344CB8AC3E}">
        <p14:creationId xmlns:p14="http://schemas.microsoft.com/office/powerpoint/2010/main" val="318757627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102</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102</a:t>
            </a:fld>
            <a:endParaRPr lang="en-US"/>
          </a:p>
        </p:txBody>
      </p:sp>
      <p:sp>
        <p:nvSpPr>
          <p:cNvPr id="21509" name="Rectangle 2"/>
          <p:cNvSpPr>
            <a:spLocks noGrp="1" noChangeArrowheads="1"/>
          </p:cNvSpPr>
          <p:nvPr>
            <p:ph type="title" idx="4294967295"/>
          </p:nvPr>
        </p:nvSpPr>
        <p:spPr>
          <a:xfrm>
            <a:off x="304800" y="457200"/>
            <a:ext cx="8001000" cy="762000"/>
          </a:xfrm>
        </p:spPr>
        <p:txBody>
          <a:bodyPr/>
          <a:lstStyle/>
          <a:p>
            <a:r>
              <a:rPr lang="en-US" b="1" dirty="0" smtClean="0">
                <a:latin typeface="Times New Roman" charset="0"/>
                <a:ea typeface="ＭＳ Ｐゴシック" charset="0"/>
                <a:cs typeface="ＭＳ Ｐゴシック" charset="0"/>
              </a:rPr>
              <a:t>IG 6T Meeting Goals </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0" y="1295400"/>
            <a:ext cx="8763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342900" indent="-342900">
              <a:buClr>
                <a:srgbClr val="FF0000"/>
              </a:buClr>
              <a:buFont typeface="Wingdings" charset="2"/>
              <a:buChar char="q"/>
            </a:pPr>
            <a:r>
              <a:rPr lang="en-US" sz="2800" b="1" dirty="0" smtClean="0"/>
              <a:t>Tuesday 14 July, </a:t>
            </a:r>
            <a:r>
              <a:rPr lang="en-US" sz="2800" b="1" dirty="0"/>
              <a:t>A</a:t>
            </a:r>
            <a:r>
              <a:rPr lang="en-US" sz="2800" b="1" dirty="0" smtClean="0"/>
              <a:t>M2: </a:t>
            </a:r>
          </a:p>
          <a:p>
            <a:pPr marL="800100" lvl="1" indent="-342900">
              <a:buClr>
                <a:srgbClr val="FF0000"/>
              </a:buClr>
              <a:buFont typeface="Wingdings" charset="2"/>
              <a:buChar char="q"/>
            </a:pPr>
            <a:r>
              <a:rPr lang="en-US" sz="2800" dirty="0" smtClean="0">
                <a:solidFill>
                  <a:srgbClr val="000000"/>
                </a:solidFill>
                <a:latin typeface="+mj-lt"/>
                <a:ea typeface="Lucida Grande"/>
                <a:cs typeface="Lucida Grande"/>
              </a:rPr>
              <a:t>Status of </a:t>
            </a:r>
            <a:r>
              <a:rPr lang="en-US" sz="2800" dirty="0">
                <a:solidFill>
                  <a:srgbClr val="000000"/>
                </a:solidFill>
                <a:latin typeface="+mj-lt"/>
                <a:ea typeface="Lucida Grande"/>
                <a:cs typeface="Lucida Grande"/>
              </a:rPr>
              <a:t>IETF </a:t>
            </a:r>
            <a:r>
              <a:rPr lang="en-US" sz="2800" dirty="0" smtClean="0">
                <a:solidFill>
                  <a:srgbClr val="000000"/>
                </a:solidFill>
                <a:latin typeface="+mj-lt"/>
                <a:ea typeface="Lucida Grande"/>
                <a:cs typeface="Lucida Grande"/>
              </a:rPr>
              <a:t>6TiSCH</a:t>
            </a:r>
          </a:p>
          <a:p>
            <a:pPr marL="800100" lvl="1" indent="-342900">
              <a:buClr>
                <a:srgbClr val="FF0000"/>
              </a:buClr>
              <a:buFont typeface="Wingdings" charset="2"/>
              <a:buChar char="q"/>
            </a:pPr>
            <a:r>
              <a:rPr lang="en-US" sz="2800" dirty="0" smtClean="0">
                <a:solidFill>
                  <a:srgbClr val="000000"/>
                </a:solidFill>
                <a:latin typeface="+mj-lt"/>
                <a:ea typeface="Lucida Grande"/>
                <a:cs typeface="Lucida Grande"/>
              </a:rPr>
              <a:t>6tisch </a:t>
            </a:r>
            <a:r>
              <a:rPr lang="en-US" sz="2800" dirty="0">
                <a:solidFill>
                  <a:srgbClr val="000000"/>
                </a:solidFill>
                <a:latin typeface="+mj-lt"/>
                <a:ea typeface="Lucida Grande"/>
                <a:cs typeface="Lucida Grande"/>
              </a:rPr>
              <a:t>issues </a:t>
            </a:r>
            <a:r>
              <a:rPr lang="en-US" sz="2800" dirty="0" smtClean="0">
                <a:solidFill>
                  <a:srgbClr val="000000"/>
                </a:solidFill>
                <a:latin typeface="+mj-lt"/>
                <a:ea typeface="Lucida Grande"/>
                <a:cs typeface="Lucida Grande"/>
              </a:rPr>
              <a:t>discussion</a:t>
            </a:r>
          </a:p>
          <a:p>
            <a:pPr marL="1257300" lvl="2" indent="-342900">
              <a:buClr>
                <a:srgbClr val="FF0000"/>
              </a:buClr>
              <a:buFont typeface="Wingdings" charset="2"/>
              <a:buChar char="q"/>
            </a:pPr>
            <a:r>
              <a:rPr lang="en-US" sz="2800" dirty="0" smtClean="0">
                <a:solidFill>
                  <a:srgbClr val="000000"/>
                </a:solidFill>
                <a:latin typeface="+mj-lt"/>
                <a:ea typeface="Lucida Grande"/>
                <a:cs typeface="Lucida Grande"/>
              </a:rPr>
              <a:t>Minimal</a:t>
            </a:r>
          </a:p>
          <a:p>
            <a:pPr marL="1257300" lvl="2" indent="-342900">
              <a:buClr>
                <a:srgbClr val="FF0000"/>
              </a:buClr>
              <a:buFont typeface="Wingdings" charset="2"/>
              <a:buChar char="q"/>
            </a:pPr>
            <a:r>
              <a:rPr lang="en-US" sz="2800" dirty="0" smtClean="0">
                <a:solidFill>
                  <a:srgbClr val="000000"/>
                </a:solidFill>
                <a:latin typeface="+mj-lt"/>
                <a:ea typeface="Lucida Grande"/>
                <a:cs typeface="Lucida Grande"/>
              </a:rPr>
              <a:t>15.4 confusions: IEs, little vs. big endian, </a:t>
            </a:r>
            <a:r>
              <a:rPr lang="en-US" sz="2800" dirty="0" err="1" smtClean="0">
                <a:solidFill>
                  <a:srgbClr val="000000"/>
                </a:solidFill>
                <a:latin typeface="+mj-lt"/>
                <a:ea typeface="Lucida Grande"/>
                <a:cs typeface="Lucida Grande"/>
              </a:rPr>
              <a:t>etc</a:t>
            </a:r>
            <a:endParaRPr lang="en-US" sz="2800" dirty="0" smtClean="0">
              <a:solidFill>
                <a:srgbClr val="000000"/>
              </a:solidFill>
              <a:latin typeface="+mj-lt"/>
              <a:ea typeface="Lucida Grande"/>
              <a:cs typeface="Lucida Grande"/>
            </a:endParaRPr>
          </a:p>
          <a:p>
            <a:pPr marL="1257300" lvl="2" indent="-342900">
              <a:buClr>
                <a:srgbClr val="FF0000"/>
              </a:buClr>
              <a:buFont typeface="Wingdings" charset="2"/>
              <a:buChar char="q"/>
            </a:pPr>
            <a:r>
              <a:rPr lang="en-US" sz="2800" dirty="0" err="1" smtClean="0">
                <a:solidFill>
                  <a:srgbClr val="000000"/>
                </a:solidFill>
                <a:latin typeface="+mj-lt"/>
                <a:ea typeface="Lucida Grande"/>
                <a:cs typeface="Lucida Grande"/>
              </a:rPr>
              <a:t>ReCharter</a:t>
            </a:r>
            <a:endParaRPr lang="en-US" sz="2800" dirty="0" smtClean="0">
              <a:solidFill>
                <a:srgbClr val="000000"/>
              </a:solidFill>
              <a:latin typeface="+mj-lt"/>
              <a:ea typeface="Lucida Grande"/>
              <a:cs typeface="Lucida Grande"/>
            </a:endParaRPr>
          </a:p>
          <a:p>
            <a:pPr marL="800100" lvl="1" indent="-342900">
              <a:buClr>
                <a:srgbClr val="FF0000"/>
              </a:buClr>
              <a:buFont typeface="Wingdings" charset="2"/>
              <a:buChar char="q"/>
            </a:pPr>
            <a:r>
              <a:rPr lang="en-US" sz="2800" dirty="0" smtClean="0">
                <a:solidFill>
                  <a:srgbClr val="000000"/>
                </a:solidFill>
                <a:latin typeface="+mj-lt"/>
                <a:ea typeface="Lucida Grande"/>
                <a:cs typeface="Lucida Grande"/>
              </a:rPr>
              <a:t>Next 6tisch Meeting – IETF93, Prague; 20 – 25 July 2015</a:t>
            </a:r>
          </a:p>
        </p:txBody>
      </p:sp>
    </p:spTree>
    <p:extLst>
      <p:ext uri="{BB962C8B-B14F-4D97-AF65-F5344CB8AC3E}">
        <p14:creationId xmlns:p14="http://schemas.microsoft.com/office/powerpoint/2010/main" val="36464349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103</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103</a:t>
            </a:fld>
            <a:endParaRPr lang="en-US"/>
          </a:p>
        </p:txBody>
      </p:sp>
      <p:sp>
        <p:nvSpPr>
          <p:cNvPr id="21509" name="Rectangle 2"/>
          <p:cNvSpPr>
            <a:spLocks noGrp="1" noChangeArrowheads="1"/>
          </p:cNvSpPr>
          <p:nvPr>
            <p:ph type="title" idx="4294967295"/>
          </p:nvPr>
        </p:nvSpPr>
        <p:spPr>
          <a:xfrm>
            <a:off x="381000" y="304800"/>
            <a:ext cx="7772400" cy="990600"/>
          </a:xfrm>
        </p:spPr>
        <p:txBody>
          <a:bodyPr/>
          <a:lstStyle/>
          <a:p>
            <a:pPr marL="1257300" lvl="2" indent="-342900"/>
            <a:r>
              <a:rPr lang="en-US" b="1" dirty="0" smtClean="0">
                <a:latin typeface="Times New Roman" charset="0"/>
                <a:ea typeface="ＭＳ Ｐゴシック" charset="0"/>
                <a:cs typeface="ＭＳ Ｐゴシック" charset="0"/>
              </a:rPr>
              <a:t>6TISCH Status</a:t>
            </a:r>
            <a:endParaRPr lang="en-US" b="1" dirty="0">
              <a:solidFill>
                <a:srgbClr val="000000"/>
              </a:solidFill>
              <a:ea typeface="Lucida Grande"/>
              <a:cs typeface="Lucida Grande"/>
            </a:endParaRPr>
          </a:p>
        </p:txBody>
      </p:sp>
      <p:sp>
        <p:nvSpPr>
          <p:cNvPr id="21510" name="Rectangle 5"/>
          <p:cNvSpPr>
            <a:spLocks noChangeArrowheads="1"/>
          </p:cNvSpPr>
          <p:nvPr/>
        </p:nvSpPr>
        <p:spPr bwMode="auto">
          <a:xfrm>
            <a:off x="762000" y="1600200"/>
            <a:ext cx="754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800100" lvl="1" indent="-342900">
              <a:buClr>
                <a:srgbClr val="FF0000"/>
              </a:buClr>
              <a:buFont typeface="Wingdings" charset="2"/>
              <a:buChar char="q"/>
            </a:pPr>
            <a:r>
              <a:rPr lang="en-US" sz="2000" dirty="0" smtClean="0"/>
              <a:t>IETF </a:t>
            </a:r>
            <a:r>
              <a:rPr lang="en-US" sz="2000" dirty="0" err="1" smtClean="0"/>
              <a:t>Hackathon</a:t>
            </a:r>
            <a:r>
              <a:rPr lang="en-US" sz="2000" dirty="0" smtClean="0"/>
              <a:t> – 18, 19 July</a:t>
            </a:r>
          </a:p>
          <a:p>
            <a:pPr marL="800100" lvl="1" indent="-342900">
              <a:buClr>
                <a:srgbClr val="FF0000"/>
              </a:buClr>
              <a:buFont typeface="Wingdings" charset="2"/>
              <a:buChar char="q"/>
            </a:pPr>
            <a:r>
              <a:rPr lang="en-US" sz="2000" dirty="0" smtClean="0"/>
              <a:t>Minimal</a:t>
            </a:r>
          </a:p>
          <a:p>
            <a:pPr marL="1257300" lvl="2" indent="-342900">
              <a:buClr>
                <a:srgbClr val="FF0000"/>
              </a:buClr>
              <a:buFont typeface="Wingdings" charset="2"/>
              <a:buChar char="q"/>
            </a:pPr>
            <a:r>
              <a:rPr lang="en-US" sz="2000" dirty="0" smtClean="0"/>
              <a:t>Significant email discussion on 802.15.4 behaviors such as:</a:t>
            </a:r>
          </a:p>
          <a:p>
            <a:pPr marL="1714500" lvl="3" indent="-342900">
              <a:buClr>
                <a:srgbClr val="FF0000"/>
              </a:buClr>
              <a:buFont typeface="Wingdings" charset="2"/>
              <a:buChar char="q"/>
            </a:pPr>
            <a:r>
              <a:rPr lang="en-US" sz="2000" dirty="0" smtClean="0">
                <a:solidFill>
                  <a:srgbClr val="000000"/>
                </a:solidFill>
                <a:ea typeface="Lucida Grande"/>
                <a:cs typeface="Lucida Grande"/>
              </a:rPr>
              <a:t>IE termination header use</a:t>
            </a:r>
          </a:p>
          <a:p>
            <a:pPr marL="1714500" lvl="3" indent="-342900">
              <a:buClr>
                <a:srgbClr val="FF0000"/>
              </a:buClr>
              <a:buFont typeface="Wingdings" charset="2"/>
              <a:buChar char="q"/>
            </a:pPr>
            <a:r>
              <a:rPr lang="en-US" sz="2000" dirty="0" smtClean="0">
                <a:solidFill>
                  <a:srgbClr val="000000"/>
                </a:solidFill>
                <a:ea typeface="Lucida Grande"/>
                <a:cs typeface="Lucida Grande"/>
              </a:rPr>
              <a:t>Bit ordering for transmission</a:t>
            </a:r>
          </a:p>
          <a:p>
            <a:pPr marL="1714500" lvl="3" indent="-342900">
              <a:buClr>
                <a:srgbClr val="FF0000"/>
              </a:buClr>
              <a:buFont typeface="Wingdings" charset="2"/>
              <a:buChar char="q"/>
            </a:pPr>
            <a:endParaRPr lang="en-US" sz="2000" dirty="0" smtClean="0">
              <a:solidFill>
                <a:srgbClr val="000000"/>
              </a:solidFill>
              <a:ea typeface="Lucida Grande"/>
              <a:cs typeface="Lucida Grande"/>
            </a:endParaRPr>
          </a:p>
        </p:txBody>
      </p:sp>
    </p:spTree>
    <p:extLst>
      <p:ext uri="{BB962C8B-B14F-4D97-AF65-F5344CB8AC3E}">
        <p14:creationId xmlns:p14="http://schemas.microsoft.com/office/powerpoint/2010/main" val="32462695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104</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104</a:t>
            </a:fld>
            <a:endParaRPr lang="en-US"/>
          </a:p>
        </p:txBody>
      </p:sp>
      <p:sp>
        <p:nvSpPr>
          <p:cNvPr id="21509" name="Rectangle 2"/>
          <p:cNvSpPr>
            <a:spLocks noGrp="1" noChangeArrowheads="1"/>
          </p:cNvSpPr>
          <p:nvPr>
            <p:ph type="title" idx="4294967295"/>
          </p:nvPr>
        </p:nvSpPr>
        <p:spPr>
          <a:xfrm>
            <a:off x="381000" y="304800"/>
            <a:ext cx="7772400" cy="990600"/>
          </a:xfrm>
        </p:spPr>
        <p:txBody>
          <a:bodyPr/>
          <a:lstStyle/>
          <a:p>
            <a:pPr marL="1257300" lvl="2" indent="-342900"/>
            <a:r>
              <a:rPr lang="en-US" b="1" dirty="0" smtClean="0">
                <a:latin typeface="Times New Roman" charset="0"/>
                <a:ea typeface="ＭＳ Ｐゴシック" charset="0"/>
                <a:cs typeface="ＭＳ Ｐゴシック" charset="0"/>
              </a:rPr>
              <a:t>6TISCH Status - Dependencies</a:t>
            </a:r>
            <a:endParaRPr lang="en-US" b="1" dirty="0">
              <a:solidFill>
                <a:srgbClr val="000000"/>
              </a:solidFill>
              <a:ea typeface="Lucida Grande"/>
              <a:cs typeface="Lucida Grande"/>
            </a:endParaRPr>
          </a:p>
        </p:txBody>
      </p:sp>
      <p:pic>
        <p:nvPicPr>
          <p:cNvPr id="3" name="Picture 2"/>
          <p:cNvPicPr>
            <a:picLocks noChangeAspect="1"/>
          </p:cNvPicPr>
          <p:nvPr/>
        </p:nvPicPr>
        <p:blipFill>
          <a:blip r:embed="rId3"/>
          <a:stretch>
            <a:fillRect/>
          </a:stretch>
        </p:blipFill>
        <p:spPr>
          <a:xfrm>
            <a:off x="0" y="1143000"/>
            <a:ext cx="9144000" cy="4800600"/>
          </a:xfrm>
          <a:prstGeom prst="rect">
            <a:avLst/>
          </a:prstGeom>
        </p:spPr>
      </p:pic>
    </p:spTree>
    <p:extLst>
      <p:ext uri="{BB962C8B-B14F-4D97-AF65-F5344CB8AC3E}">
        <p14:creationId xmlns:p14="http://schemas.microsoft.com/office/powerpoint/2010/main" val="32932136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105</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105</a:t>
            </a:fld>
            <a:endParaRPr lang="en-US"/>
          </a:p>
        </p:txBody>
      </p:sp>
      <p:sp>
        <p:nvSpPr>
          <p:cNvPr id="21509" name="Rectangle 2"/>
          <p:cNvSpPr>
            <a:spLocks noGrp="1" noChangeArrowheads="1"/>
          </p:cNvSpPr>
          <p:nvPr>
            <p:ph type="title" idx="4294967295"/>
          </p:nvPr>
        </p:nvSpPr>
        <p:spPr>
          <a:xfrm>
            <a:off x="457200" y="457200"/>
            <a:ext cx="7772400" cy="990600"/>
          </a:xfrm>
        </p:spPr>
        <p:txBody>
          <a:bodyPr/>
          <a:lstStyle/>
          <a:p>
            <a:r>
              <a:rPr lang="en-US" b="1" dirty="0" smtClean="0">
                <a:latin typeface="Times New Roman" charset="0"/>
                <a:ea typeface="ＭＳ Ｐゴシック" charset="0"/>
                <a:cs typeface="ＭＳ Ｐゴシック" charset="0"/>
              </a:rPr>
              <a:t>6TISCH Minimal (r6) - Intent</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228600" y="11430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buClr>
                <a:srgbClr val="FF0000"/>
              </a:buClr>
            </a:pPr>
            <a:endParaRPr lang="en-US" sz="2000" b="1" dirty="0" smtClean="0"/>
          </a:p>
        </p:txBody>
      </p:sp>
      <p:sp>
        <p:nvSpPr>
          <p:cNvPr id="2" name="Rectangle 1"/>
          <p:cNvSpPr/>
          <p:nvPr/>
        </p:nvSpPr>
        <p:spPr>
          <a:xfrm>
            <a:off x="381000" y="1447800"/>
            <a:ext cx="8610600" cy="5262979"/>
          </a:xfrm>
          <a:prstGeom prst="rect">
            <a:avLst/>
          </a:prstGeom>
        </p:spPr>
        <p:txBody>
          <a:bodyPr wrap="square">
            <a:spAutoFit/>
          </a:bodyPr>
          <a:lstStyle/>
          <a:p>
            <a:r>
              <a:rPr lang="en-US" sz="2400" u="sng" dirty="0" smtClean="0"/>
              <a:t>Abstract</a:t>
            </a:r>
            <a:r>
              <a:rPr lang="en-US" sz="2400" dirty="0" smtClean="0"/>
              <a:t>: This </a:t>
            </a:r>
            <a:r>
              <a:rPr lang="en-US" sz="2400" dirty="0"/>
              <a:t>document describes the minimal set of rules to operate an </a:t>
            </a:r>
            <a:r>
              <a:rPr lang="en-US" sz="2400" dirty="0" smtClean="0"/>
              <a:t>IEEE 802.15.4e Time Slotted </a:t>
            </a:r>
            <a:r>
              <a:rPr lang="en-US" sz="2400" dirty="0"/>
              <a:t>Channel Hopping (TSCH) network.  This </a:t>
            </a:r>
            <a:r>
              <a:rPr lang="en-US" sz="2400" dirty="0" smtClean="0"/>
              <a:t>minimal </a:t>
            </a:r>
            <a:r>
              <a:rPr lang="en-US" sz="2400" dirty="0"/>
              <a:t>mode of operation can be used during network bootstrap, as a </a:t>
            </a:r>
            <a:r>
              <a:rPr lang="en-US" sz="2400" dirty="0" err="1"/>
              <a:t>fall</a:t>
            </a:r>
            <a:r>
              <a:rPr lang="en-US" sz="2400" dirty="0" err="1" smtClean="0"/>
              <a:t>-back</a:t>
            </a:r>
            <a:r>
              <a:rPr lang="en-US" sz="2400" dirty="0" smtClean="0"/>
              <a:t> </a:t>
            </a:r>
            <a:r>
              <a:rPr lang="en-US" sz="2400" dirty="0"/>
              <a:t>mode of operation when no dynamic scheduling solution </a:t>
            </a:r>
            <a:r>
              <a:rPr lang="en-US" sz="2400" dirty="0" smtClean="0"/>
              <a:t>is available </a:t>
            </a:r>
            <a:r>
              <a:rPr lang="en-US" sz="2400" dirty="0"/>
              <a:t>or functioning, or during early interoperability </a:t>
            </a:r>
            <a:r>
              <a:rPr lang="en-US" sz="2400" dirty="0" smtClean="0"/>
              <a:t>testing </a:t>
            </a:r>
            <a:r>
              <a:rPr lang="en-US" sz="2400" dirty="0"/>
              <a:t>and development</a:t>
            </a:r>
            <a:r>
              <a:rPr lang="en-US" sz="2400" dirty="0" smtClean="0"/>
              <a:t>.</a:t>
            </a:r>
          </a:p>
          <a:p>
            <a:endParaRPr lang="en-US" sz="2400" dirty="0" smtClean="0"/>
          </a:p>
          <a:p>
            <a:r>
              <a:rPr lang="en-US" sz="2400" dirty="0" smtClean="0"/>
              <a:t>Contents include: Minimal Schedule configuration, Enhanced Beacons configuration and content (Sync IE, TSCH Timeslot IE, Channel Hopping IE, Frame and Link IE), Acknowledgment (Ack/</a:t>
            </a:r>
            <a:r>
              <a:rPr lang="en-US" sz="2400" dirty="0" err="1" smtClean="0"/>
              <a:t>Nack</a:t>
            </a:r>
            <a:r>
              <a:rPr lang="en-US" sz="2400" dirty="0" smtClean="0"/>
              <a:t> time correction IE), Neighbor Information (Table, Time Source selection), Queues and Priorities, Security, RPL (RPL objective function, RPL configuration).</a:t>
            </a:r>
          </a:p>
          <a:p>
            <a:endParaRPr lang="en-US" sz="2400" dirty="0"/>
          </a:p>
        </p:txBody>
      </p:sp>
    </p:spTree>
    <p:extLst>
      <p:ext uri="{BB962C8B-B14F-4D97-AF65-F5344CB8AC3E}">
        <p14:creationId xmlns:p14="http://schemas.microsoft.com/office/powerpoint/2010/main" val="352340342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106</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106</a:t>
            </a:fld>
            <a:endParaRPr lang="en-US"/>
          </a:p>
        </p:txBody>
      </p:sp>
      <p:sp>
        <p:nvSpPr>
          <p:cNvPr id="21509" name="Rectangle 2"/>
          <p:cNvSpPr>
            <a:spLocks noGrp="1" noChangeArrowheads="1"/>
          </p:cNvSpPr>
          <p:nvPr>
            <p:ph type="title" idx="4294967295"/>
          </p:nvPr>
        </p:nvSpPr>
        <p:spPr>
          <a:xfrm>
            <a:off x="381000" y="609600"/>
            <a:ext cx="7772400" cy="990600"/>
          </a:xfrm>
        </p:spPr>
        <p:txBody>
          <a:bodyPr/>
          <a:lstStyle/>
          <a:p>
            <a:r>
              <a:rPr lang="en-US" b="1" dirty="0">
                <a:latin typeface="Times New Roman" charset="0"/>
                <a:ea typeface="ＭＳ Ｐゴシック" charset="0"/>
                <a:cs typeface="ＭＳ Ｐゴシック" charset="0"/>
              </a:rPr>
              <a:t>6TISCH Minimal Issues – References to 802.15.4</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228600" y="11430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buClr>
                <a:srgbClr val="FF0000"/>
              </a:buClr>
            </a:pPr>
            <a:endParaRPr lang="en-US" sz="2000" b="1" dirty="0" smtClean="0"/>
          </a:p>
        </p:txBody>
      </p:sp>
      <p:sp>
        <p:nvSpPr>
          <p:cNvPr id="2" name="Rectangle 1"/>
          <p:cNvSpPr/>
          <p:nvPr/>
        </p:nvSpPr>
        <p:spPr>
          <a:xfrm>
            <a:off x="381000" y="1676400"/>
            <a:ext cx="8305800" cy="4524315"/>
          </a:xfrm>
          <a:prstGeom prst="rect">
            <a:avLst/>
          </a:prstGeom>
        </p:spPr>
        <p:txBody>
          <a:bodyPr wrap="square">
            <a:spAutoFit/>
          </a:bodyPr>
          <a:lstStyle/>
          <a:p>
            <a:r>
              <a:rPr lang="en-US" sz="2400" dirty="0" smtClean="0"/>
              <a:t>Issue as to how to reference IEEE 802.15.4</a:t>
            </a:r>
          </a:p>
          <a:p>
            <a:pPr marL="342900" indent="-342900">
              <a:buFont typeface="Arial"/>
              <a:buChar char="•"/>
            </a:pPr>
            <a:r>
              <a:rPr lang="en-US" sz="2400" dirty="0" smtClean="0"/>
              <a:t>Initial text referred to subclause numbers of 802.15.4e and 802.15.4-2011</a:t>
            </a:r>
          </a:p>
          <a:p>
            <a:pPr marL="342900" indent="-342900">
              <a:buFont typeface="Arial"/>
              <a:buChar char="•"/>
            </a:pPr>
            <a:r>
              <a:rPr lang="en-US" sz="2400" dirty="0" smtClean="0"/>
              <a:t>Comment made to not reference subclause numbers</a:t>
            </a:r>
          </a:p>
          <a:p>
            <a:pPr marL="342900" indent="-342900">
              <a:buFont typeface="Arial"/>
              <a:buChar char="•"/>
            </a:pPr>
            <a:r>
              <a:rPr lang="en-US" sz="2400" dirty="0" smtClean="0"/>
              <a:t>Comment made to not call out 802.15.4e in the text, but put that information in the Normative Reference section</a:t>
            </a:r>
          </a:p>
          <a:p>
            <a:pPr marL="342900" indent="-342900">
              <a:buFont typeface="Arial"/>
              <a:buChar char="•"/>
            </a:pPr>
            <a:r>
              <a:rPr lang="en-US" sz="2400" dirty="0" smtClean="0"/>
              <a:t>Comment made to just state 802.15.4 without specifying a specific document e.g. 2011</a:t>
            </a:r>
          </a:p>
          <a:p>
            <a:pPr marL="800100" lvl="1" indent="-342900">
              <a:buFont typeface="Arial"/>
              <a:buChar char="•"/>
            </a:pPr>
            <a:r>
              <a:rPr lang="en-US" sz="2400" dirty="0" smtClean="0"/>
              <a:t>Significant push back from those who did not trust IEEE 802.15 as to backwards compatibility, i.e. what if IEEE 802.15 changed the revision and deleted critical portions of the text?</a:t>
            </a:r>
            <a:endParaRPr lang="en-US" sz="2400" dirty="0"/>
          </a:p>
        </p:txBody>
      </p:sp>
    </p:spTree>
    <p:extLst>
      <p:ext uri="{BB962C8B-B14F-4D97-AF65-F5344CB8AC3E}">
        <p14:creationId xmlns:p14="http://schemas.microsoft.com/office/powerpoint/2010/main" val="19632022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107</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107</a:t>
            </a:fld>
            <a:endParaRPr lang="en-US"/>
          </a:p>
        </p:txBody>
      </p:sp>
      <p:sp>
        <p:nvSpPr>
          <p:cNvPr id="21509" name="Rectangle 2"/>
          <p:cNvSpPr>
            <a:spLocks noGrp="1" noChangeArrowheads="1"/>
          </p:cNvSpPr>
          <p:nvPr>
            <p:ph type="title" idx="4294967295"/>
          </p:nvPr>
        </p:nvSpPr>
        <p:spPr>
          <a:xfrm>
            <a:off x="381000" y="609600"/>
            <a:ext cx="7772400" cy="990600"/>
          </a:xfrm>
        </p:spPr>
        <p:txBody>
          <a:bodyPr/>
          <a:lstStyle/>
          <a:p>
            <a:r>
              <a:rPr lang="en-US" b="1" dirty="0">
                <a:latin typeface="Times New Roman" charset="0"/>
                <a:ea typeface="ＭＳ Ｐゴシック" charset="0"/>
                <a:cs typeface="ＭＳ Ｐゴシック" charset="0"/>
              </a:rPr>
              <a:t>6TISCH Minimal Issues </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228600" y="11430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buClr>
                <a:srgbClr val="FF0000"/>
              </a:buClr>
            </a:pPr>
            <a:endParaRPr lang="en-US" sz="2000" b="1" dirty="0" smtClean="0"/>
          </a:p>
        </p:txBody>
      </p:sp>
      <p:sp>
        <p:nvSpPr>
          <p:cNvPr id="2" name="Rectangle 1"/>
          <p:cNvSpPr/>
          <p:nvPr/>
        </p:nvSpPr>
        <p:spPr>
          <a:xfrm>
            <a:off x="381000" y="1676400"/>
            <a:ext cx="8305800" cy="2308324"/>
          </a:xfrm>
          <a:prstGeom prst="rect">
            <a:avLst/>
          </a:prstGeom>
        </p:spPr>
        <p:txBody>
          <a:bodyPr wrap="square">
            <a:spAutoFit/>
          </a:bodyPr>
          <a:lstStyle/>
          <a:p>
            <a:r>
              <a:rPr lang="en-US" sz="2400" dirty="0" smtClean="0"/>
              <a:t>IEs: questions as to use of Header termination IEs due to confusion and disagreement with standard</a:t>
            </a:r>
          </a:p>
          <a:p>
            <a:r>
              <a:rPr lang="en-US" sz="2400" dirty="0" smtClean="0"/>
              <a:t>Bit Ordering: questions as to proper ordering of transmitted packets</a:t>
            </a:r>
          </a:p>
          <a:p>
            <a:r>
              <a:rPr lang="en-US" sz="2400" dirty="0" smtClean="0"/>
              <a:t>Security: issues with </a:t>
            </a:r>
            <a:r>
              <a:rPr lang="en-US" sz="2400" dirty="0" err="1" smtClean="0"/>
              <a:t>nonce’s</a:t>
            </a:r>
            <a:r>
              <a:rPr lang="en-US" sz="2400" dirty="0" smtClean="0"/>
              <a:t> use of short address and extended address</a:t>
            </a:r>
            <a:endParaRPr lang="en-US" sz="2400" dirty="0"/>
          </a:p>
        </p:txBody>
      </p:sp>
    </p:spTree>
    <p:extLst>
      <p:ext uri="{BB962C8B-B14F-4D97-AF65-F5344CB8AC3E}">
        <p14:creationId xmlns:p14="http://schemas.microsoft.com/office/powerpoint/2010/main" val="501018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108</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108</a:t>
            </a:fld>
            <a:endParaRPr lang="en-US"/>
          </a:p>
        </p:txBody>
      </p:sp>
      <p:sp>
        <p:nvSpPr>
          <p:cNvPr id="21509" name="Rectangle 2"/>
          <p:cNvSpPr>
            <a:spLocks noGrp="1" noChangeArrowheads="1"/>
          </p:cNvSpPr>
          <p:nvPr>
            <p:ph type="title" idx="4294967295"/>
          </p:nvPr>
        </p:nvSpPr>
        <p:spPr>
          <a:xfrm>
            <a:off x="381000" y="609600"/>
            <a:ext cx="7772400" cy="990600"/>
          </a:xfrm>
        </p:spPr>
        <p:txBody>
          <a:bodyPr/>
          <a:lstStyle/>
          <a:p>
            <a:r>
              <a:rPr lang="en-US" b="1" dirty="0">
                <a:latin typeface="Times New Roman" charset="0"/>
                <a:ea typeface="ＭＳ Ｐゴシック" charset="0"/>
                <a:cs typeface="ＭＳ Ｐゴシック" charset="0"/>
              </a:rPr>
              <a:t>6TISCH </a:t>
            </a:r>
            <a:r>
              <a:rPr lang="en-US" b="1" dirty="0" smtClean="0">
                <a:latin typeface="Times New Roman" charset="0"/>
                <a:ea typeface="ＭＳ Ｐゴシック" charset="0"/>
                <a:cs typeface="ＭＳ Ｐゴシック" charset="0"/>
              </a:rPr>
              <a:t>Architecture (r7)</a:t>
            </a:r>
            <a:r>
              <a:rPr lang="en-US" b="1" dirty="0">
                <a:latin typeface="Times New Roman" charset="0"/>
                <a:ea typeface="ＭＳ Ｐゴシック" charset="0"/>
                <a:cs typeface="ＭＳ Ｐゴシック" charset="0"/>
              </a:rPr>
              <a:t>– Intent</a:t>
            </a:r>
            <a:br>
              <a:rPr lang="en-US" b="1" dirty="0">
                <a:latin typeface="Times New Roman" charset="0"/>
                <a:ea typeface="ＭＳ Ｐゴシック" charset="0"/>
                <a:cs typeface="ＭＳ Ｐゴシック" charset="0"/>
              </a:rPr>
            </a:br>
            <a:r>
              <a:rPr lang="en-US" sz="2400" dirty="0">
                <a:ln>
                  <a:solidFill>
                    <a:srgbClr val="0000FF"/>
                  </a:solidFill>
                </a:ln>
                <a:latin typeface="Times New Roman" charset="0"/>
                <a:ea typeface="ＭＳ Ｐゴシック" charset="0"/>
                <a:cs typeface="ＭＳ Ｐゴシック" charset="0"/>
                <a:hlinkClick r:id="rId3"/>
              </a:rPr>
              <a:t>https://</a:t>
            </a:r>
            <a:r>
              <a:rPr lang="en-US" sz="2400" dirty="0" err="1">
                <a:ln>
                  <a:solidFill>
                    <a:srgbClr val="0000FF"/>
                  </a:solidFill>
                </a:ln>
                <a:latin typeface="Times New Roman" charset="0"/>
                <a:ea typeface="ＭＳ Ｐゴシック" charset="0"/>
                <a:cs typeface="ＭＳ Ｐゴシック" charset="0"/>
                <a:hlinkClick r:id="rId3"/>
              </a:rPr>
              <a:t>tools.ietf.org</a:t>
            </a:r>
            <a:r>
              <a:rPr lang="en-US" sz="2400" dirty="0">
                <a:ln>
                  <a:solidFill>
                    <a:srgbClr val="0000FF"/>
                  </a:solidFill>
                </a:ln>
                <a:latin typeface="Times New Roman" charset="0"/>
                <a:ea typeface="ＭＳ Ｐゴシック" charset="0"/>
                <a:cs typeface="ＭＳ Ｐゴシック" charset="0"/>
                <a:hlinkClick r:id="rId3"/>
              </a:rPr>
              <a:t>/html/draft-ietf-6tisch-architecture-07</a:t>
            </a:r>
            <a:endParaRPr lang="en-US" sz="2400" dirty="0">
              <a:ln>
                <a:solidFill>
                  <a:srgbClr val="0000FF"/>
                </a:solidFill>
              </a:ln>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228600" y="11430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buClr>
                <a:srgbClr val="FF0000"/>
              </a:buClr>
            </a:pPr>
            <a:endParaRPr lang="en-US" sz="2000" b="1" dirty="0" smtClean="0"/>
          </a:p>
        </p:txBody>
      </p:sp>
      <p:sp>
        <p:nvSpPr>
          <p:cNvPr id="3" name="Rectangle 2"/>
          <p:cNvSpPr/>
          <p:nvPr/>
        </p:nvSpPr>
        <p:spPr>
          <a:xfrm>
            <a:off x="457200" y="1600200"/>
            <a:ext cx="8382000" cy="3539431"/>
          </a:xfrm>
          <a:prstGeom prst="rect">
            <a:avLst/>
          </a:prstGeom>
        </p:spPr>
        <p:txBody>
          <a:bodyPr wrap="square">
            <a:spAutoFit/>
          </a:bodyPr>
          <a:lstStyle/>
          <a:p>
            <a:r>
              <a:rPr lang="en-US" sz="2800" u="sng" dirty="0" smtClean="0"/>
              <a:t>Abstract: </a:t>
            </a:r>
            <a:r>
              <a:rPr lang="en-US" sz="2800" dirty="0" smtClean="0"/>
              <a:t>This </a:t>
            </a:r>
            <a:r>
              <a:rPr lang="en-US" sz="2800" dirty="0"/>
              <a:t>document is the first volume of the 6TiSCH architecture of </a:t>
            </a:r>
            <a:r>
              <a:rPr lang="en-US" sz="2800" dirty="0" smtClean="0"/>
              <a:t>an </a:t>
            </a:r>
            <a:r>
              <a:rPr lang="en-US" sz="2800" dirty="0"/>
              <a:t>IPv6 Multi-Link subnet that is composed of a high speed </a:t>
            </a:r>
            <a:r>
              <a:rPr lang="en-US" sz="2800" dirty="0" smtClean="0"/>
              <a:t>powered backbone </a:t>
            </a:r>
            <a:r>
              <a:rPr lang="en-US" sz="2800" dirty="0"/>
              <a:t>and a number of IEEE802.15.4e TSCH low-power </a:t>
            </a:r>
            <a:r>
              <a:rPr lang="en-US" sz="2800" dirty="0" smtClean="0"/>
              <a:t>wireless networks </a:t>
            </a:r>
            <a:r>
              <a:rPr lang="en-US" sz="2800" dirty="0"/>
              <a:t>attached and synchronized by Backbone Routers.  </a:t>
            </a:r>
            <a:r>
              <a:rPr lang="en-US" sz="2800" dirty="0" smtClean="0"/>
              <a:t>The architecture </a:t>
            </a:r>
            <a:r>
              <a:rPr lang="en-US" sz="2800" dirty="0"/>
              <a:t>defines mechanisms to establish and maintain routing </a:t>
            </a:r>
            <a:r>
              <a:rPr lang="en-US" sz="2800" dirty="0" smtClean="0"/>
              <a:t>and scheduling </a:t>
            </a:r>
            <a:r>
              <a:rPr lang="en-US" sz="2800" dirty="0"/>
              <a:t>in a centralized, distributed, or mixed fashion.</a:t>
            </a:r>
          </a:p>
        </p:txBody>
      </p:sp>
    </p:spTree>
    <p:extLst>
      <p:ext uri="{BB962C8B-B14F-4D97-AF65-F5344CB8AC3E}">
        <p14:creationId xmlns:p14="http://schemas.microsoft.com/office/powerpoint/2010/main" val="35940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&lt;July 2015&gt;</a:t>
            </a:r>
            <a:endParaRPr lang="en-US" dirty="0"/>
          </a:p>
        </p:txBody>
      </p:sp>
      <p:sp>
        <p:nvSpPr>
          <p:cNvPr id="3" name="Footer Placeholder 2"/>
          <p:cNvSpPr>
            <a:spLocks noGrp="1"/>
          </p:cNvSpPr>
          <p:nvPr>
            <p:ph type="ftr" sz="quarter" idx="11"/>
          </p:nvPr>
        </p:nvSpPr>
        <p:spPr/>
        <p:txBody>
          <a:bodyPr/>
          <a:lstStyle/>
          <a:p>
            <a:pPr>
              <a:defRPr/>
            </a:pPr>
            <a:r>
              <a:rPr lang="en-US" sz="1200" smtClean="0"/>
              <a:t>&lt;Pat Kinney&gt;, &lt;Kinney Consulting LLC&gt;</a:t>
            </a:r>
            <a:endParaRPr lang="en-US" sz="1200"/>
          </a:p>
        </p:txBody>
      </p:sp>
      <p:sp>
        <p:nvSpPr>
          <p:cNvPr id="4" name="Slide Number Placeholder 3"/>
          <p:cNvSpPr>
            <a:spLocks noGrp="1"/>
          </p:cNvSpPr>
          <p:nvPr>
            <p:ph type="sldNum" sz="quarter" idx="12"/>
          </p:nvPr>
        </p:nvSpPr>
        <p:spPr>
          <a:xfrm>
            <a:off x="4319604" y="6475413"/>
            <a:ext cx="580993" cy="184666"/>
          </a:xfrm>
        </p:spPr>
        <p:txBody>
          <a:bodyPr/>
          <a:lstStyle/>
          <a:p>
            <a:pPr>
              <a:defRPr/>
            </a:pPr>
            <a:r>
              <a:rPr lang="en-US" sz="1200" dirty="0" smtClean="0"/>
              <a:t>Slide </a:t>
            </a:r>
            <a:fld id="{03628903-88D7-C74D-8D58-8597ECE2BB7F}" type="slidenum">
              <a:rPr lang="en-US" sz="1200" smtClean="0"/>
              <a:pPr>
                <a:defRPr/>
              </a:pPr>
              <a:t>109</a:t>
            </a:fld>
            <a:endParaRPr lang="en-US" sz="1200" dirty="0"/>
          </a:p>
        </p:txBody>
      </p:sp>
      <p:sp>
        <p:nvSpPr>
          <p:cNvPr id="5" name="Rectangle 4"/>
          <p:cNvSpPr/>
          <p:nvPr/>
        </p:nvSpPr>
        <p:spPr>
          <a:xfrm>
            <a:off x="457200" y="1143000"/>
            <a:ext cx="8458200" cy="5262979"/>
          </a:xfrm>
          <a:prstGeom prst="rect">
            <a:avLst/>
          </a:prstGeom>
        </p:spPr>
        <p:txBody>
          <a:bodyPr wrap="square">
            <a:spAutoFit/>
          </a:bodyPr>
          <a:lstStyle/>
          <a:p>
            <a:r>
              <a:rPr lang="en-US" sz="2400" dirty="0" smtClean="0"/>
              <a:t>Route </a:t>
            </a:r>
            <a:r>
              <a:rPr lang="en-US" sz="2400" dirty="0"/>
              <a:t>Computation may be </a:t>
            </a:r>
            <a:r>
              <a:rPr lang="en-US" sz="2400" dirty="0" smtClean="0"/>
              <a:t>achieved in </a:t>
            </a:r>
            <a:r>
              <a:rPr lang="en-US" sz="2400" dirty="0"/>
              <a:t>a centralized fashion by a Path Computation Element (PCE</a:t>
            </a:r>
            <a:r>
              <a:rPr lang="en-US" sz="2400" dirty="0" smtClean="0"/>
              <a:t>), in </a:t>
            </a:r>
            <a:r>
              <a:rPr lang="en-US" sz="2400" dirty="0"/>
              <a:t>a distributed fashion using the Routing Protocol for Low Power </a:t>
            </a:r>
            <a:r>
              <a:rPr lang="en-US" sz="2400" dirty="0" smtClean="0"/>
              <a:t>and Lossy </a:t>
            </a:r>
            <a:r>
              <a:rPr lang="en-US" sz="2400" dirty="0"/>
              <a:t>Networks (RPL) [RFC6550], or in a mixed mode. </a:t>
            </a:r>
            <a:endParaRPr lang="en-US" sz="2400" dirty="0" smtClean="0"/>
          </a:p>
          <a:p>
            <a:endParaRPr lang="en-US" sz="2400" dirty="0" smtClean="0"/>
          </a:p>
          <a:p>
            <a:r>
              <a:rPr lang="en-US" sz="2400" dirty="0" smtClean="0"/>
              <a:t>The Backbone Routers </a:t>
            </a:r>
            <a:r>
              <a:rPr lang="en-US" sz="2400" dirty="0"/>
              <a:t>may perform proxy IPv6 </a:t>
            </a:r>
            <a:r>
              <a:rPr lang="en-US" sz="2400" dirty="0" smtClean="0"/>
              <a:t>Neighbor Discovery </a:t>
            </a:r>
            <a:r>
              <a:rPr lang="en-US" sz="2400" dirty="0"/>
              <a:t>(ND) [RFC4861</a:t>
            </a:r>
            <a:r>
              <a:rPr lang="en-US" sz="2400" dirty="0" smtClean="0"/>
              <a:t>] operations </a:t>
            </a:r>
            <a:r>
              <a:rPr lang="en-US" sz="2400" dirty="0"/>
              <a:t>over the backbone on behalf of the wireless devices (</a:t>
            </a:r>
            <a:r>
              <a:rPr lang="en-US" sz="2400" dirty="0" smtClean="0"/>
              <a:t>also </a:t>
            </a:r>
            <a:r>
              <a:rPr lang="en-US" sz="2400" dirty="0"/>
              <a:t>called motes), so they can share a same IPv6 subnet and appear to </a:t>
            </a:r>
            <a:r>
              <a:rPr lang="en-US" sz="2400" dirty="0" smtClean="0"/>
              <a:t>be connected </a:t>
            </a:r>
            <a:r>
              <a:rPr lang="en-US" sz="2400" dirty="0"/>
              <a:t>to the same backbone as classical devices. </a:t>
            </a:r>
            <a:endParaRPr lang="en-US" sz="2400" dirty="0" smtClean="0"/>
          </a:p>
          <a:p>
            <a:r>
              <a:rPr lang="en-US" sz="2400" dirty="0" smtClean="0"/>
              <a:t>The Backbone Routers </a:t>
            </a:r>
            <a:r>
              <a:rPr lang="en-US" sz="2400" dirty="0"/>
              <a:t>may alternatively redistribute the registration in a </a:t>
            </a:r>
            <a:r>
              <a:rPr lang="en-US" sz="2400" dirty="0" smtClean="0"/>
              <a:t>routing protocol </a:t>
            </a:r>
            <a:r>
              <a:rPr lang="en-US" sz="2400" dirty="0"/>
              <a:t>such as OSPF [RFC5340] or BGP [RFC2545], or inject them in </a:t>
            </a:r>
            <a:r>
              <a:rPr lang="en-US" sz="2400" dirty="0" smtClean="0"/>
              <a:t>a mobility </a:t>
            </a:r>
            <a:r>
              <a:rPr lang="en-US" sz="2400" dirty="0"/>
              <a:t>protocol such as MIPv6 [RFC6275], NEMO [RFC3963], or </a:t>
            </a:r>
            <a:r>
              <a:rPr lang="en-US" sz="2400" dirty="0" smtClean="0"/>
              <a:t>LISP</a:t>
            </a:r>
            <a:endParaRPr lang="en-US" sz="2400" dirty="0"/>
          </a:p>
        </p:txBody>
      </p:sp>
      <p:sp>
        <p:nvSpPr>
          <p:cNvPr id="6" name="Rectangle 5"/>
          <p:cNvSpPr/>
          <p:nvPr/>
        </p:nvSpPr>
        <p:spPr>
          <a:xfrm>
            <a:off x="1524000" y="609600"/>
            <a:ext cx="5720837" cy="584776"/>
          </a:xfrm>
          <a:prstGeom prst="rect">
            <a:avLst/>
          </a:prstGeom>
        </p:spPr>
        <p:txBody>
          <a:bodyPr wrap="none">
            <a:spAutoFit/>
          </a:bodyPr>
          <a:lstStyle/>
          <a:p>
            <a:r>
              <a:rPr lang="en-US" sz="3200" b="1" dirty="0"/>
              <a:t>6TISCH </a:t>
            </a:r>
            <a:r>
              <a:rPr lang="en-US" sz="3200" b="1" dirty="0" smtClean="0"/>
              <a:t>Architecture - Routing </a:t>
            </a:r>
            <a:endParaRPr lang="en-US" sz="3200" dirty="0"/>
          </a:p>
        </p:txBody>
      </p:sp>
    </p:spTree>
    <p:extLst>
      <p:ext uri="{BB962C8B-B14F-4D97-AF65-F5344CB8AC3E}">
        <p14:creationId xmlns:p14="http://schemas.microsoft.com/office/powerpoint/2010/main" val="265597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Meetings/</a:t>
            </a:r>
            <a:r>
              <a:rPr lang="de-DE" dirty="0" err="1" smtClean="0"/>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2400" dirty="0" smtClean="0"/>
              <a:t>4 </a:t>
            </a:r>
            <a:r>
              <a:rPr lang="de-DE" sz="2400" dirty="0" err="1" smtClean="0"/>
              <a:t>meetings</a:t>
            </a:r>
            <a:endParaRPr lang="de-DE" sz="2400" dirty="0" smtClean="0"/>
          </a:p>
          <a:p>
            <a:r>
              <a:rPr lang="de-DE" sz="2400" dirty="0" err="1" smtClean="0"/>
              <a:t>Contributions</a:t>
            </a:r>
            <a:r>
              <a:rPr lang="de-DE" sz="2400" dirty="0" smtClean="0"/>
              <a:t>:</a:t>
            </a:r>
          </a:p>
          <a:p>
            <a:pPr lvl="1"/>
            <a:r>
              <a:rPr lang="en-US" sz="2000" b="1" u="sng" dirty="0" smtClean="0"/>
              <a:t>Contribution #1:</a:t>
            </a:r>
            <a:r>
              <a:rPr lang="de-DE" sz="2000" dirty="0" smtClean="0"/>
              <a:t> </a:t>
            </a:r>
            <a:r>
              <a:rPr lang="en-US" sz="2000" dirty="0" smtClean="0"/>
              <a:t>Alexander Fricke,  “ Direct and Directed NLOS Channel Measurements for Intra-Device </a:t>
            </a:r>
            <a:r>
              <a:rPr lang="en-US" sz="2000" dirty="0" err="1" smtClean="0"/>
              <a:t>Communciations</a:t>
            </a:r>
            <a:r>
              <a:rPr lang="en-US" sz="2000" dirty="0" smtClean="0"/>
              <a:t>” (15-15-528r1) </a:t>
            </a:r>
            <a:endParaRPr lang="de-DE" sz="4000" dirty="0" smtClean="0"/>
          </a:p>
          <a:p>
            <a:pPr lvl="1"/>
            <a:r>
              <a:rPr lang="en-US" sz="2000" b="1" u="sng" dirty="0" smtClean="0"/>
              <a:t>Contribution #2</a:t>
            </a:r>
            <a:r>
              <a:rPr lang="de-DE" sz="2000" dirty="0" smtClean="0"/>
              <a:t> </a:t>
            </a:r>
            <a:r>
              <a:rPr lang="en-US" sz="2000" dirty="0" smtClean="0"/>
              <a:t>Bile Peng, “Additional Text for CMD on Data Centers”(15-15-0512r0)</a:t>
            </a:r>
            <a:endParaRPr lang="de-DE" sz="2400" dirty="0" smtClean="0"/>
          </a:p>
          <a:p>
            <a:pPr lvl="1"/>
            <a:r>
              <a:rPr lang="en-US" sz="2000" b="1" u="sng" dirty="0" smtClean="0"/>
              <a:t>Contribution #3</a:t>
            </a:r>
            <a:r>
              <a:rPr lang="de-DE" sz="2000" dirty="0" smtClean="0"/>
              <a:t> </a:t>
            </a:r>
            <a:r>
              <a:rPr lang="fr-FR" sz="2000" dirty="0" smtClean="0"/>
              <a:t>Thomas Kürner,</a:t>
            </a:r>
            <a:r>
              <a:rPr lang="en-US" sz="2000" dirty="0" smtClean="0"/>
              <a:t> “Additional Text for CMD on Backhauling/</a:t>
            </a:r>
            <a:r>
              <a:rPr lang="en-US" sz="2000" dirty="0" err="1" smtClean="0"/>
              <a:t>Fronthauling</a:t>
            </a:r>
            <a:r>
              <a:rPr lang="en-US" sz="2000" dirty="0" smtClean="0"/>
              <a:t>”(15-15-0513,15-15-347r1) </a:t>
            </a:r>
          </a:p>
          <a:p>
            <a:pPr lvl="1"/>
            <a:r>
              <a:rPr lang="de-DE" sz="2000" b="1" u="sng" dirty="0" err="1" smtClean="0"/>
              <a:t>Contribution</a:t>
            </a:r>
            <a:r>
              <a:rPr lang="de-DE" sz="2000" b="1" u="sng" dirty="0" smtClean="0"/>
              <a:t> #4: </a:t>
            </a:r>
            <a:r>
              <a:rPr lang="en-US" sz="2000" dirty="0" smtClean="0">
                <a:ea typeface="Times New Roman"/>
              </a:rPr>
              <a:t>ITU-R, “ITU-R Liaison-request-to IEEE on active services in the band above 275 GHz” (15-15-0517r0)</a:t>
            </a:r>
          </a:p>
          <a:p>
            <a:pPr lvl="1"/>
            <a:r>
              <a:rPr lang="de-DE" sz="2000" b="1" u="sng" dirty="0" err="1" smtClean="0"/>
              <a:t>Contribution</a:t>
            </a:r>
            <a:r>
              <a:rPr lang="de-DE" sz="2000" b="1" u="sng" dirty="0" smtClean="0"/>
              <a:t> #5: </a:t>
            </a:r>
            <a:r>
              <a:rPr lang="en-US" sz="2000" dirty="0" smtClean="0">
                <a:ea typeface="Times New Roman"/>
              </a:rPr>
              <a:t>Sebastian Rey “Evaluation Criteria Document” (15-15-0412r1)</a:t>
            </a:r>
            <a:endParaRPr lang="de-DE" sz="2000" dirty="0" smtClean="0"/>
          </a:p>
          <a:p>
            <a:pPr lvl="1"/>
            <a:endParaRPr lang="de-DE" sz="2000" dirty="0" smtClean="0"/>
          </a:p>
          <a:p>
            <a:pPr lvl="1"/>
            <a:endParaRPr lang="de-DE" sz="2000" dirty="0" smtClean="0"/>
          </a:p>
          <a:p>
            <a:endParaRPr lang="de-DE" sz="2400" dirty="0"/>
          </a:p>
        </p:txBody>
      </p:sp>
      <p:sp>
        <p:nvSpPr>
          <p:cNvPr id="2" name="Datumsplatzhalter 1"/>
          <p:cNvSpPr>
            <a:spLocks noGrp="1"/>
          </p:cNvSpPr>
          <p:nvPr>
            <p:ph type="dt" sz="half" idx="10"/>
          </p:nvPr>
        </p:nvSpPr>
        <p:spPr/>
        <p:txBody>
          <a:bodyPr/>
          <a:lstStyle/>
          <a:p>
            <a:r>
              <a:rPr lang="en-US" smtClean="0"/>
              <a:t>July 2015</a:t>
            </a:r>
            <a:endParaRPr lang="en-US" dirty="0"/>
          </a:p>
        </p:txBody>
      </p:sp>
      <p:sp>
        <p:nvSpPr>
          <p:cNvPr id="3" name="Fußzeilenplatzhalter 2"/>
          <p:cNvSpPr>
            <a:spLocks noGrp="1"/>
          </p:cNvSpPr>
          <p:nvPr>
            <p:ph type="ftr" sz="quarter" idx="11"/>
          </p:nvPr>
        </p:nvSpPr>
        <p:spPr/>
        <p:txBody>
          <a:bodyPr/>
          <a:lstStyle/>
          <a:p>
            <a:r>
              <a:rPr lang="en-US" smtClean="0"/>
              <a:t>Thomas Kürner, TU Braunschweig</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11</a:t>
            </a:fld>
            <a:endParaRPr lang="en-US"/>
          </a:p>
        </p:txBody>
      </p:sp>
    </p:spTree>
    <p:extLst>
      <p:ext uri="{BB962C8B-B14F-4D97-AF65-F5344CB8AC3E}">
        <p14:creationId xmlns:p14="http://schemas.microsoft.com/office/powerpoint/2010/main" val="15122099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&lt;July 2015&gt;</a:t>
            </a:r>
            <a:endParaRPr lang="en-US" dirty="0"/>
          </a:p>
        </p:txBody>
      </p:sp>
      <p:sp>
        <p:nvSpPr>
          <p:cNvPr id="3" name="Footer Placeholder 2"/>
          <p:cNvSpPr>
            <a:spLocks noGrp="1"/>
          </p:cNvSpPr>
          <p:nvPr>
            <p:ph type="ftr" sz="quarter" idx="11"/>
          </p:nvPr>
        </p:nvSpPr>
        <p:spPr/>
        <p:txBody>
          <a:bodyPr/>
          <a:lstStyle/>
          <a:p>
            <a:pPr>
              <a:defRPr/>
            </a:pPr>
            <a:r>
              <a:rPr lang="en-US" sz="1200" smtClean="0"/>
              <a:t>&lt;Pat Kinney&gt;, &lt;Kinney Consulting LLC&gt;</a:t>
            </a:r>
            <a:endParaRPr lang="en-US" sz="1200"/>
          </a:p>
        </p:txBody>
      </p:sp>
      <p:sp>
        <p:nvSpPr>
          <p:cNvPr id="4" name="Slide Number Placeholder 3"/>
          <p:cNvSpPr>
            <a:spLocks noGrp="1"/>
          </p:cNvSpPr>
          <p:nvPr>
            <p:ph type="sldNum" sz="quarter" idx="12"/>
          </p:nvPr>
        </p:nvSpPr>
        <p:spPr>
          <a:xfrm>
            <a:off x="4319604" y="6475413"/>
            <a:ext cx="580993" cy="184666"/>
          </a:xfrm>
        </p:spPr>
        <p:txBody>
          <a:bodyPr/>
          <a:lstStyle/>
          <a:p>
            <a:pPr>
              <a:defRPr/>
            </a:pPr>
            <a:r>
              <a:rPr lang="en-US" sz="1200" dirty="0" smtClean="0"/>
              <a:t>Slide </a:t>
            </a:r>
            <a:fld id="{03628903-88D7-C74D-8D58-8597ECE2BB7F}" type="slidenum">
              <a:rPr lang="en-US" sz="1200" smtClean="0"/>
              <a:pPr>
                <a:defRPr/>
              </a:pPr>
              <a:t>110</a:t>
            </a:fld>
            <a:endParaRPr lang="en-US" sz="1200" dirty="0"/>
          </a:p>
        </p:txBody>
      </p:sp>
      <p:sp>
        <p:nvSpPr>
          <p:cNvPr id="5" name="Rectangle 4"/>
          <p:cNvSpPr/>
          <p:nvPr/>
        </p:nvSpPr>
        <p:spPr>
          <a:xfrm>
            <a:off x="304800" y="1447800"/>
            <a:ext cx="8534400" cy="4524315"/>
          </a:xfrm>
          <a:prstGeom prst="rect">
            <a:avLst/>
          </a:prstGeom>
        </p:spPr>
        <p:txBody>
          <a:bodyPr wrap="square">
            <a:spAutoFit/>
          </a:bodyPr>
          <a:lstStyle/>
          <a:p>
            <a:r>
              <a:rPr lang="en-US" sz="2400" dirty="0" smtClean="0"/>
              <a:t>The </a:t>
            </a:r>
            <a:r>
              <a:rPr lang="en-US" sz="2400" dirty="0"/>
              <a:t>6TiSCH architecture defines four ways a schedule can be </a:t>
            </a:r>
            <a:r>
              <a:rPr lang="en-US" sz="2400" dirty="0" smtClean="0"/>
              <a:t>managed and </a:t>
            </a:r>
            <a:r>
              <a:rPr lang="en-US" sz="2400" dirty="0" err="1"/>
              <a:t>TimeSlots</a:t>
            </a:r>
            <a:r>
              <a:rPr lang="en-US" sz="2400" dirty="0"/>
              <a:t> can be allocated: </a:t>
            </a:r>
            <a:endParaRPr lang="en-US" sz="2400" dirty="0" smtClean="0"/>
          </a:p>
          <a:p>
            <a:pPr marL="457200" indent="-457200">
              <a:buFont typeface="+mj-lt"/>
              <a:buAutoNum type="arabicPeriod"/>
            </a:pPr>
            <a:r>
              <a:rPr lang="en-US" sz="2400" dirty="0" smtClean="0"/>
              <a:t>Static Scheduling </a:t>
            </a:r>
          </a:p>
          <a:p>
            <a:pPr marL="457200" indent="-457200">
              <a:buFont typeface="+mj-lt"/>
              <a:buAutoNum type="arabicPeriod"/>
            </a:pPr>
            <a:r>
              <a:rPr lang="en-US" sz="2400" dirty="0"/>
              <a:t>N</a:t>
            </a:r>
            <a:r>
              <a:rPr lang="en-US" sz="2400" dirty="0" smtClean="0"/>
              <a:t>eighbor</a:t>
            </a:r>
            <a:r>
              <a:rPr lang="en-US" sz="2400" dirty="0"/>
              <a:t>-to</a:t>
            </a:r>
            <a:r>
              <a:rPr lang="en-US" sz="2400" dirty="0" smtClean="0"/>
              <a:t>-Neighbor Scheduling </a:t>
            </a:r>
          </a:p>
          <a:p>
            <a:pPr marL="457200" indent="-457200">
              <a:buFont typeface="+mj-lt"/>
              <a:buAutoNum type="arabicPeriod"/>
            </a:pPr>
            <a:r>
              <a:rPr lang="en-US" sz="2400" dirty="0"/>
              <a:t>R</a:t>
            </a:r>
            <a:r>
              <a:rPr lang="en-US" sz="2400" dirty="0" smtClean="0"/>
              <a:t>emote </a:t>
            </a:r>
            <a:r>
              <a:rPr lang="en-US" sz="2400" dirty="0"/>
              <a:t>monitoring and S</a:t>
            </a:r>
            <a:r>
              <a:rPr lang="en-US" sz="2400" dirty="0" smtClean="0"/>
              <a:t>cheduling management</a:t>
            </a:r>
          </a:p>
          <a:p>
            <a:pPr marL="457200" indent="-457200">
              <a:buFont typeface="+mj-lt"/>
              <a:buAutoNum type="arabicPeriod"/>
            </a:pPr>
            <a:r>
              <a:rPr lang="en-US" sz="2400" dirty="0" smtClean="0"/>
              <a:t>Hop</a:t>
            </a:r>
            <a:r>
              <a:rPr lang="en-US" sz="2400" dirty="0"/>
              <a:t>-by-hop scheduling. </a:t>
            </a:r>
            <a:endParaRPr lang="en-US" sz="2400" dirty="0" smtClean="0"/>
          </a:p>
          <a:p>
            <a:endParaRPr lang="en-US" sz="2400" dirty="0" smtClean="0"/>
          </a:p>
          <a:p>
            <a:r>
              <a:rPr lang="en-US" sz="2400" dirty="0" smtClean="0"/>
              <a:t>In </a:t>
            </a:r>
            <a:r>
              <a:rPr lang="en-US" sz="2400" dirty="0"/>
              <a:t>the case of remote monitoring </a:t>
            </a:r>
            <a:r>
              <a:rPr lang="en-US" sz="2400" dirty="0" smtClean="0"/>
              <a:t>and scheduling </a:t>
            </a:r>
            <a:r>
              <a:rPr lang="en-US" sz="2400" dirty="0"/>
              <a:t>management, </a:t>
            </a:r>
            <a:r>
              <a:rPr lang="en-US" sz="2400" dirty="0" err="1"/>
              <a:t>TimeSlots</a:t>
            </a:r>
            <a:r>
              <a:rPr lang="en-US" sz="2400" dirty="0"/>
              <a:t> and other device resources </a:t>
            </a:r>
            <a:r>
              <a:rPr lang="en-US" sz="2400" dirty="0" smtClean="0"/>
              <a:t>are managed </a:t>
            </a:r>
            <a:r>
              <a:rPr lang="en-US" sz="2400" dirty="0"/>
              <a:t>by an abstract Network Management Entity (NME), which </a:t>
            </a:r>
            <a:r>
              <a:rPr lang="en-US" sz="2400" dirty="0" smtClean="0"/>
              <a:t>may cooperate </a:t>
            </a:r>
            <a:r>
              <a:rPr lang="en-US" sz="2400" dirty="0"/>
              <a:t>with the PCE in order to minimize the interaction with </a:t>
            </a:r>
            <a:r>
              <a:rPr lang="en-US" sz="2400" dirty="0" smtClean="0"/>
              <a:t>and the </a:t>
            </a:r>
            <a:r>
              <a:rPr lang="en-US" sz="2400" dirty="0"/>
              <a:t>load on </a:t>
            </a:r>
            <a:r>
              <a:rPr lang="en-US" sz="2400" dirty="0" smtClean="0"/>
              <a:t>the constrained </a:t>
            </a:r>
            <a:r>
              <a:rPr lang="en-US" sz="2400" dirty="0"/>
              <a:t>device</a:t>
            </a:r>
            <a:r>
              <a:rPr lang="en-US" sz="2400" dirty="0" smtClean="0"/>
              <a:t>.</a:t>
            </a:r>
            <a:endParaRPr lang="en-US" sz="2400" dirty="0"/>
          </a:p>
        </p:txBody>
      </p:sp>
      <p:sp>
        <p:nvSpPr>
          <p:cNvPr id="6" name="Rectangle 5"/>
          <p:cNvSpPr/>
          <p:nvPr/>
        </p:nvSpPr>
        <p:spPr>
          <a:xfrm>
            <a:off x="457200" y="685800"/>
            <a:ext cx="8353569" cy="584776"/>
          </a:xfrm>
          <a:prstGeom prst="rect">
            <a:avLst/>
          </a:prstGeom>
        </p:spPr>
        <p:txBody>
          <a:bodyPr wrap="none">
            <a:spAutoFit/>
          </a:bodyPr>
          <a:lstStyle/>
          <a:p>
            <a:r>
              <a:rPr lang="en-US" sz="3200" b="1" dirty="0"/>
              <a:t>6TISCH </a:t>
            </a:r>
            <a:r>
              <a:rPr lang="en-US" sz="3200" b="1" dirty="0" smtClean="0"/>
              <a:t>Architecture – Schedule Management </a:t>
            </a:r>
            <a:endParaRPr lang="en-US" sz="3200" dirty="0"/>
          </a:p>
        </p:txBody>
      </p:sp>
    </p:spTree>
    <p:extLst>
      <p:ext uri="{BB962C8B-B14F-4D97-AF65-F5344CB8AC3E}">
        <p14:creationId xmlns:p14="http://schemas.microsoft.com/office/powerpoint/2010/main" val="1376195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&lt;July 2015&gt;</a:t>
            </a:r>
            <a:endParaRPr lang="en-US" dirty="0"/>
          </a:p>
        </p:txBody>
      </p:sp>
      <p:sp>
        <p:nvSpPr>
          <p:cNvPr id="3" name="Footer Placeholder 2"/>
          <p:cNvSpPr>
            <a:spLocks noGrp="1"/>
          </p:cNvSpPr>
          <p:nvPr>
            <p:ph type="ftr" sz="quarter" idx="11"/>
          </p:nvPr>
        </p:nvSpPr>
        <p:spPr/>
        <p:txBody>
          <a:bodyPr/>
          <a:lstStyle/>
          <a:p>
            <a:pPr>
              <a:defRPr/>
            </a:pPr>
            <a:r>
              <a:rPr lang="en-US" sz="1200" smtClean="0"/>
              <a:t>&lt;Pat Kinney&gt;, &lt;Kinney Consulting LLC&gt;</a:t>
            </a:r>
            <a:endParaRPr lang="en-US" sz="1200"/>
          </a:p>
        </p:txBody>
      </p:sp>
      <p:sp>
        <p:nvSpPr>
          <p:cNvPr id="4" name="Slide Number Placeholder 3"/>
          <p:cNvSpPr>
            <a:spLocks noGrp="1"/>
          </p:cNvSpPr>
          <p:nvPr>
            <p:ph type="sldNum" sz="quarter" idx="12"/>
          </p:nvPr>
        </p:nvSpPr>
        <p:spPr>
          <a:xfrm>
            <a:off x="4319604" y="6475413"/>
            <a:ext cx="580993" cy="184666"/>
          </a:xfrm>
        </p:spPr>
        <p:txBody>
          <a:bodyPr/>
          <a:lstStyle/>
          <a:p>
            <a:pPr>
              <a:defRPr/>
            </a:pPr>
            <a:r>
              <a:rPr lang="en-US" sz="1200" dirty="0" smtClean="0"/>
              <a:t>Slide </a:t>
            </a:r>
            <a:fld id="{03628903-88D7-C74D-8D58-8597ECE2BB7F}" type="slidenum">
              <a:rPr lang="en-US" sz="1200" smtClean="0"/>
              <a:pPr>
                <a:defRPr/>
              </a:pPr>
              <a:t>111</a:t>
            </a:fld>
            <a:endParaRPr lang="en-US" sz="1200" dirty="0"/>
          </a:p>
        </p:txBody>
      </p:sp>
      <p:sp>
        <p:nvSpPr>
          <p:cNvPr id="5" name="Rectangle 4"/>
          <p:cNvSpPr/>
          <p:nvPr/>
        </p:nvSpPr>
        <p:spPr>
          <a:xfrm>
            <a:off x="457200" y="2057400"/>
            <a:ext cx="8534400" cy="2246769"/>
          </a:xfrm>
          <a:prstGeom prst="rect">
            <a:avLst/>
          </a:prstGeom>
        </p:spPr>
        <p:txBody>
          <a:bodyPr wrap="square">
            <a:spAutoFit/>
          </a:bodyPr>
          <a:lstStyle/>
          <a:p>
            <a:r>
              <a:rPr lang="en-US" sz="2000" dirty="0" smtClean="0"/>
              <a:t> The </a:t>
            </a:r>
            <a:r>
              <a:rPr lang="en-US" sz="2000" dirty="0"/>
              <a:t>6TiSCH architecture supports three different forwarding </a:t>
            </a:r>
            <a:r>
              <a:rPr lang="en-US" sz="2000" dirty="0" smtClean="0"/>
              <a:t>models:</a:t>
            </a:r>
            <a:endParaRPr lang="en-US" sz="2000" dirty="0"/>
          </a:p>
          <a:p>
            <a:pPr marL="457200" indent="-457200">
              <a:buFont typeface="+mj-lt"/>
              <a:buAutoNum type="arabicPeriod"/>
            </a:pPr>
            <a:r>
              <a:rPr lang="en-US" sz="2000" dirty="0"/>
              <a:t> G-MPLS Track Forwarding, which switches a frame received at </a:t>
            </a:r>
            <a:r>
              <a:rPr lang="en-US" sz="2000" dirty="0" smtClean="0"/>
              <a:t>a particular </a:t>
            </a:r>
            <a:r>
              <a:rPr lang="en-US" sz="2000" dirty="0" err="1"/>
              <a:t>TimeSlot</a:t>
            </a:r>
            <a:r>
              <a:rPr lang="en-US" sz="2000" dirty="0"/>
              <a:t> into another </a:t>
            </a:r>
            <a:r>
              <a:rPr lang="en-US" sz="2000" dirty="0" err="1" smtClean="0"/>
              <a:t>TimeSlot</a:t>
            </a:r>
            <a:r>
              <a:rPr lang="en-US" sz="2000" dirty="0" smtClean="0"/>
              <a:t> </a:t>
            </a:r>
            <a:r>
              <a:rPr lang="en-US" sz="2000" dirty="0"/>
              <a:t>at Layer-</a:t>
            </a:r>
            <a:r>
              <a:rPr lang="en-US" sz="2000" dirty="0" smtClean="0"/>
              <a:t>2</a:t>
            </a:r>
          </a:p>
          <a:p>
            <a:pPr marL="457200" indent="-457200">
              <a:buFont typeface="+mj-lt"/>
              <a:buAutoNum type="arabicPeriod"/>
            </a:pPr>
            <a:r>
              <a:rPr lang="en-US" sz="2000" dirty="0" smtClean="0"/>
              <a:t>6LoWPAN Fragment </a:t>
            </a:r>
            <a:r>
              <a:rPr lang="en-US" sz="2000" dirty="0"/>
              <a:t>Forwarding, which allows to forward individual </a:t>
            </a:r>
            <a:r>
              <a:rPr lang="en-US" sz="2000" dirty="0" smtClean="0"/>
              <a:t>6loWPAN fragments </a:t>
            </a:r>
            <a:r>
              <a:rPr lang="en-US" sz="2000" dirty="0"/>
              <a:t>along the route set by the first fragment, and </a:t>
            </a:r>
            <a:endParaRPr lang="en-US" sz="2000" dirty="0" smtClean="0"/>
          </a:p>
          <a:p>
            <a:pPr marL="457200" indent="-457200">
              <a:buFont typeface="+mj-lt"/>
              <a:buAutoNum type="arabicPeriod"/>
            </a:pPr>
            <a:r>
              <a:rPr lang="en-US" sz="2000" dirty="0" smtClean="0"/>
              <a:t>Classical IPv6 </a:t>
            </a:r>
            <a:r>
              <a:rPr lang="en-US" sz="2000" dirty="0"/>
              <a:t>Forwarding, where the node selects a feasible successor </a:t>
            </a:r>
            <a:r>
              <a:rPr lang="en-US" sz="2000" dirty="0" smtClean="0"/>
              <a:t>at Layer</a:t>
            </a:r>
            <a:r>
              <a:rPr lang="en-US" sz="2000" dirty="0"/>
              <a:t>-3 on a per packet basis, based on its routing table.</a:t>
            </a:r>
          </a:p>
        </p:txBody>
      </p:sp>
      <p:sp>
        <p:nvSpPr>
          <p:cNvPr id="6" name="Rectangle 5"/>
          <p:cNvSpPr/>
          <p:nvPr/>
        </p:nvSpPr>
        <p:spPr>
          <a:xfrm>
            <a:off x="457200" y="838200"/>
            <a:ext cx="7852029" cy="584776"/>
          </a:xfrm>
          <a:prstGeom prst="rect">
            <a:avLst/>
          </a:prstGeom>
        </p:spPr>
        <p:txBody>
          <a:bodyPr wrap="none">
            <a:spAutoFit/>
          </a:bodyPr>
          <a:lstStyle/>
          <a:p>
            <a:r>
              <a:rPr lang="en-US" sz="3200" b="1" dirty="0"/>
              <a:t>6TISCH Architecture – </a:t>
            </a:r>
            <a:r>
              <a:rPr lang="en-US" sz="3200" b="1" dirty="0" smtClean="0"/>
              <a:t>Forwarding Models</a:t>
            </a:r>
            <a:endParaRPr lang="en-US" sz="3200" dirty="0"/>
          </a:p>
        </p:txBody>
      </p:sp>
    </p:spTree>
    <p:extLst>
      <p:ext uri="{BB962C8B-B14F-4D97-AF65-F5344CB8AC3E}">
        <p14:creationId xmlns:p14="http://schemas.microsoft.com/office/powerpoint/2010/main" val="2255167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112</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112</a:t>
            </a:fld>
            <a:endParaRPr lang="en-US"/>
          </a:p>
        </p:txBody>
      </p:sp>
      <p:sp>
        <p:nvSpPr>
          <p:cNvPr id="21509" name="Rectangle 2"/>
          <p:cNvSpPr>
            <a:spLocks noGrp="1" noChangeArrowheads="1"/>
          </p:cNvSpPr>
          <p:nvPr>
            <p:ph type="title" idx="4294967295"/>
          </p:nvPr>
        </p:nvSpPr>
        <p:spPr>
          <a:xfrm>
            <a:off x="533400" y="533400"/>
            <a:ext cx="7772400" cy="990600"/>
          </a:xfrm>
        </p:spPr>
        <p:txBody>
          <a:bodyPr/>
          <a:lstStyle/>
          <a:p>
            <a:r>
              <a:rPr lang="en-US" b="1" dirty="0">
                <a:latin typeface="Times New Roman" charset="0"/>
                <a:ea typeface="ＭＳ Ｐゴシック" charset="0"/>
                <a:cs typeface="ＭＳ Ｐゴシック" charset="0"/>
              </a:rPr>
              <a:t>Meeting </a:t>
            </a:r>
            <a:r>
              <a:rPr lang="en-US" b="1" dirty="0" smtClean="0">
                <a:latin typeface="Times New Roman" charset="0"/>
                <a:ea typeface="ＭＳ Ｐゴシック" charset="0"/>
                <a:cs typeface="ＭＳ Ｐゴシック" charset="0"/>
              </a:rPr>
              <a:t>Accomplishments</a:t>
            </a:r>
            <a:br>
              <a:rPr lang="en-US" b="1" dirty="0" smtClean="0">
                <a:latin typeface="Times New Roman" charset="0"/>
                <a:ea typeface="ＭＳ Ｐゴシック" charset="0"/>
                <a:cs typeface="ＭＳ Ｐゴシック" charset="0"/>
              </a:rPr>
            </a:b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152400" y="1295400"/>
            <a:ext cx="883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914400" lvl="1" indent="-457200">
              <a:buClr>
                <a:srgbClr val="FF0000"/>
              </a:buClr>
              <a:buFont typeface="Wingdings" charset="2"/>
              <a:buChar char="q"/>
            </a:pPr>
            <a:r>
              <a:rPr lang="en-US" sz="2800" dirty="0" smtClean="0"/>
              <a:t>No changes to 802.15.4 required</a:t>
            </a:r>
          </a:p>
          <a:p>
            <a:pPr marL="914400" lvl="1" indent="-457200">
              <a:buClr>
                <a:srgbClr val="FF0000"/>
              </a:buClr>
              <a:buFont typeface="Wingdings" charset="2"/>
              <a:buChar char="q"/>
            </a:pPr>
            <a:r>
              <a:rPr lang="en-US" sz="2800" b="1" dirty="0" smtClean="0"/>
              <a:t> </a:t>
            </a:r>
            <a:r>
              <a:rPr lang="en-US" sz="2800" dirty="0" smtClean="0"/>
              <a:t>Guide would be very helpful, but could use white paper on bit ordering examples</a:t>
            </a:r>
          </a:p>
        </p:txBody>
      </p:sp>
    </p:spTree>
    <p:extLst>
      <p:ext uri="{BB962C8B-B14F-4D97-AF65-F5344CB8AC3E}">
        <p14:creationId xmlns:p14="http://schemas.microsoft.com/office/powerpoint/2010/main" val="93322877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113</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113</a:t>
            </a:fld>
            <a:endParaRPr lang="en-US"/>
          </a:p>
        </p:txBody>
      </p:sp>
      <p:sp>
        <p:nvSpPr>
          <p:cNvPr id="21509" name="Rectangle 2"/>
          <p:cNvSpPr>
            <a:spLocks noGrp="1" noChangeArrowheads="1"/>
          </p:cNvSpPr>
          <p:nvPr>
            <p:ph type="title" idx="4294967295"/>
          </p:nvPr>
        </p:nvSpPr>
        <p:spPr>
          <a:xfrm>
            <a:off x="533400" y="685800"/>
            <a:ext cx="8458200" cy="762000"/>
          </a:xfrm>
        </p:spPr>
        <p:txBody>
          <a:bodyPr/>
          <a:lstStyle/>
          <a:p>
            <a:r>
              <a:rPr lang="en-US" b="1" dirty="0" smtClean="0">
                <a:latin typeface="Times New Roman" charset="0"/>
                <a:ea typeface="ＭＳ Ｐゴシック" charset="0"/>
                <a:cs typeface="ＭＳ Ｐゴシック" charset="0"/>
              </a:rPr>
              <a:t>IETF 6TISCH Mailing List Information</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228600" y="1600200"/>
            <a:ext cx="876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600" u="sng" dirty="0" smtClean="0">
                <a:ln>
                  <a:solidFill>
                    <a:srgbClr val="0000FF"/>
                  </a:solidFill>
                </a:ln>
                <a:hlinkClick r:id="rId3"/>
              </a:rPr>
              <a:t>6tisch</a:t>
            </a:r>
            <a:r>
              <a:rPr lang="en-US" sz="3600" u="sng" dirty="0">
                <a:ln>
                  <a:solidFill>
                    <a:srgbClr val="0000FF"/>
                  </a:solidFill>
                </a:ln>
                <a:hlinkClick r:id="rId3"/>
              </a:rPr>
              <a:t>@</a:t>
            </a:r>
            <a:r>
              <a:rPr lang="en-US" sz="3600" u="sng" dirty="0" smtClean="0">
                <a:ln>
                  <a:solidFill>
                    <a:srgbClr val="0000FF"/>
                  </a:solidFill>
                </a:ln>
                <a:hlinkClick r:id="rId3"/>
              </a:rPr>
              <a:t>ietf.org</a:t>
            </a:r>
          </a:p>
          <a:p>
            <a:endParaRPr lang="en-US" sz="3600" u="sng" dirty="0">
              <a:ln>
                <a:solidFill>
                  <a:srgbClr val="0000FF"/>
                </a:solidFill>
              </a:ln>
              <a:hlinkClick r:id="rId3"/>
            </a:endParaRPr>
          </a:p>
          <a:p>
            <a:r>
              <a:rPr lang="en-US" sz="3600" u="sng" dirty="0">
                <a:ln>
                  <a:solidFill>
                    <a:srgbClr val="0000FF"/>
                  </a:solidFill>
                </a:ln>
                <a:hlinkClick r:id="rId4"/>
              </a:rPr>
              <a:t>https://www.ietf.org/mailman/listinfo/6tisch</a:t>
            </a:r>
            <a:endParaRPr lang="en-US" sz="2800" dirty="0" smtClean="0">
              <a:ln>
                <a:solidFill>
                  <a:srgbClr val="0000FF"/>
                </a:solidFill>
              </a:ln>
            </a:endParaRPr>
          </a:p>
        </p:txBody>
      </p:sp>
    </p:spTree>
    <p:extLst>
      <p:ext uri="{BB962C8B-B14F-4D97-AF65-F5344CB8AC3E}">
        <p14:creationId xmlns:p14="http://schemas.microsoft.com/office/powerpoint/2010/main" val="33142556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114</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114</a:t>
            </a:fld>
            <a:endParaRPr lang="en-US"/>
          </a:p>
        </p:txBody>
      </p:sp>
      <p:sp>
        <p:nvSpPr>
          <p:cNvPr id="21509" name="Rectangle 2"/>
          <p:cNvSpPr>
            <a:spLocks noGrp="1" noChangeArrowheads="1"/>
          </p:cNvSpPr>
          <p:nvPr>
            <p:ph type="title" idx="4294967295"/>
          </p:nvPr>
        </p:nvSpPr>
        <p:spPr>
          <a:xfrm>
            <a:off x="533400" y="762000"/>
            <a:ext cx="7772400" cy="762000"/>
          </a:xfrm>
        </p:spPr>
        <p:txBody>
          <a:bodyPr/>
          <a:lstStyle/>
          <a:p>
            <a:r>
              <a:rPr lang="en-US" b="1" dirty="0" smtClean="0">
                <a:latin typeface="Times New Roman" charset="0"/>
                <a:ea typeface="ＭＳ Ｐゴシック" charset="0"/>
                <a:cs typeface="ＭＳ Ｐゴシック" charset="0"/>
              </a:rPr>
              <a:t>IG 6TISCH reflector information</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228600" y="1295400"/>
            <a:ext cx="8763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en-US" sz="2400" dirty="0" smtClean="0">
              <a:hlinkClick r:id="rId3"/>
            </a:endParaRPr>
          </a:p>
          <a:p>
            <a:r>
              <a:rPr lang="en-US" sz="3200" b="1" dirty="0">
                <a:ln>
                  <a:solidFill>
                    <a:srgbClr val="0000FF"/>
                  </a:solidFill>
                </a:ln>
                <a:hlinkClick r:id="rId4" action="ppaction://hlinkfile"/>
              </a:rPr>
              <a:t>stds-802-15-</a:t>
            </a:r>
            <a:r>
              <a:rPr lang="en-US" sz="3200" b="1" dirty="0" smtClean="0">
                <a:ln>
                  <a:solidFill>
                    <a:srgbClr val="0000FF"/>
                  </a:solidFill>
                </a:ln>
                <a:hlinkClick r:id="rId4" action="ppaction://hlinkfile"/>
              </a:rPr>
              <a:t>ig6t@</a:t>
            </a:r>
            <a:r>
              <a:rPr lang="en-US" sz="3200" b="1" dirty="0">
                <a:ln>
                  <a:solidFill>
                    <a:srgbClr val="0000FF"/>
                  </a:solidFill>
                </a:ln>
                <a:hlinkClick r:id="rId4" action="ppaction://hlinkfile"/>
              </a:rPr>
              <a:t>listserv.ieee.org</a:t>
            </a:r>
            <a:endParaRPr lang="en-US" sz="3200" dirty="0">
              <a:ln>
                <a:solidFill>
                  <a:srgbClr val="0000FF"/>
                </a:solidFill>
              </a:ln>
              <a:hlinkClick r:id="rId3"/>
            </a:endParaRPr>
          </a:p>
          <a:p>
            <a:endParaRPr lang="en-US" sz="3200" dirty="0" smtClean="0">
              <a:ln>
                <a:solidFill>
                  <a:srgbClr val="0000FF"/>
                </a:solidFill>
              </a:ln>
              <a:hlinkClick r:id="rId3"/>
            </a:endParaRPr>
          </a:p>
          <a:p>
            <a:endParaRPr lang="en-US" sz="3200" dirty="0">
              <a:ln>
                <a:solidFill>
                  <a:srgbClr val="0000FF"/>
                </a:solidFill>
              </a:ln>
              <a:hlinkClick r:id="rId3"/>
            </a:endParaRPr>
          </a:p>
          <a:p>
            <a:r>
              <a:rPr lang="en-US" sz="3200" dirty="0" smtClean="0">
                <a:ln>
                  <a:solidFill>
                    <a:srgbClr val="0000FF"/>
                  </a:solidFill>
                </a:ln>
                <a:hlinkClick r:id="rId3"/>
              </a:rPr>
              <a:t>http</a:t>
            </a:r>
            <a:r>
              <a:rPr lang="en-US" sz="3200" dirty="0">
                <a:ln>
                  <a:solidFill>
                    <a:srgbClr val="0000FF"/>
                  </a:solidFill>
                </a:ln>
                <a:hlinkClick r:id="rId3"/>
              </a:rPr>
              <a:t>://grouper.ieee.org/groups/802/15/pub/</a:t>
            </a:r>
            <a:r>
              <a:rPr lang="en-US" sz="3200" dirty="0" smtClean="0">
                <a:ln>
                  <a:solidFill>
                    <a:srgbClr val="0000FF"/>
                  </a:solidFill>
                </a:ln>
                <a:hlinkClick r:id="rId3"/>
              </a:rPr>
              <a:t>Subscribe.html</a:t>
            </a:r>
            <a:endParaRPr lang="en-US" sz="3200" dirty="0" smtClean="0">
              <a:ln>
                <a:solidFill>
                  <a:srgbClr val="0000FF"/>
                </a:solidFill>
              </a:ln>
            </a:endParaRPr>
          </a:p>
        </p:txBody>
      </p:sp>
    </p:spTree>
    <p:extLst>
      <p:ext uri="{BB962C8B-B14F-4D97-AF65-F5344CB8AC3E}">
        <p14:creationId xmlns:p14="http://schemas.microsoft.com/office/powerpoint/2010/main" val="35955346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115</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115</a:t>
            </a:fld>
            <a:endParaRPr lang="en-US"/>
          </a:p>
        </p:txBody>
      </p:sp>
      <p:sp>
        <p:nvSpPr>
          <p:cNvPr id="21509" name="Rectangle 2"/>
          <p:cNvSpPr>
            <a:spLocks noGrp="1" noChangeArrowheads="1"/>
          </p:cNvSpPr>
          <p:nvPr>
            <p:ph type="title" idx="4294967295"/>
          </p:nvPr>
        </p:nvSpPr>
        <p:spPr>
          <a:xfrm>
            <a:off x="457200" y="609600"/>
            <a:ext cx="8305800" cy="762000"/>
          </a:xfrm>
        </p:spPr>
        <p:txBody>
          <a:bodyPr/>
          <a:lstStyle/>
          <a:p>
            <a:r>
              <a:rPr lang="en-US" b="1" dirty="0" smtClean="0">
                <a:latin typeface="Times New Roman" charset="0"/>
                <a:ea typeface="ＭＳ Ｐゴシック" charset="0"/>
                <a:cs typeface="ＭＳ Ｐゴシック" charset="0"/>
              </a:rPr>
              <a:t>IETF 6tisch Working Group Scope</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228600" y="1600200"/>
            <a:ext cx="876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fontAlgn="b" hangingPunct="0">
              <a:buClr>
                <a:srgbClr val="FF0000"/>
              </a:buClr>
            </a:pPr>
            <a:endParaRPr lang="en-US" sz="2800" dirty="0" smtClean="0"/>
          </a:p>
        </p:txBody>
      </p:sp>
      <p:sp>
        <p:nvSpPr>
          <p:cNvPr id="3" name="Rectangle 2"/>
          <p:cNvSpPr/>
          <p:nvPr/>
        </p:nvSpPr>
        <p:spPr>
          <a:xfrm>
            <a:off x="304800" y="1371600"/>
            <a:ext cx="8534400" cy="4385816"/>
          </a:xfrm>
          <a:prstGeom prst="rect">
            <a:avLst/>
          </a:prstGeom>
        </p:spPr>
        <p:txBody>
          <a:bodyPr wrap="square">
            <a:spAutoFit/>
          </a:bodyPr>
          <a:lstStyle/>
          <a:p>
            <a:r>
              <a:rPr lang="en-US" sz="1800" b="1" dirty="0"/>
              <a:t>6tisch </a:t>
            </a:r>
            <a:r>
              <a:rPr lang="en-US" sz="1800" b="1" dirty="0" smtClean="0"/>
              <a:t>Goal</a:t>
            </a:r>
            <a:r>
              <a:rPr lang="en-US" sz="1800" dirty="0" smtClean="0"/>
              <a:t>: </a:t>
            </a:r>
            <a:r>
              <a:rPr lang="en-US" sz="1600" dirty="0" smtClean="0"/>
              <a:t>The </a:t>
            </a:r>
            <a:r>
              <a:rPr lang="en-US" sz="1600" dirty="0"/>
              <a:t>6tisch Working Group is focused upon enabling IPv6 over the TSCH mode of the IEEE802.15.4e standard. The extent of the problem space for the WG is one or more Low Power and Lossy Networks (LLNs), eventually federated through a common backbone link via one or more LLN Border Routers (LBRs).</a:t>
            </a:r>
          </a:p>
          <a:p>
            <a:pPr marL="4763">
              <a:spcBef>
                <a:spcPts val="600"/>
              </a:spcBef>
            </a:pPr>
            <a:r>
              <a:rPr lang="en-US" sz="1800" b="1" dirty="0"/>
              <a:t>Work Item </a:t>
            </a:r>
            <a:r>
              <a:rPr lang="en-US" sz="1800" b="1" dirty="0" smtClean="0"/>
              <a:t>1</a:t>
            </a:r>
            <a:r>
              <a:rPr lang="en-US" sz="1800" dirty="0" smtClean="0"/>
              <a:t>: </a:t>
            </a:r>
            <a:r>
              <a:rPr lang="en-US" sz="1600" dirty="0" smtClean="0"/>
              <a:t>Produce </a:t>
            </a:r>
            <a:r>
              <a:rPr lang="en-US" sz="1600" dirty="0"/>
              <a:t>"</a:t>
            </a:r>
            <a:r>
              <a:rPr lang="en-US" sz="1600" b="1" dirty="0"/>
              <a:t>6TiSCH architecture</a:t>
            </a:r>
            <a:r>
              <a:rPr lang="en-US" sz="1600" dirty="0"/>
              <a:t>" to describe the design of 6TiSCH  networks. This document will highlight the different architectural blocks and signaling flows, including the operation of the network in the presence of </a:t>
            </a:r>
            <a:r>
              <a:rPr lang="en-US" sz="1600" b="1" dirty="0"/>
              <a:t>multiple LBRs</a:t>
            </a:r>
            <a:r>
              <a:rPr lang="en-US" sz="1600" dirty="0"/>
              <a:t>. Initially, the document will focus on </a:t>
            </a:r>
            <a:r>
              <a:rPr lang="en-US" sz="1600" b="1" dirty="0"/>
              <a:t>distributed routing operation over a static TSCH schedule</a:t>
            </a:r>
            <a:r>
              <a:rPr lang="en-US" sz="1600" dirty="0"/>
              <a:t>.</a:t>
            </a:r>
          </a:p>
          <a:p>
            <a:pPr>
              <a:spcBef>
                <a:spcPts val="600"/>
              </a:spcBef>
            </a:pPr>
            <a:r>
              <a:rPr lang="en-US" sz="1800" b="1" dirty="0"/>
              <a:t>Work Item </a:t>
            </a:r>
            <a:r>
              <a:rPr lang="en-US" sz="1800" b="1" dirty="0" smtClean="0"/>
              <a:t>2</a:t>
            </a:r>
            <a:r>
              <a:rPr lang="en-US" sz="1800" dirty="0" smtClean="0"/>
              <a:t>: </a:t>
            </a:r>
            <a:r>
              <a:rPr lang="en-US" sz="1600" dirty="0" smtClean="0"/>
              <a:t>Produce </a:t>
            </a:r>
            <a:r>
              <a:rPr lang="en-US" sz="1600" dirty="0"/>
              <a:t>an </a:t>
            </a:r>
            <a:r>
              <a:rPr lang="en-US" sz="1600" b="1" dirty="0"/>
              <a:t>Information Model</a:t>
            </a:r>
            <a:r>
              <a:rPr lang="en-US" sz="1600" dirty="0"/>
              <a:t> containing the management requirements of a 6TiSCH node. This includes describing how an entity can manage the TSCH schedule on a 6TiSCH node, and query timeslot information from that node. A data model mapping for an existing protocol (such as Concise Binary Object Representation (</a:t>
            </a:r>
            <a:r>
              <a:rPr lang="en-US" sz="1600" b="1" dirty="0"/>
              <a:t>CBOR</a:t>
            </a:r>
            <a:r>
              <a:rPr lang="en-US" sz="1600" dirty="0"/>
              <a:t>) over the Constrained Application Protocol (</a:t>
            </a:r>
            <a:r>
              <a:rPr lang="en-US" sz="1600" b="1" dirty="0" err="1"/>
              <a:t>CoAP</a:t>
            </a:r>
            <a:r>
              <a:rPr lang="en-US" sz="1600" dirty="0"/>
              <a:t>)) will be provided.</a:t>
            </a:r>
          </a:p>
          <a:p>
            <a:pPr>
              <a:spcBef>
                <a:spcPts val="600"/>
              </a:spcBef>
            </a:pPr>
            <a:r>
              <a:rPr lang="en-US" sz="1800" b="1" dirty="0" smtClean="0"/>
              <a:t>Work </a:t>
            </a:r>
            <a:r>
              <a:rPr lang="en-US" sz="1800" b="1" dirty="0"/>
              <a:t>Item </a:t>
            </a:r>
            <a:r>
              <a:rPr lang="en-US" sz="1800" b="1" dirty="0" smtClean="0"/>
              <a:t>3</a:t>
            </a:r>
            <a:r>
              <a:rPr lang="en-US" sz="1800" dirty="0" smtClean="0"/>
              <a:t>: </a:t>
            </a:r>
            <a:r>
              <a:rPr lang="en-US" sz="1600" dirty="0" smtClean="0"/>
              <a:t>Produce </a:t>
            </a:r>
            <a:r>
              <a:rPr lang="en-US" sz="1600" dirty="0"/>
              <a:t>"</a:t>
            </a:r>
            <a:r>
              <a:rPr lang="en-US" sz="1600" b="1" dirty="0"/>
              <a:t>Minimal 6TiSCH Configuration</a:t>
            </a:r>
            <a:r>
              <a:rPr lang="en-US" sz="1600" dirty="0"/>
              <a:t>" defining how to build a 6TiSCH network using the Routing Protocol for LLNs (</a:t>
            </a:r>
            <a:r>
              <a:rPr lang="en-US" sz="1600" b="1" dirty="0"/>
              <a:t>RPL</a:t>
            </a:r>
            <a:r>
              <a:rPr lang="en-US" sz="1600" dirty="0"/>
              <a:t>) and a </a:t>
            </a:r>
            <a:r>
              <a:rPr lang="en-US" sz="1600" b="1" dirty="0"/>
              <a:t>static TSCH schedule</a:t>
            </a:r>
            <a:r>
              <a:rPr lang="en-US" sz="1600" dirty="0"/>
              <a:t>. It is expected that RPL and the Objective Function 0 (</a:t>
            </a:r>
            <a:r>
              <a:rPr lang="en-US" sz="1600" b="1" dirty="0"/>
              <a:t>OF0</a:t>
            </a:r>
            <a:r>
              <a:rPr lang="en-US" sz="1600" dirty="0"/>
              <a:t>) will be reused as-is.</a:t>
            </a:r>
          </a:p>
        </p:txBody>
      </p:sp>
    </p:spTree>
    <p:extLst>
      <p:ext uri="{BB962C8B-B14F-4D97-AF65-F5344CB8AC3E}">
        <p14:creationId xmlns:p14="http://schemas.microsoft.com/office/powerpoint/2010/main" val="2223516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&lt;July 2015&gt;</a:t>
            </a:r>
            <a:endParaRPr lang="en-US" dirty="0"/>
          </a:p>
        </p:txBody>
      </p:sp>
      <p:sp>
        <p:nvSpPr>
          <p:cNvPr id="5" name="Footer Placeholder 2"/>
          <p:cNvSpPr>
            <a:spLocks noGrp="1"/>
          </p:cNvSpPr>
          <p:nvPr>
            <p:ph type="ftr" sz="quarter" idx="11"/>
          </p:nvPr>
        </p:nvSpPr>
        <p:spPr/>
        <p:txBody>
          <a:bodyPr/>
          <a:lstStyle/>
          <a:p>
            <a:r>
              <a:rPr lang="en-US" sz="1200" smtClean="0"/>
              <a:t>&lt;Pat Kinney&gt;, &lt;Kinney Consulting&gt;</a:t>
            </a:r>
            <a:endParaRPr lang="en-US" sz="1200"/>
          </a:p>
        </p:txBody>
      </p:sp>
      <p:sp>
        <p:nvSpPr>
          <p:cNvPr id="6" name="Slide Number Placeholder 3"/>
          <p:cNvSpPr>
            <a:spLocks noGrp="1"/>
          </p:cNvSpPr>
          <p:nvPr>
            <p:ph type="sldNum" sz="quarter" idx="12"/>
          </p:nvPr>
        </p:nvSpPr>
        <p:spPr>
          <a:xfrm>
            <a:off x="4319604" y="6475413"/>
            <a:ext cx="580993" cy="184666"/>
          </a:xfrm>
        </p:spPr>
        <p:txBody>
          <a:bodyPr/>
          <a:lstStyle/>
          <a:p>
            <a:r>
              <a:rPr lang="en-US" sz="1200" dirty="0"/>
              <a:t>Slide </a:t>
            </a:r>
            <a:fld id="{B2618013-AE9A-224A-99A4-BF83DB549EAA}" type="slidenum">
              <a:rPr lang="en-US" sz="1200"/>
              <a:pPr/>
              <a:t>116</a:t>
            </a:fld>
            <a:endParaRPr lang="en-US" sz="1200" dirty="0"/>
          </a:p>
        </p:txBody>
      </p:sp>
      <p:sp>
        <p:nvSpPr>
          <p:cNvPr id="27651" name="Rectangle 3"/>
          <p:cNvSpPr>
            <a:spLocks noChangeArrowheads="1"/>
          </p:cNvSpPr>
          <p:nvPr/>
        </p:nvSpPr>
        <p:spPr bwMode="auto">
          <a:xfrm>
            <a:off x="152400" y="609600"/>
            <a:ext cx="8991600" cy="452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800" b="1" u="sng" dirty="0">
                <a:solidFill>
                  <a:schemeClr val="tx2"/>
                </a:solidFill>
                <a:effectLst>
                  <a:outerShdw blurRad="38100" dist="38100" dir="2700000" algn="tl">
                    <a:srgbClr val="DDDDDD"/>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US" sz="1600" dirty="0" smtClean="0">
                <a:solidFill>
                  <a:srgbClr val="FF0000"/>
                </a:solidFill>
              </a:rPr>
              <a:t>LLC Proposal for 802.15.4</a:t>
            </a:r>
            <a:r>
              <a:rPr lang="en-US" sz="1600" dirty="0" smtClean="0">
                <a:solidFill>
                  <a:schemeClr val="tx2"/>
                </a:solidFill>
              </a:rPr>
              <a:t>]</a:t>
            </a:r>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a:t>
            </a:r>
            <a:r>
              <a:rPr lang="en-US" sz="1600" dirty="0" smtClean="0">
                <a:solidFill>
                  <a:srgbClr val="FF0000"/>
                </a:solidFill>
              </a:rPr>
              <a:t>13 July 2015</a:t>
            </a:r>
            <a:r>
              <a:rPr lang="en-US" sz="1600" dirty="0" smtClean="0">
                <a:solidFill>
                  <a:schemeClr val="tx2"/>
                </a:solidFill>
              </a:rPr>
              <a:t>]</a:t>
            </a:r>
            <a:r>
              <a:rPr lang="en-US" sz="1600" dirty="0">
                <a:solidFill>
                  <a:schemeClr val="tx2"/>
                </a:solidFill>
              </a:rPr>
              <a:t>	</a:t>
            </a:r>
          </a:p>
          <a:p>
            <a:r>
              <a:rPr lang="en-US" sz="1600" b="1" dirty="0">
                <a:solidFill>
                  <a:schemeClr val="tx2"/>
                </a:solidFill>
              </a:rPr>
              <a:t>Source:</a:t>
            </a:r>
            <a:r>
              <a:rPr lang="en-US" sz="1600" dirty="0">
                <a:solidFill>
                  <a:schemeClr val="tx2"/>
                </a:solidFill>
              </a:rPr>
              <a:t> </a:t>
            </a:r>
            <a:r>
              <a:rPr lang="en-US" sz="1600" dirty="0" smtClean="0">
                <a:solidFill>
                  <a:schemeClr val="tx2"/>
                </a:solidFill>
              </a:rPr>
              <a:t>[</a:t>
            </a:r>
            <a:r>
              <a:rPr lang="en-US" sz="1600" dirty="0" smtClean="0">
                <a:solidFill>
                  <a:srgbClr val="FF0000"/>
                </a:solidFill>
              </a:rPr>
              <a:t>Pat Kinney</a:t>
            </a:r>
            <a:r>
              <a:rPr lang="en-US" sz="1600" dirty="0" smtClean="0">
                <a:solidFill>
                  <a:schemeClr val="tx2"/>
                </a:solidFill>
              </a:rPr>
              <a:t>] </a:t>
            </a:r>
            <a:r>
              <a:rPr lang="en-US" sz="1600" dirty="0">
                <a:solidFill>
                  <a:schemeClr val="tx2"/>
                </a:solidFill>
              </a:rPr>
              <a:t>Company </a:t>
            </a:r>
            <a:r>
              <a:rPr lang="en-US" sz="1600" dirty="0" smtClean="0">
                <a:solidFill>
                  <a:schemeClr val="tx2"/>
                </a:solidFill>
              </a:rPr>
              <a:t>[</a:t>
            </a:r>
            <a:r>
              <a:rPr lang="en-US" sz="1600" dirty="0" smtClean="0">
                <a:solidFill>
                  <a:srgbClr val="FF0000"/>
                </a:solidFill>
              </a:rPr>
              <a:t>Kinney Consulting</a:t>
            </a:r>
            <a:r>
              <a:rPr lang="en-US" sz="1600" dirty="0" smtClean="0">
                <a:solidFill>
                  <a:schemeClr val="tx2"/>
                </a:solidFill>
              </a:rPr>
              <a:t>]</a:t>
            </a:r>
            <a:endParaRPr lang="en-US" sz="1600" dirty="0">
              <a:solidFill>
                <a:schemeClr val="tx2"/>
              </a:solidFill>
            </a:endParaRPr>
          </a:p>
          <a:p>
            <a:r>
              <a:rPr lang="en-US" sz="1600" dirty="0">
                <a:solidFill>
                  <a:schemeClr val="tx2"/>
                </a:solidFill>
              </a:rPr>
              <a:t>Address </a:t>
            </a:r>
            <a:r>
              <a:rPr lang="en-US" sz="1600" dirty="0" smtClean="0">
                <a:solidFill>
                  <a:schemeClr val="tx2"/>
                </a:solidFill>
              </a:rPr>
              <a:t>[</a:t>
            </a:r>
            <a:r>
              <a:rPr lang="en-US" sz="1600" dirty="0" smtClean="0">
                <a:solidFill>
                  <a:srgbClr val="FF0000"/>
                </a:solidFill>
              </a:rPr>
              <a:t>Chicago, IL</a:t>
            </a:r>
            <a:r>
              <a:rPr lang="en-US" sz="1600" dirty="0" smtClean="0">
                <a:solidFill>
                  <a:schemeClr val="tx2"/>
                </a:solidFill>
              </a:rPr>
              <a:t>]</a:t>
            </a:r>
            <a:endParaRPr lang="en-US" sz="1600" dirty="0">
              <a:solidFill>
                <a:schemeClr val="tx2"/>
              </a:solidFill>
            </a:endParaRPr>
          </a:p>
          <a:p>
            <a:r>
              <a:rPr lang="en-US" sz="1600" dirty="0">
                <a:solidFill>
                  <a:schemeClr val="tx2"/>
                </a:solidFill>
              </a:rPr>
              <a:t>Voice:</a:t>
            </a:r>
            <a:r>
              <a:rPr lang="en-US" sz="1600" dirty="0" smtClean="0">
                <a:solidFill>
                  <a:schemeClr val="tx2"/>
                </a:solidFill>
              </a:rPr>
              <a:t>[</a:t>
            </a:r>
            <a:r>
              <a:rPr lang="en-US" sz="1600" dirty="0" smtClean="0">
                <a:solidFill>
                  <a:srgbClr val="FF0000"/>
                </a:solidFill>
              </a:rPr>
              <a:t>+1.847.960.3715</a:t>
            </a:r>
            <a:r>
              <a:rPr lang="en-US" sz="1600" dirty="0" smtClean="0">
                <a:solidFill>
                  <a:schemeClr val="tx2"/>
                </a:solidFill>
              </a:rPr>
              <a:t>]</a:t>
            </a:r>
            <a:r>
              <a:rPr lang="en-US" sz="1600" dirty="0">
                <a:solidFill>
                  <a:schemeClr val="tx2"/>
                </a:solidFill>
              </a:rPr>
              <a:t>, FAX: </a:t>
            </a:r>
            <a:r>
              <a:rPr lang="en-US" sz="1600" dirty="0" smtClean="0">
                <a:solidFill>
                  <a:schemeClr val="tx2"/>
                </a:solidFill>
              </a:rPr>
              <a:t>[]</a:t>
            </a:r>
            <a:r>
              <a:rPr lang="en-US" sz="1600" dirty="0">
                <a:solidFill>
                  <a:schemeClr val="tx2"/>
                </a:solidFill>
              </a:rPr>
              <a:t>, E-Mail:</a:t>
            </a:r>
            <a:r>
              <a:rPr lang="en-US" sz="1600" dirty="0" smtClean="0">
                <a:solidFill>
                  <a:schemeClr val="tx2"/>
                </a:solidFill>
              </a:rPr>
              <a:t>[</a:t>
            </a:r>
            <a:r>
              <a:rPr lang="en-US" sz="1600" dirty="0" err="1" smtClean="0">
                <a:solidFill>
                  <a:srgbClr val="FF0000"/>
                </a:solidFill>
              </a:rPr>
              <a:t>pat.kinney@kinneyconsultingllc.com</a:t>
            </a:r>
            <a:r>
              <a:rPr lang="en-US" sz="1600" dirty="0" smtClean="0">
                <a:solidFill>
                  <a:schemeClr val="tx2"/>
                </a:solidFill>
              </a:rPr>
              <a:t>]</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a:t>
            </a:r>
            <a:r>
              <a:rPr lang="en-US" sz="1600" dirty="0" smtClean="0">
                <a:solidFill>
                  <a:srgbClr val="FF0000"/>
                </a:solidFill>
              </a:rPr>
              <a:t>For consideration by IG LLC</a:t>
            </a:r>
            <a:r>
              <a:rPr lang="en-US" sz="1600" dirty="0" smtClean="0">
                <a:solidFill>
                  <a:srgbClr val="000090"/>
                </a:solidFill>
              </a:rPr>
              <a:t>]</a:t>
            </a:r>
            <a:r>
              <a:rPr lang="en-US" dirty="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a:solidFill>
                  <a:srgbClr val="FF0000"/>
                </a:solidFill>
              </a:rPr>
              <a:t>Description of </a:t>
            </a:r>
            <a:r>
              <a:rPr lang="en-US" sz="1600" dirty="0" smtClean="0">
                <a:solidFill>
                  <a:srgbClr val="FF0000"/>
                </a:solidFill>
              </a:rPr>
              <a:t>an LLC proposal for 802.15.4</a:t>
            </a:r>
            <a:r>
              <a:rPr lang="en-US" sz="1600" dirty="0" smtClean="0">
                <a:solidFill>
                  <a:schemeClr val="tx2"/>
                </a:solidFill>
              </a:rPr>
              <a:t>]</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a:t>
            </a:r>
            <a:r>
              <a:rPr lang="en-US" sz="1600" dirty="0" smtClean="0">
                <a:solidFill>
                  <a:srgbClr val="FF0000"/>
                </a:solidFill>
              </a:rPr>
              <a:t>For consideration of a new project within 802.15, i.e. 802.15.12</a:t>
            </a:r>
            <a:r>
              <a:rPr lang="en-US" sz="1600" dirty="0" smtClean="0">
                <a:solidFill>
                  <a:schemeClr val="tx2"/>
                </a:solidFill>
              </a:rPr>
              <a:t>]</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1955361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971800"/>
            <a:ext cx="6781800" cy="2277165"/>
          </a:xfrm>
        </p:spPr>
        <p:txBody>
          <a:bodyPr>
            <a:normAutofit/>
          </a:bodyPr>
          <a:lstStyle/>
          <a:p>
            <a:pPr algn="ctr"/>
            <a:r>
              <a:rPr lang="en-US" b="1" dirty="0" smtClean="0"/>
              <a:t>A new standards project </a:t>
            </a:r>
            <a:r>
              <a:rPr lang="en-US" b="1" dirty="0" smtClean="0"/>
              <a:t>focused </a:t>
            </a:r>
            <a:r>
              <a:rPr lang="en-US" b="1" dirty="0" smtClean="0"/>
              <a:t>on IEEE 802.15.4</a:t>
            </a:r>
            <a:endParaRPr lang="en-US" b="1" dirty="0"/>
          </a:p>
        </p:txBody>
      </p:sp>
      <p:sp>
        <p:nvSpPr>
          <p:cNvPr id="3" name="Subtitle 2"/>
          <p:cNvSpPr>
            <a:spLocks noGrp="1"/>
          </p:cNvSpPr>
          <p:nvPr>
            <p:ph type="subTitle" idx="1"/>
          </p:nvPr>
        </p:nvSpPr>
        <p:spPr>
          <a:xfrm>
            <a:off x="457200" y="1828800"/>
            <a:ext cx="6480048" cy="1022455"/>
          </a:xfrm>
        </p:spPr>
        <p:txBody>
          <a:bodyPr/>
          <a:lstStyle/>
          <a:p>
            <a:pPr algn="l"/>
            <a:r>
              <a:rPr lang="en-US" dirty="0" smtClean="0"/>
              <a:t>Proposal of a new LLC specifically for IEEE 802.15.4</a:t>
            </a:r>
            <a:endParaRPr lang="en-US" i="1" dirty="0"/>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138E980A-8510-894C-9EF2-229AA75F6517}" type="slidenum">
              <a:rPr lang="en-US" smtClean="0"/>
              <a:pPr/>
              <a:t>117</a:t>
            </a:fld>
            <a:endParaRPr lang="en-US"/>
          </a:p>
        </p:txBody>
      </p:sp>
    </p:spTree>
    <p:extLst>
      <p:ext uri="{BB962C8B-B14F-4D97-AF65-F5344CB8AC3E}">
        <p14:creationId xmlns:p14="http://schemas.microsoft.com/office/powerpoint/2010/main" val="1465657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IEEE 802.15.12 </a:t>
            </a:r>
            <a:br>
              <a:rPr lang="en-US" b="1" dirty="0" smtClean="0"/>
            </a:br>
            <a:r>
              <a:rPr lang="en-US" b="1" dirty="0" smtClean="0"/>
              <a:t>Logical Link Control (LLC)</a:t>
            </a:r>
            <a:endParaRPr lang="en-US" b="1" dirty="0"/>
          </a:p>
        </p:txBody>
      </p:sp>
      <p:sp>
        <p:nvSpPr>
          <p:cNvPr id="3" name="Content Placeholder 2"/>
          <p:cNvSpPr>
            <a:spLocks noGrp="1"/>
          </p:cNvSpPr>
          <p:nvPr>
            <p:ph idx="1"/>
          </p:nvPr>
        </p:nvSpPr>
        <p:spPr>
          <a:xfrm>
            <a:off x="209827" y="1600200"/>
            <a:ext cx="8601888" cy="4782930"/>
          </a:xfrm>
        </p:spPr>
        <p:txBody>
          <a:bodyPr>
            <a:normAutofit/>
          </a:bodyPr>
          <a:lstStyle/>
          <a:p>
            <a:r>
              <a:rPr lang="en-US" dirty="0" smtClean="0"/>
              <a:t>A new IEEE 802.15 project is being conceived to: </a:t>
            </a:r>
          </a:p>
          <a:p>
            <a:pPr lvl="1"/>
            <a:r>
              <a:rPr lang="en-US" dirty="0" smtClean="0"/>
              <a:t>Make IEEE 802.15.4 easier to use, like IEEE 802.11 (WiFi) and IEEE 802.3 (Ethernet)</a:t>
            </a:r>
          </a:p>
          <a:p>
            <a:pPr lvl="1"/>
            <a:r>
              <a:rPr lang="en-US" dirty="0" smtClean="0"/>
              <a:t>Enable IEEE 802.15.4 to use many of the higher layer protocol stacks used by IEEE 802.11 and IEEE 802.3 without changes</a:t>
            </a:r>
          </a:p>
          <a:p>
            <a:pPr lvl="1"/>
            <a:r>
              <a:rPr lang="en-US" dirty="0" smtClean="0"/>
              <a:t>Allow IEEE 802.15.4 to address new applications yet maintain backward compatibility with existing devices and applications</a:t>
            </a:r>
            <a:endParaRPr lang="en-US" dirty="0"/>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118</a:t>
            </a:fld>
            <a:endParaRPr lang="en-US"/>
          </a:p>
        </p:txBody>
      </p:sp>
    </p:spTree>
    <p:extLst>
      <p:ext uri="{BB962C8B-B14F-4D97-AF65-F5344CB8AC3E}">
        <p14:creationId xmlns:p14="http://schemas.microsoft.com/office/powerpoint/2010/main" val="436401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Target Applications for 802.15.12</a:t>
            </a:r>
            <a:endParaRPr lang="en-US" b="1" dirty="0"/>
          </a:p>
        </p:txBody>
      </p:sp>
      <p:sp>
        <p:nvSpPr>
          <p:cNvPr id="3" name="Content Placeholder 2"/>
          <p:cNvSpPr>
            <a:spLocks noGrp="1"/>
          </p:cNvSpPr>
          <p:nvPr>
            <p:ph idx="1"/>
          </p:nvPr>
        </p:nvSpPr>
        <p:spPr>
          <a:xfrm>
            <a:off x="609600" y="1676400"/>
            <a:ext cx="7772400" cy="4114800"/>
          </a:xfrm>
        </p:spPr>
        <p:txBody>
          <a:bodyPr/>
          <a:lstStyle/>
          <a:p>
            <a:r>
              <a:rPr lang="en-US" dirty="0" smtClean="0"/>
              <a:t>Deterministic</a:t>
            </a:r>
          </a:p>
          <a:p>
            <a:pPr lvl="1"/>
            <a:r>
              <a:rPr lang="en-US" dirty="0" smtClean="0"/>
              <a:t>ISA100.11a</a:t>
            </a:r>
          </a:p>
          <a:p>
            <a:pPr lvl="1"/>
            <a:r>
              <a:rPr lang="en-US" dirty="0" smtClean="0"/>
              <a:t>IETF 6tisch</a:t>
            </a:r>
          </a:p>
          <a:p>
            <a:pPr lvl="1"/>
            <a:r>
              <a:rPr lang="en-US" dirty="0" smtClean="0"/>
              <a:t>Industrial Internet of Things (</a:t>
            </a:r>
            <a:r>
              <a:rPr lang="en-US" dirty="0" err="1" smtClean="0"/>
              <a:t>IIoT</a:t>
            </a:r>
            <a:r>
              <a:rPr lang="en-US" dirty="0" smtClean="0"/>
              <a:t>)</a:t>
            </a:r>
          </a:p>
          <a:p>
            <a:r>
              <a:rPr lang="en-US" dirty="0" smtClean="0"/>
              <a:t>Non-Deterministic (best effort)</a:t>
            </a:r>
          </a:p>
          <a:p>
            <a:pPr lvl="1"/>
            <a:r>
              <a:rPr lang="en-US" dirty="0" smtClean="0"/>
              <a:t>Smart Grid (e.g. </a:t>
            </a:r>
            <a:r>
              <a:rPr lang="en-US" dirty="0" err="1" smtClean="0"/>
              <a:t>WiSUN</a:t>
            </a:r>
            <a:r>
              <a:rPr lang="en-US" dirty="0" smtClean="0"/>
              <a:t>™)</a:t>
            </a:r>
          </a:p>
          <a:p>
            <a:pPr lvl="1"/>
            <a:r>
              <a:rPr lang="en-US" dirty="0" smtClean="0"/>
              <a:t>Internet of Things (e.g. IoT)</a:t>
            </a:r>
          </a:p>
          <a:p>
            <a:pPr lvl="1"/>
            <a:r>
              <a:rPr lang="en-US" dirty="0" smtClean="0"/>
              <a:t>Long Range Infrastructure (e.g. LECIM, </a:t>
            </a:r>
            <a:r>
              <a:rPr lang="en-US" dirty="0" err="1" smtClean="0"/>
              <a:t>LoRA</a:t>
            </a:r>
            <a:r>
              <a:rPr lang="en-US" dirty="0" smtClean="0"/>
              <a:t>™, </a:t>
            </a:r>
            <a:r>
              <a:rPr lang="en-US" dirty="0" err="1" smtClean="0"/>
              <a:t>SigFox</a:t>
            </a:r>
            <a:r>
              <a:rPr lang="en-US" dirty="0" smtClean="0"/>
              <a:t>™, etc.)</a:t>
            </a:r>
            <a:endParaRPr lang="en-US" dirty="0"/>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119</a:t>
            </a:fld>
            <a:endParaRPr lang="en-US"/>
          </a:p>
        </p:txBody>
      </p:sp>
    </p:spTree>
    <p:extLst>
      <p:ext uri="{BB962C8B-B14F-4D97-AF65-F5344CB8AC3E}">
        <p14:creationId xmlns:p14="http://schemas.microsoft.com/office/powerpoint/2010/main" val="30462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Tasks </a:t>
            </a:r>
            <a:r>
              <a:rPr lang="de-DE" dirty="0" err="1" smtClean="0"/>
              <a:t>Completed</a:t>
            </a:r>
            <a:endParaRPr lang="de-DE" dirty="0"/>
          </a:p>
        </p:txBody>
      </p:sp>
      <p:sp>
        <p:nvSpPr>
          <p:cNvPr id="3" name="Inhaltsplatzhalter 2"/>
          <p:cNvSpPr>
            <a:spLocks noGrp="1"/>
          </p:cNvSpPr>
          <p:nvPr>
            <p:ph idx="1"/>
          </p:nvPr>
        </p:nvSpPr>
        <p:spPr>
          <a:xfrm>
            <a:off x="748862" y="1981200"/>
            <a:ext cx="7772400" cy="4114800"/>
          </a:xfrm>
        </p:spPr>
        <p:txBody>
          <a:bodyPr/>
          <a:lstStyle/>
          <a:p>
            <a:r>
              <a:rPr lang="de-DE" sz="2400" dirty="0" smtClean="0"/>
              <a:t>Revision of </a:t>
            </a:r>
            <a:r>
              <a:rPr lang="de-DE" sz="2400" dirty="0" err="1" smtClean="0"/>
              <a:t>Supporting</a:t>
            </a:r>
            <a:r>
              <a:rPr lang="de-DE" sz="2400" dirty="0" smtClean="0"/>
              <a:t> </a:t>
            </a:r>
            <a:r>
              <a:rPr lang="de-DE" sz="2400" dirty="0" err="1" smtClean="0"/>
              <a:t>Documents</a:t>
            </a:r>
            <a:r>
              <a:rPr lang="de-DE" sz="2400" dirty="0" smtClean="0"/>
              <a:t>:</a:t>
            </a:r>
          </a:p>
          <a:p>
            <a:pPr lvl="1"/>
            <a:r>
              <a:rPr lang="de-DE" sz="2400" dirty="0" smtClean="0"/>
              <a:t>CMD (15-14-0310r08)</a:t>
            </a:r>
          </a:p>
          <a:p>
            <a:pPr lvl="1"/>
            <a:r>
              <a:rPr lang="de-DE" sz="2400" dirty="0" smtClean="0"/>
              <a:t>TRD (15-14-310r01)</a:t>
            </a:r>
          </a:p>
          <a:p>
            <a:pPr lvl="1"/>
            <a:r>
              <a:rPr lang="de-DE" sz="2400" dirty="0" smtClean="0"/>
              <a:t>ECD (15-15-412r2)</a:t>
            </a:r>
          </a:p>
          <a:p>
            <a:r>
              <a:rPr lang="de-DE" sz="2400" dirty="0" smtClean="0"/>
              <a:t>Update on Time </a:t>
            </a:r>
            <a:r>
              <a:rPr lang="de-DE" sz="2400" dirty="0" err="1" smtClean="0"/>
              <a:t>Planning</a:t>
            </a:r>
            <a:r>
              <a:rPr lang="de-DE" sz="2400" dirty="0" smtClean="0"/>
              <a:t> (15-14-0155r7)</a:t>
            </a:r>
          </a:p>
          <a:p>
            <a:r>
              <a:rPr lang="de-DE" sz="2400" dirty="0" smtClean="0"/>
              <a:t>Motion on </a:t>
            </a:r>
            <a:r>
              <a:rPr lang="de-DE" sz="2400" dirty="0" err="1" smtClean="0"/>
              <a:t>the</a:t>
            </a:r>
            <a:r>
              <a:rPr lang="de-DE" sz="2400" dirty="0" smtClean="0"/>
              <a:t> Liaison Statement </a:t>
            </a:r>
            <a:r>
              <a:rPr lang="de-DE" sz="2400" dirty="0" err="1" smtClean="0"/>
              <a:t>from</a:t>
            </a:r>
            <a:r>
              <a:rPr lang="de-DE" sz="2400" dirty="0" smtClean="0"/>
              <a:t> ITU-R</a:t>
            </a:r>
          </a:p>
        </p:txBody>
      </p:sp>
      <p:sp>
        <p:nvSpPr>
          <p:cNvPr id="4" name="Datumsplatzhalter 3"/>
          <p:cNvSpPr>
            <a:spLocks noGrp="1"/>
          </p:cNvSpPr>
          <p:nvPr>
            <p:ph type="dt" sz="half" idx="10"/>
          </p:nvPr>
        </p:nvSpPr>
        <p:spPr/>
        <p:txBody>
          <a:bodyPr/>
          <a:lstStyle/>
          <a:p>
            <a:r>
              <a:rPr lang="en-US" smtClean="0"/>
              <a:t>July 2015</a:t>
            </a:r>
            <a:endParaRPr lang="en-US" dirty="0" smtClean="0"/>
          </a:p>
        </p:txBody>
      </p:sp>
      <p:sp>
        <p:nvSpPr>
          <p:cNvPr id="5" name="Fußzeilenplatzhalter 4"/>
          <p:cNvSpPr>
            <a:spLocks noGrp="1"/>
          </p:cNvSpPr>
          <p:nvPr>
            <p:ph type="ftr" sz="quarter" idx="11"/>
          </p:nvPr>
        </p:nvSpPr>
        <p:spPr/>
        <p:txBody>
          <a:bodyPr/>
          <a:lstStyle/>
          <a:p>
            <a:r>
              <a:rPr lang="en-US" smtClean="0"/>
              <a:t>Thomas Kürner, TU Braunschweig</a:t>
            </a:r>
            <a:endParaRPr lang="en-US"/>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12</a:t>
            </a:fld>
            <a:endParaRPr lang="en-US"/>
          </a:p>
        </p:txBody>
      </p:sp>
    </p:spTree>
    <p:extLst>
      <p:ext uri="{BB962C8B-B14F-4D97-AF65-F5344CB8AC3E}">
        <p14:creationId xmlns:p14="http://schemas.microsoft.com/office/powerpoint/2010/main" val="18556097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Table of Contents</a:t>
            </a:r>
            <a:endParaRPr lang="en-US" b="1" dirty="0"/>
          </a:p>
        </p:txBody>
      </p:sp>
      <p:sp>
        <p:nvSpPr>
          <p:cNvPr id="3" name="Content Placeholder 2"/>
          <p:cNvSpPr>
            <a:spLocks noGrp="1"/>
          </p:cNvSpPr>
          <p:nvPr>
            <p:ph idx="1"/>
          </p:nvPr>
        </p:nvSpPr>
        <p:spPr>
          <a:xfrm>
            <a:off x="609600" y="1676400"/>
            <a:ext cx="7772400" cy="4572000"/>
          </a:xfrm>
        </p:spPr>
        <p:txBody>
          <a:bodyPr/>
          <a:lstStyle/>
          <a:p>
            <a:r>
              <a:rPr lang="en-US" dirty="0" smtClean="0">
                <a:hlinkClick r:id="" action="ppaction://hlinkshowjump?jump=nextslide"/>
              </a:rPr>
              <a:t>Conceptual Overview</a:t>
            </a:r>
            <a:endParaRPr lang="en-US" dirty="0" smtClean="0"/>
          </a:p>
          <a:p>
            <a:r>
              <a:rPr lang="en-US" dirty="0" smtClean="0">
                <a:hlinkClick r:id="rId2" action="ppaction://hlinksldjump"/>
              </a:rPr>
              <a:t>Background</a:t>
            </a:r>
            <a:endParaRPr lang="en-US" dirty="0" smtClean="0"/>
          </a:p>
          <a:p>
            <a:r>
              <a:rPr lang="en-US" dirty="0" smtClean="0">
                <a:hlinkClick r:id="rId3" action="ppaction://hlinksldjump"/>
              </a:rPr>
              <a:t>Issues</a:t>
            </a:r>
            <a:endParaRPr lang="en-US" dirty="0" smtClean="0"/>
          </a:p>
          <a:p>
            <a:r>
              <a:rPr lang="en-US" dirty="0" smtClean="0">
                <a:hlinkClick r:id="rId4" action="ppaction://hlinksldjump"/>
              </a:rPr>
              <a:t>General Benefits</a:t>
            </a:r>
            <a:endParaRPr lang="en-US" dirty="0" smtClean="0"/>
          </a:p>
          <a:p>
            <a:pPr lvl="1"/>
            <a:r>
              <a:rPr lang="en-US" dirty="0" smtClean="0">
                <a:hlinkClick r:id="rId5" action="ppaction://hlinksldjump"/>
              </a:rPr>
              <a:t>Set up behaviors</a:t>
            </a:r>
            <a:endParaRPr lang="en-US" dirty="0" smtClean="0"/>
          </a:p>
          <a:p>
            <a:pPr lvl="1"/>
            <a:r>
              <a:rPr lang="en-US" dirty="0" smtClean="0">
                <a:hlinkClick r:id="rId6" action="ppaction://hlinksldjump"/>
              </a:rPr>
              <a:t>Dynamic behaviors</a:t>
            </a:r>
            <a:endParaRPr lang="en-US" dirty="0" smtClean="0"/>
          </a:p>
          <a:p>
            <a:r>
              <a:rPr lang="en-US" dirty="0" smtClean="0">
                <a:hlinkClick r:id="rId7" action="ppaction://hlinksldjump"/>
              </a:rPr>
              <a:t>Emulations of L2 protocols for standards based upon 802.15.4</a:t>
            </a:r>
            <a:endParaRPr lang="en-US" dirty="0" smtClean="0"/>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120</a:t>
            </a:fld>
            <a:endParaRPr lang="en-US"/>
          </a:p>
        </p:txBody>
      </p:sp>
    </p:spTree>
    <p:extLst>
      <p:ext uri="{BB962C8B-B14F-4D97-AF65-F5344CB8AC3E}">
        <p14:creationId xmlns:p14="http://schemas.microsoft.com/office/powerpoint/2010/main" val="27907528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Concept</a:t>
            </a:r>
            <a:endParaRPr lang="en-US" b="1" dirty="0"/>
          </a:p>
        </p:txBody>
      </p:sp>
      <p:sp>
        <p:nvSpPr>
          <p:cNvPr id="3" name="Content Placeholder 2"/>
          <p:cNvSpPr>
            <a:spLocks noGrp="1"/>
          </p:cNvSpPr>
          <p:nvPr>
            <p:ph idx="1"/>
          </p:nvPr>
        </p:nvSpPr>
        <p:spPr>
          <a:xfrm>
            <a:off x="228600" y="1752600"/>
            <a:ext cx="8476975" cy="3733800"/>
          </a:xfrm>
        </p:spPr>
        <p:txBody>
          <a:bodyPr>
            <a:normAutofit/>
          </a:bodyPr>
          <a:lstStyle/>
          <a:p>
            <a:pPr marL="36576" indent="0">
              <a:buNone/>
            </a:pPr>
            <a:r>
              <a:rPr lang="en-US" dirty="0" smtClean="0"/>
              <a:t>Create a Data Link sublayer above the MAC that adapts and configures the 802.15.4 MAC for desired operation, and contains existing and soon to be released sub-layers for 802.15.4 such as 6LoWPAN, Key Management Protocol (KMP), Layer 2 Routing Mesh (L2R), 6top (IETF 6tisch)</a:t>
            </a:r>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121</a:t>
            </a:fld>
            <a:endParaRPr lang="en-US"/>
          </a:p>
        </p:txBody>
      </p:sp>
    </p:spTree>
    <p:extLst>
      <p:ext uri="{BB962C8B-B14F-4D97-AF65-F5344CB8AC3E}">
        <p14:creationId xmlns:p14="http://schemas.microsoft.com/office/powerpoint/2010/main" val="10062306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772400" cy="838200"/>
          </a:xfrm>
        </p:spPr>
        <p:txBody>
          <a:bodyPr/>
          <a:lstStyle/>
          <a:p>
            <a:r>
              <a:rPr lang="en-US" b="1" dirty="0" smtClean="0"/>
              <a:t>Protocol Layers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9373937"/>
              </p:ext>
            </p:extLst>
          </p:nvPr>
        </p:nvGraphicFramePr>
        <p:xfrm>
          <a:off x="390939" y="1390374"/>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122</a:t>
            </a:fld>
            <a:endParaRPr lang="en-US"/>
          </a:p>
        </p:txBody>
      </p:sp>
    </p:spTree>
    <p:extLst>
      <p:ext uri="{BB962C8B-B14F-4D97-AF65-F5344CB8AC3E}">
        <p14:creationId xmlns:p14="http://schemas.microsoft.com/office/powerpoint/2010/main" val="25442626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066800"/>
          </a:xfrm>
        </p:spPr>
        <p:txBody>
          <a:bodyPr/>
          <a:lstStyle/>
          <a:p>
            <a:r>
              <a:rPr lang="en-US" b="1" dirty="0" smtClean="0"/>
              <a:t>802.15.12 LLC would contain: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9049212"/>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123</a:t>
            </a:fld>
            <a:endParaRPr lang="en-US"/>
          </a:p>
        </p:txBody>
      </p:sp>
    </p:spTree>
    <p:extLst>
      <p:ext uri="{BB962C8B-B14F-4D97-AF65-F5344CB8AC3E}">
        <p14:creationId xmlns:p14="http://schemas.microsoft.com/office/powerpoint/2010/main" val="14196952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802.15.12 would also include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3350106"/>
              </p:ext>
            </p:extLst>
          </p:nvPr>
        </p:nvGraphicFramePr>
        <p:xfrm>
          <a:off x="457199" y="1600200"/>
          <a:ext cx="793584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124</a:t>
            </a:fld>
            <a:endParaRPr lang="en-US"/>
          </a:p>
        </p:txBody>
      </p:sp>
    </p:spTree>
    <p:extLst>
      <p:ext uri="{BB962C8B-B14F-4D97-AF65-F5344CB8AC3E}">
        <p14:creationId xmlns:p14="http://schemas.microsoft.com/office/powerpoint/2010/main" val="31137378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b="1" dirty="0" smtClean="0"/>
              <a:t>Background</a:t>
            </a:r>
            <a:endParaRPr lang="en-US" b="1" dirty="0"/>
          </a:p>
        </p:txBody>
      </p:sp>
      <p:sp>
        <p:nvSpPr>
          <p:cNvPr id="3" name="Content Placeholder 2"/>
          <p:cNvSpPr>
            <a:spLocks noGrp="1"/>
          </p:cNvSpPr>
          <p:nvPr>
            <p:ph idx="1"/>
          </p:nvPr>
        </p:nvSpPr>
        <p:spPr>
          <a:xfrm>
            <a:off x="141323" y="1417638"/>
            <a:ext cx="8649286" cy="5053840"/>
          </a:xfrm>
        </p:spPr>
        <p:txBody>
          <a:bodyPr>
            <a:normAutofit fontScale="85000" lnSpcReduction="10000"/>
          </a:bodyPr>
          <a:lstStyle/>
          <a:p>
            <a:r>
              <a:rPr lang="en-US" dirty="0" smtClean="0"/>
              <a:t>IEEE 802.15.4’s culture </a:t>
            </a:r>
            <a:r>
              <a:rPr lang="en-US" dirty="0"/>
              <a:t>is to keep the MAC simple and the PHY simpler</a:t>
            </a:r>
            <a:r>
              <a:rPr lang="en-US" dirty="0" smtClean="0"/>
              <a:t>.  </a:t>
            </a:r>
          </a:p>
          <a:p>
            <a:r>
              <a:rPr lang="en-US" dirty="0" smtClean="0"/>
              <a:t>Complex decisions determining MAC behaviors were passed to the next higher layer.  For example: </a:t>
            </a:r>
          </a:p>
          <a:p>
            <a:pPr lvl="1"/>
            <a:r>
              <a:rPr lang="en-US" dirty="0"/>
              <a:t>S</a:t>
            </a:r>
            <a:r>
              <a:rPr lang="en-US" dirty="0" smtClean="0"/>
              <a:t>hould the node join a specific network?  </a:t>
            </a:r>
          </a:p>
          <a:p>
            <a:pPr lvl="1"/>
            <a:r>
              <a:rPr lang="en-US" dirty="0" smtClean="0"/>
              <a:t>What short address should the coordinator allocate to a node? </a:t>
            </a:r>
          </a:p>
          <a:p>
            <a:pPr lvl="1"/>
            <a:r>
              <a:rPr lang="en-US" dirty="0" smtClean="0"/>
              <a:t>What data rates, modulations, et al should be used? </a:t>
            </a:r>
          </a:p>
          <a:p>
            <a:r>
              <a:rPr lang="en-US" dirty="0" smtClean="0"/>
              <a:t>The above culture resulted in 802.15.4 not being </a:t>
            </a:r>
            <a:r>
              <a:rPr lang="en-US" dirty="0"/>
              <a:t>as easily used </a:t>
            </a:r>
            <a:r>
              <a:rPr lang="en-US" dirty="0" smtClean="0"/>
              <a:t>as 802.11 and 802.3, since </a:t>
            </a:r>
            <a:r>
              <a:rPr lang="en-US" dirty="0"/>
              <a:t>the </a:t>
            </a:r>
            <a:r>
              <a:rPr lang="en-US" dirty="0" smtClean="0"/>
              <a:t>802.15.4 higher layers must do many additional operations </a:t>
            </a:r>
            <a:r>
              <a:rPr lang="en-US" sz="2800" dirty="0" smtClean="0"/>
              <a:t>(which may be poorly described)</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125</a:t>
            </a:fld>
            <a:endParaRPr lang="en-US"/>
          </a:p>
        </p:txBody>
      </p:sp>
    </p:spTree>
    <p:extLst>
      <p:ext uri="{BB962C8B-B14F-4D97-AF65-F5344CB8AC3E}">
        <p14:creationId xmlns:p14="http://schemas.microsoft.com/office/powerpoint/2010/main" val="27125717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066800"/>
          </a:xfrm>
        </p:spPr>
        <p:txBody>
          <a:bodyPr/>
          <a:lstStyle/>
          <a:p>
            <a:r>
              <a:rPr lang="en-US" b="1" dirty="0" smtClean="0"/>
              <a:t>Issues</a:t>
            </a:r>
            <a:endParaRPr lang="en-US" b="1" dirty="0"/>
          </a:p>
        </p:txBody>
      </p:sp>
      <p:sp>
        <p:nvSpPr>
          <p:cNvPr id="3" name="Content Placeholder 2"/>
          <p:cNvSpPr>
            <a:spLocks noGrp="1"/>
          </p:cNvSpPr>
          <p:nvPr>
            <p:ph idx="1"/>
          </p:nvPr>
        </p:nvSpPr>
        <p:spPr>
          <a:xfrm>
            <a:off x="309517" y="1417638"/>
            <a:ext cx="8624657" cy="4857863"/>
          </a:xfrm>
        </p:spPr>
        <p:txBody>
          <a:bodyPr>
            <a:normAutofit lnSpcReduction="10000"/>
          </a:bodyPr>
          <a:lstStyle/>
          <a:p>
            <a:r>
              <a:rPr lang="en-US" dirty="0" smtClean="0"/>
              <a:t>Although IEEE 802.15.4 is extremely popular with vendors and users, each user application needs a specific protocol stack</a:t>
            </a:r>
          </a:p>
          <a:p>
            <a:r>
              <a:rPr lang="en-US" dirty="0" smtClean="0"/>
              <a:t>Older versions of 802.15.4 didn’t address many of the new application needs, hence user application stacks added their own enhancements</a:t>
            </a:r>
          </a:p>
          <a:p>
            <a:r>
              <a:rPr lang="en-US" dirty="0" smtClean="0"/>
              <a:t>Security on older versions of 802.15.4 did not function correctly, hence user application stacks used their own security</a:t>
            </a:r>
            <a:endParaRPr lang="en-US" dirty="0"/>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126</a:t>
            </a:fld>
            <a:endParaRPr lang="en-US"/>
          </a:p>
        </p:txBody>
      </p:sp>
    </p:spTree>
    <p:extLst>
      <p:ext uri="{BB962C8B-B14F-4D97-AF65-F5344CB8AC3E}">
        <p14:creationId xmlns:p14="http://schemas.microsoft.com/office/powerpoint/2010/main" val="26144243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66800"/>
          </a:xfrm>
        </p:spPr>
        <p:txBody>
          <a:bodyPr/>
          <a:lstStyle/>
          <a:p>
            <a:r>
              <a:rPr lang="en-US" b="1" dirty="0" smtClean="0"/>
              <a:t>Issues (continued)</a:t>
            </a:r>
            <a:endParaRPr lang="en-US" b="1" dirty="0"/>
          </a:p>
        </p:txBody>
      </p:sp>
      <p:sp>
        <p:nvSpPr>
          <p:cNvPr id="3" name="Content Placeholder 2"/>
          <p:cNvSpPr>
            <a:spLocks noGrp="1"/>
          </p:cNvSpPr>
          <p:nvPr>
            <p:ph idx="1"/>
          </p:nvPr>
        </p:nvSpPr>
        <p:spPr>
          <a:xfrm>
            <a:off x="309517" y="1417638"/>
            <a:ext cx="8529683" cy="4857863"/>
          </a:xfrm>
        </p:spPr>
        <p:txBody>
          <a:bodyPr>
            <a:normAutofit lnSpcReduction="10000"/>
          </a:bodyPr>
          <a:lstStyle/>
          <a:p>
            <a:r>
              <a:rPr lang="en-US" dirty="0" smtClean="0"/>
              <a:t>802.15.4 couldn’t optimally address application needs ranging from very small protocol code space to complicated protocol structures</a:t>
            </a:r>
          </a:p>
          <a:p>
            <a:r>
              <a:rPr lang="en-US" dirty="0" smtClean="0"/>
              <a:t>Different, often proprietary, protocols such as </a:t>
            </a:r>
            <a:r>
              <a:rPr lang="en-US" dirty="0" err="1" smtClean="0"/>
              <a:t>LoRa</a:t>
            </a:r>
            <a:r>
              <a:rPr lang="en-US" dirty="0" smtClean="0"/>
              <a:t>, SIGFOX, Thread, and Z-Wave have arisen due to the complexity of 802.15.4 protocols, misunderstanding of how to use specific 802.15.4 modes and the performance gains they can give.</a:t>
            </a:r>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127</a:t>
            </a:fld>
            <a:endParaRPr lang="en-US"/>
          </a:p>
        </p:txBody>
      </p:sp>
    </p:spTree>
    <p:extLst>
      <p:ext uri="{BB962C8B-B14F-4D97-AF65-F5344CB8AC3E}">
        <p14:creationId xmlns:p14="http://schemas.microsoft.com/office/powerpoint/2010/main" val="21860261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66800"/>
          </a:xfrm>
        </p:spPr>
        <p:txBody>
          <a:bodyPr>
            <a:normAutofit/>
          </a:bodyPr>
          <a:lstStyle/>
          <a:p>
            <a:r>
              <a:rPr lang="en-US" b="1" dirty="0" smtClean="0"/>
              <a:t>802.15.12 Benefits</a:t>
            </a:r>
            <a:endParaRPr lang="en-US" b="1" dirty="0"/>
          </a:p>
        </p:txBody>
      </p:sp>
      <p:sp>
        <p:nvSpPr>
          <p:cNvPr id="3" name="Content Placeholder 2"/>
          <p:cNvSpPr>
            <a:spLocks noGrp="1"/>
          </p:cNvSpPr>
          <p:nvPr>
            <p:ph idx="1"/>
          </p:nvPr>
        </p:nvSpPr>
        <p:spPr>
          <a:xfrm>
            <a:off x="309517" y="1417638"/>
            <a:ext cx="8393897" cy="4857863"/>
          </a:xfrm>
        </p:spPr>
        <p:txBody>
          <a:bodyPr>
            <a:normAutofit lnSpcReduction="10000"/>
          </a:bodyPr>
          <a:lstStyle/>
          <a:p>
            <a:r>
              <a:rPr lang="en-US" dirty="0" smtClean="0"/>
              <a:t>802.15.12 will be able to configure the 802.15.4 MAC and PHY with security, network, and channel settings via defaults or settings received via an out-of-band means</a:t>
            </a:r>
          </a:p>
          <a:p>
            <a:r>
              <a:rPr lang="en-US" dirty="0" smtClean="0"/>
              <a:t>802.15.12 will enable IC or stack vendors to provide consistent and standardized mechanisms to set up networks and links</a:t>
            </a:r>
          </a:p>
          <a:p>
            <a:r>
              <a:rPr lang="en-US" dirty="0" smtClean="0"/>
              <a:t>802.15.12 will enable IEEE 802.15.4 to address new applications or to better address existing applications</a:t>
            </a:r>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128</a:t>
            </a:fld>
            <a:endParaRPr lang="en-US"/>
          </a:p>
        </p:txBody>
      </p:sp>
    </p:spTree>
    <p:extLst>
      <p:ext uri="{BB962C8B-B14F-4D97-AF65-F5344CB8AC3E}">
        <p14:creationId xmlns:p14="http://schemas.microsoft.com/office/powerpoint/2010/main" val="22462163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467600" cy="1143000"/>
          </a:xfrm>
        </p:spPr>
        <p:txBody>
          <a:bodyPr>
            <a:normAutofit fontScale="90000"/>
          </a:bodyPr>
          <a:lstStyle/>
          <a:p>
            <a:pPr algn="ctr"/>
            <a:r>
              <a:rPr lang="en-US" b="1" dirty="0"/>
              <a:t>Network Discovery and Selection </a:t>
            </a:r>
            <a:r>
              <a:rPr lang="en-US" b="1" dirty="0" smtClean="0"/>
              <a:t>Support</a:t>
            </a:r>
            <a:endParaRPr lang="en-US" dirty="0"/>
          </a:p>
        </p:txBody>
      </p:sp>
      <p:sp>
        <p:nvSpPr>
          <p:cNvPr id="3" name="Content Placeholder 2"/>
          <p:cNvSpPr>
            <a:spLocks noGrp="1"/>
          </p:cNvSpPr>
          <p:nvPr>
            <p:ph idx="1"/>
          </p:nvPr>
        </p:nvSpPr>
        <p:spPr>
          <a:xfrm>
            <a:off x="457200" y="2072742"/>
            <a:ext cx="8334824" cy="4251858"/>
          </a:xfrm>
        </p:spPr>
        <p:txBody>
          <a:bodyPr/>
          <a:lstStyle/>
          <a:p>
            <a:r>
              <a:rPr lang="en-US" dirty="0"/>
              <a:t>Generic advertisement service (GAS)</a:t>
            </a:r>
            <a:br>
              <a:rPr lang="en-US" dirty="0"/>
            </a:br>
            <a:r>
              <a:rPr lang="en-US" dirty="0"/>
              <a:t>Functionality (borrowed from 802.11) </a:t>
            </a:r>
            <a:r>
              <a:rPr lang="en-US" dirty="0" smtClean="0"/>
              <a:t>enables </a:t>
            </a:r>
            <a:r>
              <a:rPr lang="en-US" dirty="0"/>
              <a:t>nodes to discover the availability of information related to desired network </a:t>
            </a:r>
            <a:r>
              <a:rPr lang="en-US" dirty="0" smtClean="0"/>
              <a:t>services in a standardized fashion</a:t>
            </a:r>
          </a:p>
          <a:p>
            <a:pPr lvl="1"/>
            <a:r>
              <a:rPr lang="en-US" dirty="0" smtClean="0"/>
              <a:t>e.g</a:t>
            </a:r>
            <a:r>
              <a:rPr lang="en-US" dirty="0"/>
              <a:t>., information about services such as provided in a WPAN, local access services, or other external networks</a:t>
            </a:r>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129</a:t>
            </a:fld>
            <a:endParaRPr lang="en-US"/>
          </a:p>
        </p:txBody>
      </p:sp>
    </p:spTree>
    <p:extLst>
      <p:ext uri="{BB962C8B-B14F-4D97-AF65-F5344CB8AC3E}">
        <p14:creationId xmlns:p14="http://schemas.microsoft.com/office/powerpoint/2010/main" val="1036368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dirty="0" smtClean="0"/>
              <a:t>Thomas Kürner, TU Braunschweig</a:t>
            </a:r>
            <a:endParaRPr lang="en-US" dirty="0"/>
          </a:p>
        </p:txBody>
      </p:sp>
      <p:sp>
        <p:nvSpPr>
          <p:cNvPr id="6" name="Foliennummernplatzhalter 5"/>
          <p:cNvSpPr>
            <a:spLocks noGrp="1"/>
          </p:cNvSpPr>
          <p:nvPr>
            <p:ph type="sldNum" sz="quarter" idx="12"/>
          </p:nvPr>
        </p:nvSpPr>
        <p:spPr/>
        <p:txBody>
          <a:bodyPr/>
          <a:lstStyle/>
          <a:p>
            <a:r>
              <a:rPr lang="en-US"/>
              <a:t>Slide </a:t>
            </a:r>
            <a:fld id="{05D9E2E7-EFAB-4C6F-8570-698C7A3C8A06}" type="slidenum">
              <a:rPr lang="en-US"/>
              <a:pPr/>
              <a:t>13</a:t>
            </a:fld>
            <a:endParaRPr lang="en-US"/>
          </a:p>
        </p:txBody>
      </p:sp>
      <p:sp>
        <p:nvSpPr>
          <p:cNvPr id="4098" name="Rectangle 2"/>
          <p:cNvSpPr>
            <a:spLocks noGrp="1" noChangeArrowheads="1"/>
          </p:cNvSpPr>
          <p:nvPr>
            <p:ph type="title"/>
          </p:nvPr>
        </p:nvSpPr>
        <p:spPr>
          <a:ln/>
        </p:spPr>
        <p:txBody>
          <a:bodyPr/>
          <a:lstStyle/>
          <a:p>
            <a:r>
              <a:rPr lang="de-DE" sz="3200" dirty="0" smtClean="0"/>
              <a:t>TG Motion on Liaison Statement of ITU-R</a:t>
            </a:r>
            <a:endParaRPr lang="de-DE" sz="3200" dirty="0"/>
          </a:p>
        </p:txBody>
      </p:sp>
      <p:sp>
        <p:nvSpPr>
          <p:cNvPr id="4099" name="Rectangle 3"/>
          <p:cNvSpPr>
            <a:spLocks noGrp="1" noChangeArrowheads="1"/>
          </p:cNvSpPr>
          <p:nvPr>
            <p:ph type="body" idx="1"/>
          </p:nvPr>
        </p:nvSpPr>
        <p:spPr>
          <a:ln/>
        </p:spPr>
        <p:txBody>
          <a:bodyPr/>
          <a:lstStyle/>
          <a:p>
            <a:r>
              <a:rPr lang="de-DE" sz="2000" dirty="0">
                <a:solidFill>
                  <a:schemeClr val="tx1"/>
                </a:solidFill>
                <a:latin typeface="+mn-lt"/>
                <a:ea typeface="+mn-ea"/>
                <a:cs typeface="+mn-cs"/>
              </a:rPr>
              <a:t>Motion: </a:t>
            </a:r>
            <a:r>
              <a:rPr lang="en-US" sz="2000" dirty="0" smtClean="0"/>
              <a:t> </a:t>
            </a:r>
            <a:r>
              <a:rPr lang="en-US" sz="2000" i="1" dirty="0" smtClean="0"/>
              <a:t>TG3d welcomes the liaison statement send by ITU-R WP1 to IEEE 802 (doc. IEEE 802.15-15-0517-000-0thz) on </a:t>
            </a:r>
            <a:r>
              <a:rPr lang="en-GB" sz="2000" i="1" dirty="0" smtClean="0"/>
              <a:t>the draft new report ITU-R SM [THZ_TREND]. TG3d and IG THz will jointly draft a response to the liaison statement for submission to ITU-R via 802.18 meeting the deadline of June 2016.</a:t>
            </a:r>
            <a:endParaRPr lang="de-DE" sz="2000" i="1" dirty="0" smtClean="0"/>
          </a:p>
          <a:p>
            <a:endParaRPr lang="de-DE" sz="2000" dirty="0">
              <a:solidFill>
                <a:schemeClr val="tx1"/>
              </a:solidFill>
              <a:latin typeface="+mn-lt"/>
              <a:ea typeface="+mn-ea"/>
              <a:cs typeface="+mn-cs"/>
            </a:endParaRPr>
          </a:p>
          <a:p>
            <a:r>
              <a:rPr lang="de-DE" sz="2000" dirty="0" err="1">
                <a:solidFill>
                  <a:schemeClr val="tx1"/>
                </a:solidFill>
                <a:latin typeface="+mn-lt"/>
                <a:ea typeface="+mn-ea"/>
                <a:cs typeface="+mn-cs"/>
              </a:rPr>
              <a:t>Moved</a:t>
            </a:r>
            <a:r>
              <a:rPr lang="de-DE" sz="2000" dirty="0">
                <a:solidFill>
                  <a:schemeClr val="tx1"/>
                </a:solidFill>
                <a:latin typeface="+mn-lt"/>
                <a:ea typeface="+mn-ea"/>
                <a:cs typeface="+mn-cs"/>
              </a:rPr>
              <a:t> </a:t>
            </a:r>
            <a:r>
              <a:rPr lang="de-DE" sz="2000" dirty="0" err="1">
                <a:solidFill>
                  <a:schemeClr val="tx1"/>
                </a:solidFill>
                <a:latin typeface="+mn-lt"/>
                <a:ea typeface="+mn-ea"/>
                <a:cs typeface="+mn-cs"/>
              </a:rPr>
              <a:t>by</a:t>
            </a:r>
            <a:r>
              <a:rPr lang="de-DE" sz="2000" dirty="0">
                <a:solidFill>
                  <a:schemeClr val="tx1"/>
                </a:solidFill>
                <a:latin typeface="+mn-lt"/>
                <a:ea typeface="+mn-ea"/>
                <a:cs typeface="+mn-cs"/>
              </a:rPr>
              <a:t>: </a:t>
            </a:r>
            <a:r>
              <a:rPr lang="de-DE" sz="2000" dirty="0" smtClean="0"/>
              <a:t>Ken Hiraga</a:t>
            </a:r>
            <a:endParaRPr lang="de-DE" sz="2000" dirty="0">
              <a:solidFill>
                <a:schemeClr val="tx1"/>
              </a:solidFill>
              <a:latin typeface="+mn-lt"/>
              <a:ea typeface="+mn-ea"/>
              <a:cs typeface="+mn-cs"/>
            </a:endParaRPr>
          </a:p>
          <a:p>
            <a:r>
              <a:rPr lang="de-DE" sz="2000" dirty="0" err="1">
                <a:solidFill>
                  <a:schemeClr val="tx1"/>
                </a:solidFill>
                <a:latin typeface="+mn-lt"/>
                <a:ea typeface="+mn-ea"/>
                <a:cs typeface="+mn-cs"/>
              </a:rPr>
              <a:t>Seconded</a:t>
            </a:r>
            <a:r>
              <a:rPr lang="de-DE" sz="2000" dirty="0">
                <a:solidFill>
                  <a:schemeClr val="tx1"/>
                </a:solidFill>
                <a:latin typeface="+mn-lt"/>
                <a:ea typeface="+mn-ea"/>
                <a:cs typeface="+mn-cs"/>
              </a:rPr>
              <a:t> </a:t>
            </a:r>
            <a:r>
              <a:rPr lang="de-DE" sz="2000" dirty="0" err="1" smtClean="0">
                <a:solidFill>
                  <a:schemeClr val="tx1"/>
                </a:solidFill>
                <a:latin typeface="+mn-lt"/>
                <a:ea typeface="+mn-ea"/>
                <a:cs typeface="+mn-cs"/>
              </a:rPr>
              <a:t>by</a:t>
            </a:r>
            <a:r>
              <a:rPr lang="de-DE" sz="2000" dirty="0" smtClean="0">
                <a:solidFill>
                  <a:schemeClr val="tx1"/>
                </a:solidFill>
                <a:latin typeface="+mn-lt"/>
                <a:ea typeface="+mn-ea"/>
                <a:cs typeface="+mn-cs"/>
              </a:rPr>
              <a:t>:</a:t>
            </a:r>
            <a:r>
              <a:rPr lang="de-DE" sz="2000" dirty="0" smtClean="0"/>
              <a:t> Andrew Estrada</a:t>
            </a:r>
            <a:endParaRPr lang="de-DE" sz="2000" dirty="0">
              <a:solidFill>
                <a:schemeClr val="tx1"/>
              </a:solidFill>
              <a:latin typeface="+mn-lt"/>
              <a:ea typeface="+mn-ea"/>
              <a:cs typeface="+mn-cs"/>
            </a:endParaRPr>
          </a:p>
          <a:p>
            <a:pPr>
              <a:buNone/>
            </a:pPr>
            <a:endParaRPr lang="de-DE" sz="2000" dirty="0" smtClean="0"/>
          </a:p>
          <a:p>
            <a:pPr>
              <a:buNone/>
            </a:pPr>
            <a:r>
              <a:rPr lang="de-DE" sz="2000" dirty="0" smtClean="0"/>
              <a:t>8</a:t>
            </a:r>
            <a:r>
              <a:rPr lang="de-DE" sz="2000" dirty="0" smtClean="0">
                <a:solidFill>
                  <a:schemeClr val="tx1"/>
                </a:solidFill>
                <a:latin typeface="+mn-lt"/>
                <a:ea typeface="+mn-ea"/>
                <a:cs typeface="+mn-cs"/>
              </a:rPr>
              <a:t> </a:t>
            </a:r>
            <a:r>
              <a:rPr lang="de-DE" sz="2000" dirty="0" err="1" smtClean="0">
                <a:solidFill>
                  <a:schemeClr val="tx1"/>
                </a:solidFill>
                <a:latin typeface="+mn-lt"/>
                <a:ea typeface="+mn-ea"/>
                <a:cs typeface="+mn-cs"/>
              </a:rPr>
              <a:t>Yes</a:t>
            </a:r>
            <a:r>
              <a:rPr lang="de-DE" sz="2000" dirty="0" smtClean="0">
                <a:solidFill>
                  <a:schemeClr val="tx1"/>
                </a:solidFill>
                <a:latin typeface="+mn-lt"/>
                <a:ea typeface="+mn-ea"/>
                <a:cs typeface="+mn-cs"/>
              </a:rPr>
              <a:t>  / </a:t>
            </a:r>
            <a:r>
              <a:rPr lang="de-DE" sz="2000" dirty="0" smtClean="0"/>
              <a:t>0</a:t>
            </a:r>
            <a:r>
              <a:rPr lang="de-DE" sz="2000" dirty="0" smtClean="0">
                <a:solidFill>
                  <a:schemeClr val="tx1"/>
                </a:solidFill>
                <a:latin typeface="+mn-lt"/>
                <a:ea typeface="+mn-ea"/>
                <a:cs typeface="+mn-cs"/>
              </a:rPr>
              <a:t> </a:t>
            </a:r>
            <a:r>
              <a:rPr lang="de-DE" sz="2000" dirty="0" err="1" smtClean="0">
                <a:solidFill>
                  <a:schemeClr val="tx1"/>
                </a:solidFill>
                <a:latin typeface="+mn-lt"/>
                <a:ea typeface="+mn-ea"/>
                <a:cs typeface="+mn-cs"/>
              </a:rPr>
              <a:t>abstain</a:t>
            </a:r>
            <a:r>
              <a:rPr lang="de-DE" sz="2000" dirty="0" smtClean="0">
                <a:solidFill>
                  <a:schemeClr val="tx1"/>
                </a:solidFill>
                <a:latin typeface="+mn-lt"/>
                <a:ea typeface="+mn-ea"/>
                <a:cs typeface="+mn-cs"/>
              </a:rPr>
              <a:t> </a:t>
            </a:r>
            <a:r>
              <a:rPr lang="de-DE" sz="2000" smtClean="0">
                <a:solidFill>
                  <a:schemeClr val="tx1"/>
                </a:solidFill>
                <a:latin typeface="+mn-lt"/>
                <a:ea typeface="+mn-ea"/>
                <a:cs typeface="+mn-cs"/>
              </a:rPr>
              <a:t>/ </a:t>
            </a:r>
            <a:r>
              <a:rPr lang="de-DE" sz="2000" dirty="0" smtClean="0"/>
              <a:t>0</a:t>
            </a:r>
            <a:r>
              <a:rPr lang="de-DE" sz="2000" smtClean="0">
                <a:solidFill>
                  <a:schemeClr val="tx1"/>
                </a:solidFill>
                <a:latin typeface="+mn-lt"/>
                <a:ea typeface="+mn-ea"/>
                <a:cs typeface="+mn-cs"/>
              </a:rPr>
              <a:t> </a:t>
            </a:r>
            <a:r>
              <a:rPr lang="de-DE" sz="2000" dirty="0" err="1" smtClean="0">
                <a:solidFill>
                  <a:schemeClr val="tx1"/>
                </a:solidFill>
                <a:latin typeface="+mn-lt"/>
                <a:ea typeface="+mn-ea"/>
                <a:cs typeface="+mn-cs"/>
              </a:rPr>
              <a:t>No</a:t>
            </a:r>
            <a:endParaRPr lang="de-DE" sz="2000" dirty="0">
              <a:solidFill>
                <a:schemeClr val="tx1"/>
              </a:solidFill>
              <a:latin typeface="+mn-lt"/>
              <a:ea typeface="+mn-ea"/>
              <a:cs typeface="+mn-cs"/>
            </a:endParaRPr>
          </a:p>
          <a:p>
            <a:endParaRPr lang="de-DE" sz="1800" dirty="0"/>
          </a:p>
        </p:txBody>
      </p:sp>
      <p:sp>
        <p:nvSpPr>
          <p:cNvPr id="2" name="Date Placeholder 1"/>
          <p:cNvSpPr>
            <a:spLocks noGrp="1"/>
          </p:cNvSpPr>
          <p:nvPr>
            <p:ph type="dt" sz="half" idx="10"/>
          </p:nvPr>
        </p:nvSpPr>
        <p:spPr/>
        <p:txBody>
          <a:bodyPr/>
          <a:lstStyle/>
          <a:p>
            <a:pPr>
              <a:defRPr/>
            </a:pPr>
            <a:r>
              <a:rPr lang="en-US" smtClean="0"/>
              <a:t>July 2015</a:t>
            </a:r>
            <a:endParaRPr lang="en-US"/>
          </a:p>
        </p:txBody>
      </p:sp>
    </p:spTree>
    <p:extLst>
      <p:ext uri="{BB962C8B-B14F-4D97-AF65-F5344CB8AC3E}">
        <p14:creationId xmlns:p14="http://schemas.microsoft.com/office/powerpoint/2010/main" val="365176456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b="1" dirty="0" smtClean="0"/>
              <a:t>Network Setup</a:t>
            </a:r>
            <a:endParaRPr lang="en-US" b="1" dirty="0"/>
          </a:p>
        </p:txBody>
      </p:sp>
      <p:sp>
        <p:nvSpPr>
          <p:cNvPr id="3" name="Content Placeholder 2"/>
          <p:cNvSpPr>
            <a:spLocks noGrp="1"/>
          </p:cNvSpPr>
          <p:nvPr>
            <p:ph idx="1"/>
          </p:nvPr>
        </p:nvSpPr>
        <p:spPr>
          <a:xfrm>
            <a:off x="304800" y="1447800"/>
            <a:ext cx="8610498" cy="4724400"/>
          </a:xfrm>
        </p:spPr>
        <p:txBody>
          <a:bodyPr>
            <a:normAutofit fontScale="77500" lnSpcReduction="20000"/>
          </a:bodyPr>
          <a:lstStyle/>
          <a:p>
            <a:r>
              <a:rPr lang="en-US" dirty="0"/>
              <a:t>PAN Coordinator default parameters</a:t>
            </a:r>
          </a:p>
          <a:p>
            <a:pPr lvl="1"/>
            <a:r>
              <a:rPr lang="en-US" dirty="0"/>
              <a:t>Addressing</a:t>
            </a:r>
          </a:p>
          <a:p>
            <a:pPr lvl="1"/>
            <a:r>
              <a:rPr lang="en-US" dirty="0" smtClean="0"/>
              <a:t>PAN </a:t>
            </a:r>
            <a:r>
              <a:rPr lang="en-US" dirty="0"/>
              <a:t>ID (or no PAN ID)</a:t>
            </a:r>
          </a:p>
          <a:p>
            <a:pPr lvl="1"/>
            <a:r>
              <a:rPr lang="en-US" dirty="0" smtClean="0"/>
              <a:t>Mode: Beacon-enabled</a:t>
            </a:r>
            <a:r>
              <a:rPr lang="en-US" sz="2200" dirty="0"/>
              <a:t> </a:t>
            </a:r>
            <a:r>
              <a:rPr lang="en-US" sz="2200" dirty="0" smtClean="0"/>
              <a:t>or </a:t>
            </a:r>
            <a:r>
              <a:rPr lang="en-US" dirty="0" smtClean="0"/>
              <a:t>Nonbeacon</a:t>
            </a:r>
            <a:r>
              <a:rPr lang="en-US" dirty="0"/>
              <a:t>-enabled</a:t>
            </a:r>
          </a:p>
          <a:p>
            <a:r>
              <a:rPr lang="en-US" sz="3200" dirty="0"/>
              <a:t>Topology</a:t>
            </a:r>
          </a:p>
          <a:p>
            <a:pPr lvl="1"/>
            <a:r>
              <a:rPr lang="en-US" dirty="0" smtClean="0"/>
              <a:t>Mesh or Star</a:t>
            </a:r>
            <a:endParaRPr lang="en-US" sz="2200" dirty="0"/>
          </a:p>
          <a:p>
            <a:r>
              <a:rPr lang="en-US" sz="3200" dirty="0" smtClean="0"/>
              <a:t>Link </a:t>
            </a:r>
            <a:r>
              <a:rPr lang="en-US" sz="3200" dirty="0"/>
              <a:t>set up</a:t>
            </a:r>
          </a:p>
          <a:p>
            <a:pPr lvl="1"/>
            <a:r>
              <a:rPr lang="en-US" dirty="0"/>
              <a:t>channel(s), modulation parameters, data rate(s), transmit power(s), Low Energy mode(s), FCS size, CSMA </a:t>
            </a:r>
            <a:r>
              <a:rPr lang="en-US" dirty="0" smtClean="0"/>
              <a:t>settings</a:t>
            </a:r>
          </a:p>
          <a:p>
            <a:r>
              <a:rPr lang="en-US" dirty="0" smtClean="0"/>
              <a:t>Channel Hopping Network </a:t>
            </a:r>
            <a:endParaRPr lang="en-US" dirty="0"/>
          </a:p>
          <a:p>
            <a:pPr lvl="1"/>
            <a:r>
              <a:rPr lang="en-US" dirty="0" smtClean="0"/>
              <a:t>changing frequencies periodically</a:t>
            </a:r>
          </a:p>
          <a:p>
            <a:r>
              <a:rPr lang="en-US" sz="3200" dirty="0" smtClean="0"/>
              <a:t>Asymmetric Network</a:t>
            </a:r>
            <a:endParaRPr lang="en-US" dirty="0"/>
          </a:p>
          <a:p>
            <a:pPr lvl="1"/>
            <a:r>
              <a:rPr lang="en-US" dirty="0" smtClean="0"/>
              <a:t>devices are either high or low capability  </a:t>
            </a:r>
            <a:endParaRPr lang="en-US" dirty="0"/>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130</a:t>
            </a:fld>
            <a:endParaRPr lang="en-US"/>
          </a:p>
        </p:txBody>
      </p:sp>
    </p:spTree>
    <p:extLst>
      <p:ext uri="{BB962C8B-B14F-4D97-AF65-F5344CB8AC3E}">
        <p14:creationId xmlns:p14="http://schemas.microsoft.com/office/powerpoint/2010/main" val="31952839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Security Set-up</a:t>
            </a:r>
            <a:endParaRPr lang="en-US" b="1" dirty="0"/>
          </a:p>
        </p:txBody>
      </p:sp>
      <p:sp>
        <p:nvSpPr>
          <p:cNvPr id="3" name="Content Placeholder 2"/>
          <p:cNvSpPr>
            <a:spLocks noGrp="1"/>
          </p:cNvSpPr>
          <p:nvPr>
            <p:ph idx="1"/>
          </p:nvPr>
        </p:nvSpPr>
        <p:spPr>
          <a:xfrm>
            <a:off x="457199" y="1600200"/>
            <a:ext cx="7813013" cy="4525963"/>
          </a:xfrm>
        </p:spPr>
        <p:txBody>
          <a:bodyPr/>
          <a:lstStyle/>
          <a:p>
            <a:r>
              <a:rPr lang="en-US" sz="3200" dirty="0"/>
              <a:t>Authentication and encryption</a:t>
            </a:r>
            <a:endParaRPr lang="en-US" sz="2800" dirty="0"/>
          </a:p>
          <a:p>
            <a:r>
              <a:rPr lang="en-US" sz="3200" dirty="0"/>
              <a:t>Policy settings (network keys only or link keys, security level by frame type, by IE type, etc.)</a:t>
            </a:r>
            <a:endParaRPr lang="en-US" sz="2800" dirty="0"/>
          </a:p>
          <a:p>
            <a:r>
              <a:rPr lang="en-US" sz="3200" dirty="0"/>
              <a:t>Key </a:t>
            </a:r>
            <a:r>
              <a:rPr lang="en-US" sz="3200" dirty="0" smtClean="0"/>
              <a:t>management protocol, such as 802.15.9</a:t>
            </a:r>
            <a:endParaRPr lang="en-US" sz="2800" dirty="0"/>
          </a:p>
          <a:p>
            <a:r>
              <a:rPr lang="en-US" sz="3200" dirty="0" smtClean="0"/>
              <a:t>Authorization</a:t>
            </a:r>
            <a:endParaRPr lang="en-US" sz="2800" dirty="0"/>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131</a:t>
            </a:fld>
            <a:endParaRPr lang="en-US"/>
          </a:p>
        </p:txBody>
      </p:sp>
    </p:spTree>
    <p:extLst>
      <p:ext uri="{BB962C8B-B14F-4D97-AF65-F5344CB8AC3E}">
        <p14:creationId xmlns:p14="http://schemas.microsoft.com/office/powerpoint/2010/main" val="13809886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endParaRPr lang="en-US" b="1" dirty="0"/>
          </a:p>
        </p:txBody>
      </p:sp>
      <p:sp>
        <p:nvSpPr>
          <p:cNvPr id="3" name="Content Placeholder 2"/>
          <p:cNvSpPr>
            <a:spLocks noGrp="1"/>
          </p:cNvSpPr>
          <p:nvPr>
            <p:ph idx="1"/>
          </p:nvPr>
        </p:nvSpPr>
        <p:spPr>
          <a:xfrm>
            <a:off x="457199" y="1600200"/>
            <a:ext cx="7970541" cy="4525963"/>
          </a:xfrm>
        </p:spPr>
        <p:txBody>
          <a:bodyPr>
            <a:normAutofit/>
          </a:bodyPr>
          <a:lstStyle/>
          <a:p>
            <a:r>
              <a:rPr lang="en-US" sz="3200" dirty="0"/>
              <a:t>Collection of network metrics</a:t>
            </a:r>
            <a:endParaRPr lang="en-US" sz="2800" dirty="0"/>
          </a:p>
          <a:p>
            <a:r>
              <a:rPr lang="en-US" sz="3200" dirty="0"/>
              <a:t>Neighbor tables</a:t>
            </a:r>
            <a:endParaRPr lang="en-US" sz="2800" dirty="0"/>
          </a:p>
          <a:p>
            <a:r>
              <a:rPr lang="en-US" sz="3200" dirty="0" smtClean="0"/>
              <a:t>Information Elements</a:t>
            </a:r>
            <a:endParaRPr lang="en-US" sz="2800" dirty="0"/>
          </a:p>
          <a:p>
            <a:pPr lvl="1"/>
            <a:r>
              <a:rPr lang="en-US" dirty="0"/>
              <a:t>Build </a:t>
            </a:r>
            <a:r>
              <a:rPr lang="en-US" dirty="0" smtClean="0"/>
              <a:t>IEs for transmission to other devices</a:t>
            </a:r>
          </a:p>
          <a:p>
            <a:pPr lvl="1"/>
            <a:r>
              <a:rPr lang="en-US" dirty="0" smtClean="0"/>
              <a:t>Decode IEs received from other devices</a:t>
            </a:r>
            <a:endParaRPr lang="en-US" sz="2200" dirty="0"/>
          </a:p>
          <a:p>
            <a:pPr lvl="1"/>
            <a:r>
              <a:rPr lang="en-US" dirty="0" smtClean="0"/>
              <a:t>Prepare </a:t>
            </a:r>
            <a:r>
              <a:rPr lang="en-US" dirty="0"/>
              <a:t>IEs such as ESDUs intended for other device’s higher </a:t>
            </a:r>
            <a:r>
              <a:rPr lang="en-US" dirty="0" smtClean="0"/>
              <a:t>layers</a:t>
            </a:r>
            <a:endParaRPr lang="en-US" dirty="0"/>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132</a:t>
            </a:fld>
            <a:endParaRPr lang="en-US"/>
          </a:p>
        </p:txBody>
      </p:sp>
    </p:spTree>
    <p:extLst>
      <p:ext uri="{BB962C8B-B14F-4D97-AF65-F5344CB8AC3E}">
        <p14:creationId xmlns:p14="http://schemas.microsoft.com/office/powerpoint/2010/main" val="8703705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Regulatory Matters</a:t>
            </a:r>
            <a:endParaRPr lang="en-US" b="1" dirty="0"/>
          </a:p>
        </p:txBody>
      </p:sp>
      <p:sp>
        <p:nvSpPr>
          <p:cNvPr id="3" name="Content Placeholder 2"/>
          <p:cNvSpPr>
            <a:spLocks noGrp="1"/>
          </p:cNvSpPr>
          <p:nvPr>
            <p:ph idx="1"/>
          </p:nvPr>
        </p:nvSpPr>
        <p:spPr/>
        <p:txBody>
          <a:bodyPr/>
          <a:lstStyle/>
          <a:p>
            <a:r>
              <a:rPr lang="en-US" sz="3200" dirty="0"/>
              <a:t>Country of operation</a:t>
            </a:r>
            <a:endParaRPr lang="en-US" sz="2800" dirty="0"/>
          </a:p>
          <a:p>
            <a:r>
              <a:rPr lang="en-US" sz="3200" dirty="0"/>
              <a:t>Device class</a:t>
            </a:r>
            <a:endParaRPr lang="en-US" sz="2800" dirty="0"/>
          </a:p>
          <a:p>
            <a:pPr lvl="1"/>
            <a:r>
              <a:rPr lang="en-US" dirty="0"/>
              <a:t>Duty cycle constraints</a:t>
            </a:r>
            <a:endParaRPr lang="en-US" sz="2200" dirty="0"/>
          </a:p>
          <a:p>
            <a:r>
              <a:rPr lang="en-US" sz="3200" dirty="0"/>
              <a:t>CCA settings (time, threshold, mode</a:t>
            </a:r>
            <a:r>
              <a:rPr lang="en-US" sz="3200" dirty="0" smtClean="0"/>
              <a:t>)</a:t>
            </a:r>
            <a:endParaRPr lang="en-US" sz="2800" dirty="0"/>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133</a:t>
            </a:fld>
            <a:endParaRPr lang="en-US"/>
          </a:p>
        </p:txBody>
      </p:sp>
    </p:spTree>
    <p:extLst>
      <p:ext uri="{BB962C8B-B14F-4D97-AF65-F5344CB8AC3E}">
        <p14:creationId xmlns:p14="http://schemas.microsoft.com/office/powerpoint/2010/main" val="5368680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1143000"/>
          </a:xfrm>
        </p:spPr>
        <p:txBody>
          <a:bodyPr/>
          <a:lstStyle/>
          <a:p>
            <a:r>
              <a:rPr lang="en-US" b="1" dirty="0" smtClean="0"/>
              <a:t>Dynamic Behaviors</a:t>
            </a:r>
            <a:endParaRPr lang="en-US" b="1" dirty="0"/>
          </a:p>
        </p:txBody>
      </p:sp>
      <p:sp>
        <p:nvSpPr>
          <p:cNvPr id="3" name="Content Placeholder 2"/>
          <p:cNvSpPr>
            <a:spLocks noGrp="1"/>
          </p:cNvSpPr>
          <p:nvPr>
            <p:ph idx="1"/>
          </p:nvPr>
        </p:nvSpPr>
        <p:spPr>
          <a:xfrm>
            <a:off x="152400" y="1371600"/>
            <a:ext cx="8883711" cy="5334752"/>
          </a:xfrm>
        </p:spPr>
        <p:txBody>
          <a:bodyPr>
            <a:normAutofit fontScale="55000" lnSpcReduction="20000"/>
          </a:bodyPr>
          <a:lstStyle/>
          <a:p>
            <a:pPr marL="36576" indent="0">
              <a:buNone/>
            </a:pPr>
            <a:r>
              <a:rPr lang="en-US" sz="3200" b="1" dirty="0" smtClean="0"/>
              <a:t>Dynamic behaviors allow a network/device to adapt to changing conditions and maintain performance.  IEEE 802.15.12 proposed dynamic behaviors include:</a:t>
            </a:r>
          </a:p>
          <a:p>
            <a:pPr>
              <a:spcBef>
                <a:spcPts val="1032"/>
              </a:spcBef>
            </a:pPr>
            <a:r>
              <a:rPr lang="en-US" sz="3200" b="1" u="sng" dirty="0" smtClean="0"/>
              <a:t>Dynamic </a:t>
            </a:r>
            <a:r>
              <a:rPr lang="en-US" sz="3200" b="1" u="sng" dirty="0"/>
              <a:t>Data Rate Selection</a:t>
            </a:r>
          </a:p>
          <a:p>
            <a:pPr marL="796925" lvl="1" indent="0">
              <a:buNone/>
            </a:pPr>
            <a:r>
              <a:rPr lang="en-US" sz="2900" dirty="0" smtClean="0"/>
              <a:t>For those PHYs with multiple </a:t>
            </a:r>
            <a:r>
              <a:rPr lang="en-US" sz="2900" dirty="0"/>
              <a:t>data </a:t>
            </a:r>
            <a:r>
              <a:rPr lang="en-US" sz="2900" dirty="0" smtClean="0"/>
              <a:t>rates, data </a:t>
            </a:r>
            <a:r>
              <a:rPr lang="en-US" sz="2900" dirty="0"/>
              <a:t>rates could be better set by </a:t>
            </a:r>
            <a:r>
              <a:rPr lang="en-US" sz="2900" dirty="0" smtClean="0"/>
              <a:t>802.15.12 on </a:t>
            </a:r>
            <a:r>
              <a:rPr lang="en-US" sz="2900" dirty="0"/>
              <a:t>a link-by-link </a:t>
            </a:r>
            <a:r>
              <a:rPr lang="en-US" sz="2900" dirty="0" smtClean="0"/>
              <a:t>basis</a:t>
            </a:r>
            <a:endParaRPr lang="en-US" sz="2900" dirty="0"/>
          </a:p>
          <a:p>
            <a:pPr>
              <a:spcBef>
                <a:spcPts val="1032"/>
              </a:spcBef>
            </a:pPr>
            <a:r>
              <a:rPr lang="en-US" sz="3200" b="1" u="sng" dirty="0" smtClean="0"/>
              <a:t>Dynamic </a:t>
            </a:r>
            <a:r>
              <a:rPr lang="en-US" sz="3200" b="1" u="sng" dirty="0"/>
              <a:t>Transmit Power Selection</a:t>
            </a:r>
          </a:p>
          <a:p>
            <a:pPr marL="796925" lvl="1" indent="0">
              <a:buNone/>
            </a:pPr>
            <a:r>
              <a:rPr lang="en-US" sz="2900" dirty="0"/>
              <a:t>For PHYs with defined multiple transmit power levels, 802.15.12 could set transmit power level on a link-by-link basis considering CSMA impact, PHY Preambles, PHY FEC, signal strength, failed packets</a:t>
            </a:r>
          </a:p>
          <a:p>
            <a:pPr>
              <a:spcBef>
                <a:spcPts val="1032"/>
              </a:spcBef>
            </a:pPr>
            <a:r>
              <a:rPr lang="en-US" sz="3200" b="1" u="sng" dirty="0" smtClean="0"/>
              <a:t>Dynamic </a:t>
            </a:r>
            <a:r>
              <a:rPr lang="en-US" sz="3200" b="1" u="sng" dirty="0"/>
              <a:t>Channel Selection</a:t>
            </a:r>
          </a:p>
          <a:p>
            <a:pPr marL="796925" lvl="1" indent="0">
              <a:buNone/>
            </a:pPr>
            <a:r>
              <a:rPr lang="en-US" sz="2900" dirty="0"/>
              <a:t>For fixed frequency operation maintain current channel status such as coexistence issues and interferers and periodically search other channels for better link quality conditions and change to another channel if advantageous</a:t>
            </a:r>
          </a:p>
          <a:p>
            <a:pPr>
              <a:spcBef>
                <a:spcPts val="1032"/>
              </a:spcBef>
            </a:pPr>
            <a:r>
              <a:rPr lang="en-US" sz="3300" b="1" u="sng" dirty="0"/>
              <a:t>Dynamic Preamble Selection</a:t>
            </a:r>
          </a:p>
          <a:p>
            <a:pPr marL="796925" lvl="1" indent="0">
              <a:buNone/>
            </a:pPr>
            <a:r>
              <a:rPr lang="en-US" sz="2900" dirty="0"/>
              <a:t>For PHYs with multiple preamble, 802.15.12 will configure the MAC to verify the preamble’s effect on the link and then configure the MAC for the best preamble</a:t>
            </a:r>
          </a:p>
          <a:p>
            <a:pPr>
              <a:spcBef>
                <a:spcPts val="1032"/>
              </a:spcBef>
            </a:pPr>
            <a:r>
              <a:rPr lang="en-US" sz="3300" b="1" u="sng" dirty="0"/>
              <a:t>Dynamic Modulation Selection</a:t>
            </a:r>
          </a:p>
          <a:p>
            <a:pPr marL="796925" lvl="1" indent="0">
              <a:buNone/>
            </a:pPr>
            <a:r>
              <a:rPr lang="en-US" sz="2900" dirty="0"/>
              <a:t>For PHYs with multiple modulation options 802.15.12 will configure the MAC to test modulation effectiveness and then configure the MAC for the best modulation</a:t>
            </a:r>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134</a:t>
            </a:fld>
            <a:endParaRPr lang="en-US"/>
          </a:p>
        </p:txBody>
      </p:sp>
    </p:spTree>
    <p:extLst>
      <p:ext uri="{BB962C8B-B14F-4D97-AF65-F5344CB8AC3E}">
        <p14:creationId xmlns:p14="http://schemas.microsoft.com/office/powerpoint/2010/main" val="37252283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772400" cy="1066800"/>
          </a:xfrm>
        </p:spPr>
        <p:txBody>
          <a:bodyPr/>
          <a:lstStyle/>
          <a:p>
            <a:r>
              <a:rPr lang="en-US" b="1" dirty="0" smtClean="0"/>
              <a:t>Emulation of standard’s </a:t>
            </a:r>
            <a:br>
              <a:rPr lang="en-US" b="1" dirty="0" smtClean="0"/>
            </a:br>
            <a:r>
              <a:rPr lang="en-US" b="1" dirty="0" smtClean="0"/>
              <a:t>L2 protocols based upon 802.15.4</a:t>
            </a:r>
            <a:endParaRPr lang="en-US" b="1" dirty="0"/>
          </a:p>
        </p:txBody>
      </p:sp>
      <p:sp>
        <p:nvSpPr>
          <p:cNvPr id="3" name="Content Placeholder 2"/>
          <p:cNvSpPr>
            <a:spLocks noGrp="1"/>
          </p:cNvSpPr>
          <p:nvPr>
            <p:ph idx="1"/>
          </p:nvPr>
        </p:nvSpPr>
        <p:spPr>
          <a:xfrm>
            <a:off x="152400" y="2209800"/>
            <a:ext cx="8630189" cy="2895600"/>
          </a:xfrm>
        </p:spPr>
        <p:txBody>
          <a:bodyPr/>
          <a:lstStyle/>
          <a:p>
            <a:pPr>
              <a:spcBef>
                <a:spcPts val="1320"/>
              </a:spcBef>
            </a:pPr>
            <a:r>
              <a:rPr lang="en-US" dirty="0" smtClean="0"/>
              <a:t>802.15.12 could be enhanced with further ISA100.11a behaviors since TSCH and IETF 6top have already been developed</a:t>
            </a:r>
          </a:p>
          <a:p>
            <a:pPr>
              <a:spcBef>
                <a:spcPts val="1320"/>
              </a:spcBef>
            </a:pPr>
            <a:r>
              <a:rPr lang="en-US" dirty="0" smtClean="0"/>
              <a:t>Others?</a:t>
            </a:r>
            <a:endParaRPr lang="en-US" dirty="0"/>
          </a:p>
        </p:txBody>
      </p:sp>
      <p:sp>
        <p:nvSpPr>
          <p:cNvPr id="4" name="Date Placeholder 3"/>
          <p:cNvSpPr>
            <a:spLocks noGrp="1"/>
          </p:cNvSpPr>
          <p:nvPr>
            <p:ph type="dt" sz="half" idx="10"/>
          </p:nvPr>
        </p:nvSpPr>
        <p:spPr/>
        <p:txBody>
          <a:bodyPr/>
          <a:lstStyle/>
          <a:p>
            <a:r>
              <a:rPr lang="en-US" smtClean="0"/>
              <a:t>&lt;July 2015&gt;</a:t>
            </a:r>
            <a:endParaRPr lang="en-US"/>
          </a:p>
        </p:txBody>
      </p:sp>
      <p:sp>
        <p:nvSpPr>
          <p:cNvPr id="5" name="Footer Placeholder 4"/>
          <p:cNvSpPr>
            <a:spLocks noGrp="1"/>
          </p:cNvSpPr>
          <p:nvPr>
            <p:ph type="ftr" sz="quarter" idx="11"/>
          </p:nvPr>
        </p:nvSpPr>
        <p:spPr/>
        <p:txBody>
          <a:bodyPr/>
          <a:lstStyle/>
          <a:p>
            <a:r>
              <a:rPr lang="en-US" smtClean="0"/>
              <a:t>&lt;Pat Kinney&gt;, &lt;Kinney Consulting&gt;</a:t>
            </a:r>
            <a:endParaRPr lang="en-US"/>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135</a:t>
            </a:fld>
            <a:endParaRPr lang="en-US"/>
          </a:p>
        </p:txBody>
      </p:sp>
    </p:spTree>
    <p:extLst>
      <p:ext uri="{BB962C8B-B14F-4D97-AF65-F5344CB8AC3E}">
        <p14:creationId xmlns:p14="http://schemas.microsoft.com/office/powerpoint/2010/main" val="278238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848D596F-C781-734B-BBB7-F4522741765A}" type="slidenum">
              <a:rPr lang="en-US"/>
              <a:pPr/>
              <a:t>136</a:t>
            </a:fld>
            <a:endParaRPr lang="en-US"/>
          </a:p>
        </p:txBody>
      </p:sp>
      <p:sp>
        <p:nvSpPr>
          <p:cNvPr id="27651" name="Rectangle 3"/>
          <p:cNvSpPr>
            <a:spLocks noChangeArrowheads="1"/>
          </p:cNvSpPr>
          <p:nvPr/>
        </p:nvSpPr>
        <p:spPr bwMode="auto">
          <a:xfrm>
            <a:off x="152400" y="609600"/>
            <a:ext cx="8839200" cy="4491038"/>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600" b="1" dirty="0">
              <a:solidFill>
                <a:schemeClr val="tx2"/>
              </a:solidFill>
              <a:latin typeface="Times New Roman" pitchFamily="18" charset="0"/>
              <a:ea typeface="ＭＳ Ｐゴシック" pitchFamily="-65" charset="-128"/>
              <a:cs typeface="+mn-cs"/>
            </a:endParaRPr>
          </a:p>
          <a:p>
            <a:pPr eaLnBrk="0" hangingPunct="0">
              <a:defRPr/>
            </a:pP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Submission Title: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SC Report </a:t>
            </a:r>
            <a:r>
              <a:rPr lang="en-US" sz="1600" dirty="0">
                <a:solidFill>
                  <a:srgbClr val="FF0000"/>
                </a:solidFill>
                <a:latin typeface="Times New Roman" pitchFamily="18" charset="0"/>
                <a:ea typeface="ＭＳ Ｐゴシック" pitchFamily="-65" charset="-128"/>
                <a:cs typeface="+mn-cs"/>
              </a:rPr>
              <a:t>for </a:t>
            </a:r>
            <a:r>
              <a:rPr lang="en-US" sz="1600" dirty="0" smtClean="0">
                <a:solidFill>
                  <a:srgbClr val="FF0000"/>
                </a:solidFill>
                <a:latin typeface="Times New Roman" pitchFamily="18" charset="0"/>
                <a:ea typeface="ＭＳ Ｐゴシック" pitchFamily="-65" charset="-128"/>
                <a:cs typeface="+mn-cs"/>
              </a:rPr>
              <a:t>July 2015 </a:t>
            </a:r>
            <a:r>
              <a:rPr lang="en-US" sz="1600" dirty="0">
                <a:solidFill>
                  <a:srgbClr val="FF0000"/>
                </a:solidFill>
                <a:latin typeface="Times New Roman" pitchFamily="18" charset="0"/>
                <a:ea typeface="ＭＳ Ｐゴシック" pitchFamily="-65" charset="-128"/>
                <a:cs typeface="+mn-cs"/>
              </a:rPr>
              <a:t>Session</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Date Submitted: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16 July2015</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Source:</a:t>
            </a:r>
            <a:r>
              <a:rPr lang="en-US" sz="1600" dirty="0">
                <a:solidFill>
                  <a:schemeClr val="tx2"/>
                </a:solidFill>
                <a:latin typeface="Times New Roman" pitchFamily="18" charset="0"/>
                <a:ea typeface="ＭＳ Ｐゴシック" pitchFamily="-65" charset="-128"/>
                <a:cs typeface="+mn-cs"/>
              </a:rPr>
              <a:t> [</a:t>
            </a:r>
            <a:r>
              <a:rPr lang="en-US" sz="1600" dirty="0">
                <a:solidFill>
                  <a:srgbClr val="FF0000"/>
                </a:solidFill>
                <a:latin typeface="Times New Roman" pitchFamily="18" charset="0"/>
                <a:ea typeface="ＭＳ Ｐゴシック" pitchFamily="-65" charset="-128"/>
                <a:cs typeface="+mn-cs"/>
              </a:rPr>
              <a:t>Patrick Kinney</a:t>
            </a:r>
            <a:r>
              <a:rPr lang="en-US" sz="1600" dirty="0">
                <a:solidFill>
                  <a:schemeClr val="tx2"/>
                </a:solidFill>
                <a:latin typeface="Times New Roman" pitchFamily="18" charset="0"/>
                <a:ea typeface="ＭＳ Ｐゴシック" pitchFamily="-65" charset="-128"/>
                <a:cs typeface="+mn-cs"/>
              </a:rPr>
              <a:t>] Company [</a:t>
            </a:r>
            <a:r>
              <a:rPr lang="en-US" sz="1600" dirty="0">
                <a:solidFill>
                  <a:srgbClr val="FF0000"/>
                </a:solidFill>
                <a:latin typeface="Times New Roman" pitchFamily="18" charset="0"/>
                <a:ea typeface="ＭＳ Ｐゴシック" pitchFamily="-65" charset="-128"/>
                <a:cs typeface="+mn-cs"/>
              </a:rPr>
              <a:t>Kinney Consulting LLC</a:t>
            </a:r>
            <a:r>
              <a:rPr lang="en-US" sz="1600" dirty="0">
                <a:solidFill>
                  <a:schemeClr val="tx2"/>
                </a:solidFill>
                <a:latin typeface="Times New Roman" pitchFamily="18" charset="0"/>
                <a:ea typeface="ＭＳ Ｐゴシック" pitchFamily="-65" charset="-128"/>
                <a:cs typeface="+mn-cs"/>
              </a:rPr>
              <a:t>]</a:t>
            </a:r>
          </a:p>
          <a:p>
            <a:pPr eaLnBrk="0" hangingPunct="0">
              <a:defRPr/>
            </a:pPr>
            <a:r>
              <a:rPr lang="en-US" sz="1600" dirty="0">
                <a:solidFill>
                  <a:schemeClr val="tx2"/>
                </a:solidFill>
                <a:latin typeface="Times New Roman" pitchFamily="18" charset="0"/>
                <a:ea typeface="ＭＳ Ｐゴシック" pitchFamily="-65" charset="-128"/>
                <a:cs typeface="+mn-cs"/>
              </a:rPr>
              <a:t>Address [</a:t>
            </a:r>
            <a:r>
              <a:rPr lang="en-US" sz="1600" dirty="0">
                <a:solidFill>
                  <a:srgbClr val="FF0000"/>
                </a:solidFill>
                <a:latin typeface="Times New Roman" pitchFamily="18" charset="0"/>
                <a:ea typeface="ＭＳ Ｐゴシック" pitchFamily="-65" charset="-128"/>
                <a:cs typeface="+mn-cs"/>
              </a:rPr>
              <a:t>Chicago area, IL, USA</a:t>
            </a:r>
            <a:r>
              <a:rPr lang="en-US" sz="1600" dirty="0">
                <a:solidFill>
                  <a:schemeClr val="tx2"/>
                </a:solidFill>
                <a:latin typeface="Times New Roman" pitchFamily="18" charset="0"/>
                <a:ea typeface="ＭＳ Ｐゴシック" pitchFamily="-65" charset="-128"/>
                <a:cs typeface="+mn-cs"/>
              </a:rPr>
              <a:t>]</a:t>
            </a:r>
          </a:p>
          <a:p>
            <a:pPr eaLnBrk="0" hangingPunct="0">
              <a:defRPr/>
            </a:pPr>
            <a:r>
              <a:rPr lang="en-US" sz="1600" dirty="0">
                <a:solidFill>
                  <a:schemeClr val="tx2"/>
                </a:solidFill>
                <a:latin typeface="Times New Roman" pitchFamily="18" charset="0"/>
                <a:ea typeface="ＭＳ Ｐゴシック" pitchFamily="-65" charset="-128"/>
                <a:cs typeface="+mn-cs"/>
              </a:rPr>
              <a:t>Voice:[</a:t>
            </a:r>
            <a:r>
              <a:rPr lang="en-US" sz="1600" dirty="0">
                <a:solidFill>
                  <a:srgbClr val="FF0000"/>
                </a:solidFill>
                <a:latin typeface="Times New Roman" pitchFamily="18" charset="0"/>
                <a:ea typeface="ＭＳ Ｐゴシック" pitchFamily="-65" charset="-128"/>
                <a:cs typeface="+mn-cs"/>
              </a:rPr>
              <a:t>+1.847.960.3715</a:t>
            </a:r>
            <a:r>
              <a:rPr lang="en-US" sz="1600" dirty="0">
                <a:solidFill>
                  <a:schemeClr val="tx2"/>
                </a:solidFill>
                <a:latin typeface="Times New Roman" pitchFamily="18" charset="0"/>
                <a:ea typeface="ＭＳ Ｐゴシック" pitchFamily="-65" charset="-128"/>
                <a:cs typeface="+mn-cs"/>
              </a:rPr>
              <a:t>], E-Mail:[</a:t>
            </a:r>
            <a:r>
              <a:rPr lang="en-US" sz="1600" dirty="0" err="1">
                <a:solidFill>
                  <a:srgbClr val="FF0000"/>
                </a:solidFill>
                <a:latin typeface="Times New Roman" pitchFamily="18" charset="0"/>
                <a:ea typeface="ＭＳ Ｐゴシック" pitchFamily="-65" charset="-128"/>
                <a:cs typeface="+mn-cs"/>
              </a:rPr>
              <a:t>pat.kinney</a:t>
            </a:r>
            <a:r>
              <a:rPr lang="en-US" sz="1600" dirty="0" err="1" smtClean="0">
                <a:solidFill>
                  <a:srgbClr val="FF0000"/>
                </a:solidFill>
                <a:latin typeface="Times New Roman" pitchFamily="18" charset="0"/>
                <a:ea typeface="ＭＳ Ｐゴシック" pitchFamily="-65" charset="-128"/>
                <a:cs typeface="+mn-cs"/>
              </a:rPr>
              <a:t>@kinneyconsultingllc.org</a:t>
            </a:r>
            <a:r>
              <a:rPr lang="en-US" sz="1600" dirty="0">
                <a:solidFill>
                  <a:schemeClr val="tx2"/>
                </a:solidFill>
                <a:latin typeface="Times New Roman" pitchFamily="18" charset="0"/>
                <a:ea typeface="ＭＳ Ｐゴシック" pitchFamily="-65" charset="-128"/>
                <a:cs typeface="+mn-cs"/>
              </a:rPr>
              <a:t>]	</a:t>
            </a: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Re: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latin typeface="Times New Roman" pitchFamily="18" charset="0"/>
                <a:ea typeface="ＭＳ Ｐゴシック" pitchFamily="-65" charset="-128"/>
                <a:cs typeface="+mn-cs"/>
              </a:rPr>
              <a:t>SC Report </a:t>
            </a:r>
            <a:r>
              <a:rPr lang="en-US" sz="1600" dirty="0">
                <a:latin typeface="Times New Roman" pitchFamily="18" charset="0"/>
                <a:ea typeface="ＭＳ Ｐゴシック" pitchFamily="-65" charset="-128"/>
                <a:cs typeface="+mn-cs"/>
              </a:rPr>
              <a:t>for </a:t>
            </a:r>
            <a:r>
              <a:rPr lang="en-US" sz="1600" dirty="0" smtClean="0">
                <a:latin typeface="Times New Roman" pitchFamily="18" charset="0"/>
                <a:ea typeface="ＭＳ Ｐゴシック" pitchFamily="-65" charset="-128"/>
                <a:cs typeface="+mn-cs"/>
              </a:rPr>
              <a:t>July 2015 Session</a:t>
            </a:r>
            <a:r>
              <a:rPr lang="en-US" sz="1600" dirty="0">
                <a:solidFill>
                  <a:srgbClr val="FF0000"/>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Abstract:</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latin typeface="Times New Roman" pitchFamily="18" charset="0"/>
                <a:ea typeface="ＭＳ Ｐゴシック" pitchFamily="-65" charset="-128"/>
                <a:cs typeface="+mn-cs"/>
              </a:rPr>
              <a:t>Report </a:t>
            </a:r>
            <a:r>
              <a:rPr lang="en-US" sz="1600" dirty="0">
                <a:latin typeface="Times New Roman" pitchFamily="18" charset="0"/>
                <a:ea typeface="ＭＳ Ｐゴシック" pitchFamily="-65" charset="-128"/>
                <a:cs typeface="+mn-cs"/>
              </a:rPr>
              <a:t>for the </a:t>
            </a:r>
            <a:r>
              <a:rPr lang="en-US" sz="1600" dirty="0" smtClean="0">
                <a:latin typeface="Times New Roman" pitchFamily="18" charset="0"/>
                <a:ea typeface="ＭＳ Ｐゴシック" pitchFamily="-65" charset="-128"/>
                <a:cs typeface="+mn-cs"/>
              </a:rPr>
              <a:t>July Session</a:t>
            </a:r>
            <a:r>
              <a:rPr lang="en-US" sz="1600" dirty="0">
                <a:solidFill>
                  <a:schemeClr val="tx2"/>
                </a:solidFill>
                <a:latin typeface="Times New Roman" pitchFamily="18" charset="0"/>
                <a:ea typeface="ＭＳ Ｐゴシック" pitchFamily="-65" charset="-128"/>
                <a:cs typeface="+mn-cs"/>
              </a:rPr>
              <a:t>]</a:t>
            </a: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Purpose: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Notice:</a:t>
            </a:r>
            <a:r>
              <a:rPr lang="en-US" sz="16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Times New Roman" pitchFamily="18" charset="0"/>
                <a:ea typeface="ＭＳ Ｐゴシック" pitchFamily="-65" charset="-128"/>
                <a:cs typeface="+mn-cs"/>
              </a:rPr>
              <a:t>Release:</a:t>
            </a:r>
            <a:r>
              <a:rPr lang="en-US" sz="16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
        <p:nvSpPr>
          <p:cNvPr id="1536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dirty="0"/>
          </a:p>
        </p:txBody>
      </p:sp>
    </p:spTree>
    <p:extLst>
      <p:ext uri="{BB962C8B-B14F-4D97-AF65-F5344CB8AC3E}">
        <p14:creationId xmlns:p14="http://schemas.microsoft.com/office/powerpoint/2010/main" val="287339457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137</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137</a:t>
            </a:fld>
            <a:endParaRPr lang="en-US"/>
          </a:p>
        </p:txBody>
      </p:sp>
      <p:sp>
        <p:nvSpPr>
          <p:cNvPr id="21509" name="Rectangle 2"/>
          <p:cNvSpPr>
            <a:spLocks noGrp="1" noChangeArrowheads="1"/>
          </p:cNvSpPr>
          <p:nvPr>
            <p:ph type="title" idx="4294967295"/>
          </p:nvPr>
        </p:nvSpPr>
        <p:spPr>
          <a:xfrm>
            <a:off x="533400" y="533400"/>
            <a:ext cx="7772400" cy="762000"/>
          </a:xfrm>
        </p:spPr>
        <p:txBody>
          <a:bodyPr/>
          <a:lstStyle/>
          <a:p>
            <a:r>
              <a:rPr lang="en-US" b="1" dirty="0">
                <a:latin typeface="Times New Roman" charset="0"/>
                <a:ea typeface="ＭＳ Ｐゴシック" charset="0"/>
                <a:cs typeface="ＭＳ Ｐゴシック" charset="0"/>
              </a:rPr>
              <a:t>Meeting </a:t>
            </a:r>
            <a:r>
              <a:rPr lang="en-US" b="1" dirty="0" smtClean="0">
                <a:latin typeface="Times New Roman" charset="0"/>
                <a:ea typeface="ＭＳ Ｐゴシック" charset="0"/>
                <a:cs typeface="ＭＳ Ｐゴシック" charset="0"/>
              </a:rPr>
              <a:t>Goals </a:t>
            </a:r>
            <a:r>
              <a:rPr lang="en-US" sz="2800" dirty="0" smtClean="0">
                <a:latin typeface="Times New Roman" charset="0"/>
                <a:ea typeface="ＭＳ Ｐゴシック" charset="0"/>
                <a:cs typeface="ＭＳ Ｐゴシック" charset="0"/>
              </a:rPr>
              <a:t>(Agenda 15-15-0328-00)</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152400" y="1371600"/>
            <a:ext cx="8915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457200" indent="-457200" eaLnBrk="0" fontAlgn="b" hangingPunct="0">
              <a:buClr>
                <a:srgbClr val="FF0000"/>
              </a:buClr>
              <a:buFont typeface="Wingdings" charset="0"/>
              <a:buChar char="q"/>
            </a:pPr>
            <a:r>
              <a:rPr lang="en-US" sz="2800" b="1" dirty="0" smtClean="0"/>
              <a:t>SC Maintenance</a:t>
            </a:r>
          </a:p>
          <a:p>
            <a:pPr marL="569913" indent="-342900">
              <a:buClr>
                <a:srgbClr val="FF0000"/>
              </a:buClr>
              <a:buFont typeface="Wingdings" charset="2"/>
              <a:buChar char="q"/>
            </a:pPr>
            <a:r>
              <a:rPr lang="en-US" sz="2000" b="1" dirty="0"/>
              <a:t>Monday </a:t>
            </a:r>
            <a:r>
              <a:rPr lang="en-US" sz="2000" b="1" dirty="0" smtClean="0"/>
              <a:t>13 July, AM2</a:t>
            </a:r>
            <a:r>
              <a:rPr lang="en-US" sz="2000" b="1" dirty="0"/>
              <a:t>: 802.15.4 Revision - Review </a:t>
            </a:r>
            <a:r>
              <a:rPr lang="en-US" sz="2000" b="1" dirty="0" smtClean="0"/>
              <a:t>BRC call results</a:t>
            </a:r>
          </a:p>
          <a:p>
            <a:pPr marL="569913" indent="-342900">
              <a:buClr>
                <a:srgbClr val="FF0000"/>
              </a:buClr>
              <a:buFont typeface="Wingdings" charset="2"/>
              <a:buChar char="q"/>
            </a:pPr>
            <a:r>
              <a:rPr lang="en-US" sz="2000" b="1" dirty="0" smtClean="0"/>
              <a:t>Monday </a:t>
            </a:r>
            <a:r>
              <a:rPr lang="en-US" sz="2000" b="1" dirty="0"/>
              <a:t>14 July, </a:t>
            </a:r>
            <a:r>
              <a:rPr lang="en-US" sz="2000" b="1" dirty="0" smtClean="0"/>
              <a:t>PM1: </a:t>
            </a:r>
            <a:r>
              <a:rPr lang="en-US" sz="2000" b="1" dirty="0"/>
              <a:t>802.15.4 Revision –SB Comment Resolution</a:t>
            </a:r>
            <a:r>
              <a:rPr lang="en-US" sz="2000" dirty="0"/>
              <a:t> </a:t>
            </a:r>
            <a:endParaRPr lang="en-US" sz="2000" dirty="0" smtClean="0"/>
          </a:p>
          <a:p>
            <a:pPr marL="569913" indent="-342900">
              <a:buClr>
                <a:srgbClr val="FF0000"/>
              </a:buClr>
              <a:buFont typeface="Wingdings" charset="2"/>
              <a:buChar char="q"/>
            </a:pPr>
            <a:r>
              <a:rPr lang="en-US" sz="2000" b="1" dirty="0" smtClean="0"/>
              <a:t>Tuesday </a:t>
            </a:r>
            <a:r>
              <a:rPr lang="en-US" sz="2000" b="1" dirty="0"/>
              <a:t>14 </a:t>
            </a:r>
            <a:r>
              <a:rPr lang="en-US" sz="2000" b="1" dirty="0" smtClean="0"/>
              <a:t>July, AM1</a:t>
            </a:r>
            <a:r>
              <a:rPr lang="en-US" sz="2000" b="1" dirty="0"/>
              <a:t>: 802.15.4 Revision </a:t>
            </a:r>
            <a:r>
              <a:rPr lang="en-US" sz="2000" b="1" dirty="0" smtClean="0"/>
              <a:t>–SB Comment </a:t>
            </a:r>
            <a:r>
              <a:rPr lang="en-US" sz="2000" b="1" dirty="0"/>
              <a:t>Resolution</a:t>
            </a:r>
            <a:r>
              <a:rPr lang="en-US" sz="2000" dirty="0"/>
              <a:t> </a:t>
            </a:r>
            <a:endParaRPr lang="en-US" sz="2000" dirty="0" smtClean="0"/>
          </a:p>
          <a:p>
            <a:pPr marL="569913" indent="-342900">
              <a:buClr>
                <a:srgbClr val="FF0000"/>
              </a:buClr>
              <a:buFont typeface="Wingdings" charset="2"/>
              <a:buChar char="q"/>
            </a:pPr>
            <a:r>
              <a:rPr lang="en-US" sz="2000" b="1" dirty="0"/>
              <a:t>Tuesday 14 </a:t>
            </a:r>
            <a:r>
              <a:rPr lang="en-US" sz="2000" b="1" dirty="0" smtClean="0"/>
              <a:t>July, PM1: </a:t>
            </a:r>
            <a:r>
              <a:rPr lang="en-US" sz="2000" b="1" dirty="0"/>
              <a:t>802.15.4 Revision </a:t>
            </a:r>
            <a:r>
              <a:rPr lang="en-US" sz="2000" b="1" dirty="0" smtClean="0"/>
              <a:t>–SB Comment </a:t>
            </a:r>
            <a:r>
              <a:rPr lang="en-US" sz="2000" b="1" dirty="0"/>
              <a:t>Resolution</a:t>
            </a:r>
            <a:r>
              <a:rPr lang="en-US" sz="2000" dirty="0"/>
              <a:t> </a:t>
            </a:r>
            <a:endParaRPr lang="en-US" sz="2000" dirty="0" smtClean="0"/>
          </a:p>
          <a:p>
            <a:pPr marL="569913" indent="-342900">
              <a:buClr>
                <a:srgbClr val="FF0000"/>
              </a:buClr>
              <a:buFont typeface="Wingdings" charset="2"/>
              <a:buChar char="q"/>
            </a:pPr>
            <a:r>
              <a:rPr lang="en-US" sz="2000" b="1" dirty="0" smtClean="0"/>
              <a:t>Wednesday </a:t>
            </a:r>
            <a:r>
              <a:rPr lang="en-US" sz="2000" b="1" dirty="0"/>
              <a:t>15 </a:t>
            </a:r>
            <a:r>
              <a:rPr lang="en-US" sz="2000" b="1" dirty="0" smtClean="0"/>
              <a:t>July, PM1</a:t>
            </a:r>
            <a:r>
              <a:rPr lang="en-US" sz="2000" b="1" dirty="0"/>
              <a:t>: 802.15.4 Revision </a:t>
            </a:r>
            <a:r>
              <a:rPr lang="en-US" sz="2000" b="1" dirty="0" smtClean="0"/>
              <a:t>–SB Comment </a:t>
            </a:r>
            <a:r>
              <a:rPr lang="en-US" sz="2000" b="1" dirty="0"/>
              <a:t>Resolution</a:t>
            </a:r>
            <a:r>
              <a:rPr lang="en-US" sz="2000" dirty="0"/>
              <a:t> </a:t>
            </a:r>
            <a:endParaRPr lang="en-US" sz="2000" b="1" dirty="0" smtClean="0"/>
          </a:p>
          <a:p>
            <a:pPr marL="569913" indent="-342900">
              <a:buClr>
                <a:srgbClr val="FF0000"/>
              </a:buClr>
              <a:buFont typeface="Wingdings" charset="2"/>
              <a:buChar char="q"/>
            </a:pPr>
            <a:r>
              <a:rPr lang="en-US" sz="2000" b="1" dirty="0" smtClean="0"/>
              <a:t>Wednesday </a:t>
            </a:r>
            <a:r>
              <a:rPr lang="en-US" sz="2000" b="1" dirty="0"/>
              <a:t>15 July, </a:t>
            </a:r>
            <a:r>
              <a:rPr lang="en-US" sz="2000" b="1" dirty="0" smtClean="0"/>
              <a:t>PM2: 802.15.4 Revision –SB Comment Resolution </a:t>
            </a:r>
          </a:p>
          <a:p>
            <a:pPr marL="569913" indent="-342900">
              <a:buClr>
                <a:srgbClr val="FF0000"/>
              </a:buClr>
              <a:buFont typeface="Wingdings" charset="2"/>
              <a:buChar char="q"/>
            </a:pPr>
            <a:r>
              <a:rPr lang="en-US" sz="2000" b="1" dirty="0" smtClean="0"/>
              <a:t>Thursday </a:t>
            </a:r>
            <a:r>
              <a:rPr lang="en-US" sz="2000" b="1" dirty="0"/>
              <a:t>16 July, AM1: 802.15.4 Revision </a:t>
            </a:r>
            <a:r>
              <a:rPr lang="en-US" sz="2000" b="1" dirty="0" smtClean="0"/>
              <a:t>–LLDN Comment </a:t>
            </a:r>
            <a:r>
              <a:rPr lang="en-US" sz="2000" b="1" dirty="0"/>
              <a:t>Resolution</a:t>
            </a:r>
            <a:r>
              <a:rPr lang="en-US" sz="2000" dirty="0"/>
              <a:t> </a:t>
            </a:r>
            <a:endParaRPr lang="en-US" sz="2000" dirty="0" smtClean="0"/>
          </a:p>
          <a:p>
            <a:pPr marL="569913" indent="-342900">
              <a:buClr>
                <a:srgbClr val="FF0000"/>
              </a:buClr>
              <a:buFont typeface="Wingdings" charset="2"/>
              <a:buChar char="q"/>
            </a:pPr>
            <a:r>
              <a:rPr lang="en-US" sz="2000" b="1" dirty="0"/>
              <a:t>Thursday 16 July, AM2: </a:t>
            </a:r>
            <a:r>
              <a:rPr lang="en-US" sz="2000" b="1" dirty="0" smtClean="0"/>
              <a:t>802.15.4 </a:t>
            </a:r>
            <a:r>
              <a:rPr lang="en-US" sz="2000" b="1" dirty="0"/>
              <a:t>Revision – </a:t>
            </a:r>
            <a:r>
              <a:rPr lang="en-US" sz="2000" b="1" dirty="0" smtClean="0"/>
              <a:t>BRC membership approval, BRC call dates and times</a:t>
            </a:r>
          </a:p>
          <a:p>
            <a:pPr marL="342900" indent="-342900">
              <a:buClr>
                <a:srgbClr val="FF0000"/>
              </a:buClr>
              <a:buFont typeface="Wingdings" charset="2"/>
              <a:buChar char="q"/>
            </a:pPr>
            <a:r>
              <a:rPr lang="en-US" sz="2800" b="1" dirty="0" smtClean="0"/>
              <a:t>SC WNG </a:t>
            </a:r>
            <a:r>
              <a:rPr lang="en-US" sz="2000" b="1" dirty="0" smtClean="0"/>
              <a:t>(Wed, 15 July, AM2)</a:t>
            </a:r>
          </a:p>
          <a:p>
            <a:pPr marL="577850" lvl="1" indent="-290513" eaLnBrk="0" fontAlgn="b" hangingPunct="0">
              <a:buClr>
                <a:srgbClr val="FF0000"/>
              </a:buClr>
              <a:buFont typeface="Wingdings" charset="2"/>
              <a:buChar char="q"/>
            </a:pPr>
            <a:r>
              <a:rPr lang="en-US" sz="2000" b="1" dirty="0" smtClean="0"/>
              <a:t>No presentations</a:t>
            </a:r>
            <a:endParaRPr lang="en-US" sz="2000" b="1" dirty="0" smtClean="0">
              <a:solidFill>
                <a:srgbClr val="000000"/>
              </a:solidFill>
              <a:latin typeface="+mj-lt"/>
              <a:ea typeface="Lucida Grande"/>
              <a:cs typeface="Lucida Grande"/>
            </a:endParaRPr>
          </a:p>
          <a:p>
            <a:pPr marL="914400" lvl="1" indent="-457200" eaLnBrk="0" fontAlgn="b" hangingPunct="0">
              <a:buClr>
                <a:srgbClr val="FF0000"/>
              </a:buClr>
              <a:buFont typeface="Wingdings" charset="2"/>
              <a:buChar char="q"/>
            </a:pPr>
            <a:endParaRPr lang="en-US" sz="2000" b="1" dirty="0" smtClean="0"/>
          </a:p>
        </p:txBody>
      </p:sp>
    </p:spTree>
    <p:extLst>
      <p:ext uri="{BB962C8B-B14F-4D97-AF65-F5344CB8AC3E}">
        <p14:creationId xmlns:p14="http://schemas.microsoft.com/office/powerpoint/2010/main" val="16689658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3379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A3A51FB-5A75-9A45-A17E-5844EA2DA793}" type="slidenum">
              <a:rPr lang="en-US"/>
              <a:pPr/>
              <a:t>138</a:t>
            </a:fld>
            <a:endParaRPr lang="en-US"/>
          </a:p>
        </p:txBody>
      </p:sp>
      <p:sp>
        <p:nvSpPr>
          <p:cNvPr id="33796"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EEEEEC27-9AB7-2748-97A7-7ACDD150DF3D}" type="slidenum">
              <a:rPr lang="en-US"/>
              <a:pPr algn="ctr"/>
              <a:t>138</a:t>
            </a:fld>
            <a:endParaRPr lang="en-US"/>
          </a:p>
        </p:txBody>
      </p:sp>
      <p:sp>
        <p:nvSpPr>
          <p:cNvPr id="33797" name="Rectangle 2"/>
          <p:cNvSpPr>
            <a:spLocks noGrp="1" noChangeArrowheads="1"/>
          </p:cNvSpPr>
          <p:nvPr>
            <p:ph type="title" idx="4294967295"/>
          </p:nvPr>
        </p:nvSpPr>
        <p:spPr/>
        <p:txBody>
          <a:bodyPr/>
          <a:lstStyle/>
          <a:p>
            <a:r>
              <a:rPr lang="en-US" dirty="0" err="1" smtClean="0">
                <a:latin typeface="Times New Roman" charset="0"/>
                <a:ea typeface="ＭＳ Ｐゴシック" charset="0"/>
                <a:cs typeface="ＭＳ Ｐゴシック" charset="0"/>
              </a:rPr>
              <a:t>SCmaintenance</a:t>
            </a:r>
            <a:r>
              <a:rPr lang="en-US" dirty="0" smtClean="0">
                <a:latin typeface="Times New Roman" charset="0"/>
                <a:ea typeface="ＭＳ Ｐゴシック" charset="0"/>
                <a:cs typeface="ＭＳ Ｐゴシック" charset="0"/>
              </a:rPr>
              <a:t>/</a:t>
            </a:r>
            <a:r>
              <a:rPr lang="en-US" dirty="0" err="1" smtClean="0">
                <a:latin typeface="Times New Roman" charset="0"/>
                <a:ea typeface="ＭＳ Ｐゴシック" charset="0"/>
                <a:cs typeface="ＭＳ Ｐゴシック" charset="0"/>
              </a:rPr>
              <a:t>SCwng</a:t>
            </a:r>
            <a:r>
              <a:rPr lang="en-US" dirty="0" smtClean="0">
                <a:latin typeface="Times New Roman" charset="0"/>
                <a:ea typeface="ＭＳ Ｐゴシック" charset="0"/>
                <a:cs typeface="ＭＳ Ｐゴシック" charset="0"/>
              </a:rPr>
              <a:t> Officer</a:t>
            </a:r>
            <a:endParaRPr lang="en-US" dirty="0">
              <a:latin typeface="Times New Roman" charset="0"/>
              <a:ea typeface="ＭＳ Ｐゴシック" charset="0"/>
              <a:cs typeface="ＭＳ Ｐゴシック" charset="0"/>
            </a:endParaRPr>
          </a:p>
        </p:txBody>
      </p:sp>
      <p:sp>
        <p:nvSpPr>
          <p:cNvPr id="33798" name="Rectangle 3"/>
          <p:cNvSpPr>
            <a:spLocks noGrp="1" noChangeArrowheads="1"/>
          </p:cNvSpPr>
          <p:nvPr>
            <p:ph type="body" idx="4294967295"/>
          </p:nvPr>
        </p:nvSpPr>
        <p:spPr>
          <a:xfrm>
            <a:off x="762000" y="1752600"/>
            <a:ext cx="7772400" cy="4419600"/>
          </a:xfrm>
        </p:spPr>
        <p:txBody>
          <a:bodyPr/>
          <a:lstStyle/>
          <a:p>
            <a:pPr>
              <a:lnSpc>
                <a:spcPct val="80000"/>
              </a:lnSpc>
              <a:buFontTx/>
              <a:buNone/>
            </a:pPr>
            <a:r>
              <a:rPr lang="en-US" sz="1800" dirty="0">
                <a:latin typeface="Arial" charset="0"/>
                <a:ea typeface="ＭＳ Ｐゴシック" charset="0"/>
                <a:cs typeface="ＭＳ Ｐゴシック" charset="0"/>
              </a:rPr>
              <a:t>Chair:		</a:t>
            </a:r>
            <a:r>
              <a:rPr lang="en-US" sz="1800" dirty="0" smtClean="0">
                <a:latin typeface="Arial" charset="0"/>
                <a:ea typeface="ＭＳ Ｐゴシック" charset="0"/>
                <a:cs typeface="ＭＳ Ｐゴシック" charset="0"/>
              </a:rPr>
              <a:t>	Patrick </a:t>
            </a:r>
            <a:r>
              <a:rPr lang="en-US" sz="1800" dirty="0">
                <a:latin typeface="Arial" charset="0"/>
                <a:ea typeface="ＭＳ Ｐゴシック" charset="0"/>
                <a:cs typeface="ＭＳ Ｐゴシック" charset="0"/>
              </a:rPr>
              <a:t>Kinney</a:t>
            </a:r>
          </a:p>
          <a:p>
            <a:pPr>
              <a:lnSpc>
                <a:spcPct val="80000"/>
              </a:lnSpc>
              <a:buFontTx/>
              <a:buNone/>
            </a:pPr>
            <a:endParaRPr lang="en-US" sz="1800" dirty="0">
              <a:latin typeface="Arial" charset="0"/>
              <a:ea typeface="ＭＳ Ｐゴシック" charset="0"/>
              <a:cs typeface="ＭＳ Ｐゴシック" charset="0"/>
            </a:endParaRPr>
          </a:p>
          <a:p>
            <a:pPr>
              <a:lnSpc>
                <a:spcPct val="80000"/>
              </a:lnSpc>
              <a:buFontTx/>
              <a:buNone/>
            </a:pPr>
            <a:r>
              <a:rPr lang="en-US" sz="1800" dirty="0">
                <a:latin typeface="Arial" charset="0"/>
                <a:ea typeface="ＭＳ Ｐゴシック" charset="0"/>
                <a:cs typeface="ＭＳ Ｐゴシック" charset="0"/>
              </a:rPr>
              <a:t>Vice </a:t>
            </a:r>
            <a:r>
              <a:rPr lang="en-US" sz="1800" dirty="0" smtClean="0">
                <a:latin typeface="Arial" charset="0"/>
                <a:ea typeface="ＭＳ Ｐゴシック" charset="0"/>
                <a:cs typeface="ＭＳ Ｐゴシック" charset="0"/>
              </a:rPr>
              <a:t>Chair		Ben Rolfe</a:t>
            </a:r>
          </a:p>
          <a:p>
            <a:pPr>
              <a:lnSpc>
                <a:spcPct val="80000"/>
              </a:lnSpc>
              <a:buFontTx/>
              <a:buNone/>
            </a:pPr>
            <a:endParaRPr lang="en-US" sz="1800" dirty="0">
              <a:latin typeface="Arial" charset="0"/>
              <a:ea typeface="ＭＳ Ｐゴシック" charset="0"/>
              <a:cs typeface="ＭＳ Ｐゴシック" charset="0"/>
            </a:endParaRPr>
          </a:p>
          <a:p>
            <a:pPr>
              <a:lnSpc>
                <a:spcPct val="80000"/>
              </a:lnSpc>
              <a:buFontTx/>
              <a:buNone/>
            </a:pPr>
            <a:r>
              <a:rPr lang="en-US" sz="1800" dirty="0" smtClean="0">
                <a:latin typeface="Arial" charset="0"/>
                <a:ea typeface="ＭＳ Ｐゴシック" charset="0"/>
                <a:cs typeface="ＭＳ Ｐゴシック" charset="0"/>
              </a:rPr>
              <a:t>Secretary	</a:t>
            </a:r>
            <a:endParaRPr lang="en-US"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82010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066800"/>
          </a:xfrm>
        </p:spPr>
        <p:txBody>
          <a:bodyPr/>
          <a:lstStyle/>
          <a:p>
            <a:r>
              <a:rPr lang="en-US" dirty="0" smtClean="0"/>
              <a:t>Revision Schedule</a:t>
            </a:r>
            <a:endParaRPr lang="en-US" sz="2400" dirty="0"/>
          </a:p>
        </p:txBody>
      </p:sp>
      <p:sp>
        <p:nvSpPr>
          <p:cNvPr id="3" name="Content Placeholder 2"/>
          <p:cNvSpPr>
            <a:spLocks noGrp="1"/>
          </p:cNvSpPr>
          <p:nvPr>
            <p:ph idx="1"/>
          </p:nvPr>
        </p:nvSpPr>
        <p:spPr>
          <a:xfrm>
            <a:off x="609600" y="1066800"/>
            <a:ext cx="7770813" cy="5334000"/>
          </a:xfrm>
        </p:spPr>
        <p:txBody>
          <a:bodyPr>
            <a:normAutofit fontScale="55000" lnSpcReduction="20000"/>
          </a:bodyPr>
          <a:lstStyle/>
          <a:p>
            <a:r>
              <a:rPr lang="en-US" sz="3300" b="1" dirty="0">
                <a:solidFill>
                  <a:srgbClr val="0000FF"/>
                </a:solidFill>
              </a:rPr>
              <a:t>Comment collection		 </a:t>
            </a:r>
          </a:p>
          <a:p>
            <a:pPr lvl="1">
              <a:buFont typeface="Arial"/>
              <a:buChar char="•"/>
            </a:pPr>
            <a:r>
              <a:rPr lang="en-US" sz="3300" b="1" dirty="0">
                <a:solidFill>
                  <a:srgbClr val="0000FF"/>
                </a:solidFill>
              </a:rPr>
              <a:t>Start			23 May 2014</a:t>
            </a:r>
          </a:p>
          <a:p>
            <a:pPr lvl="1">
              <a:buFont typeface="Arial"/>
              <a:buChar char="•"/>
            </a:pPr>
            <a:r>
              <a:rPr lang="en-US" sz="3300" b="1" dirty="0">
                <a:solidFill>
                  <a:srgbClr val="0000FF"/>
                </a:solidFill>
              </a:rPr>
              <a:t>End			6 June 2014</a:t>
            </a:r>
          </a:p>
          <a:p>
            <a:r>
              <a:rPr lang="en-US" sz="3300" b="1" dirty="0">
                <a:solidFill>
                  <a:srgbClr val="0000FF"/>
                </a:solidFill>
              </a:rPr>
              <a:t>Letter Ballot </a:t>
            </a:r>
          </a:p>
          <a:p>
            <a:pPr lvl="1">
              <a:buFont typeface="Arial"/>
              <a:buChar char="•"/>
            </a:pPr>
            <a:r>
              <a:rPr lang="en-US" sz="3300" b="1" dirty="0">
                <a:solidFill>
                  <a:srgbClr val="0000FF"/>
                </a:solidFill>
              </a:rPr>
              <a:t>Start			14 June 2014</a:t>
            </a:r>
          </a:p>
          <a:p>
            <a:pPr lvl="1">
              <a:buFont typeface="Arial"/>
              <a:buChar char="•"/>
            </a:pPr>
            <a:r>
              <a:rPr lang="en-US" sz="3300" b="1" dirty="0">
                <a:solidFill>
                  <a:srgbClr val="0000FF"/>
                </a:solidFill>
              </a:rPr>
              <a:t>End			13 July </a:t>
            </a:r>
            <a:r>
              <a:rPr lang="en-US" sz="3300" b="1" dirty="0" smtClean="0">
                <a:solidFill>
                  <a:srgbClr val="0000FF"/>
                </a:solidFill>
              </a:rPr>
              <a:t>2014</a:t>
            </a:r>
            <a:endParaRPr lang="en-US" sz="3300" b="1" dirty="0">
              <a:solidFill>
                <a:srgbClr val="0000FF"/>
              </a:solidFill>
            </a:endParaRPr>
          </a:p>
          <a:p>
            <a:r>
              <a:rPr lang="en-US" sz="3300" b="1" dirty="0" err="1">
                <a:solidFill>
                  <a:srgbClr val="0000FF"/>
                </a:solidFill>
              </a:rPr>
              <a:t>Recirculations</a:t>
            </a:r>
            <a:endParaRPr lang="en-US" sz="3300" b="1" dirty="0">
              <a:solidFill>
                <a:srgbClr val="0000FF"/>
              </a:solidFill>
            </a:endParaRPr>
          </a:p>
          <a:p>
            <a:pPr lvl="1">
              <a:buFont typeface="Arial"/>
              <a:buChar char="•"/>
            </a:pPr>
            <a:r>
              <a:rPr lang="en-US" sz="3300" b="1" dirty="0">
                <a:solidFill>
                  <a:srgbClr val="0000FF"/>
                </a:solidFill>
              </a:rPr>
              <a:t>Start			20 Oct 2014</a:t>
            </a:r>
          </a:p>
          <a:p>
            <a:pPr lvl="1">
              <a:buFont typeface="Arial"/>
              <a:buChar char="•"/>
            </a:pPr>
            <a:r>
              <a:rPr lang="en-US" sz="3300" b="1" dirty="0">
                <a:solidFill>
                  <a:srgbClr val="0000FF"/>
                </a:solidFill>
              </a:rPr>
              <a:t>End 			</a:t>
            </a:r>
            <a:r>
              <a:rPr lang="en-US" sz="3300" b="1" dirty="0" smtClean="0">
                <a:solidFill>
                  <a:srgbClr val="0000FF"/>
                </a:solidFill>
              </a:rPr>
              <a:t>6 Apr 2015</a:t>
            </a:r>
          </a:p>
          <a:p>
            <a:r>
              <a:rPr lang="en-US" sz="3300" b="1" dirty="0" smtClean="0"/>
              <a:t>Sponsor Ballot</a:t>
            </a:r>
          </a:p>
          <a:p>
            <a:pPr lvl="1">
              <a:buFont typeface="Arial"/>
              <a:buChar char="•"/>
            </a:pPr>
            <a:r>
              <a:rPr lang="en-US" sz="3300" b="1" dirty="0" smtClean="0">
                <a:solidFill>
                  <a:srgbClr val="0000FF"/>
                </a:solidFill>
              </a:rPr>
              <a:t>Start</a:t>
            </a:r>
            <a:r>
              <a:rPr lang="en-US" sz="3300" b="1" dirty="0">
                <a:solidFill>
                  <a:srgbClr val="0000FF"/>
                </a:solidFill>
              </a:rPr>
              <a:t>	 		</a:t>
            </a:r>
            <a:r>
              <a:rPr lang="en-US" sz="3300" b="1" dirty="0" smtClean="0">
                <a:solidFill>
                  <a:srgbClr val="0000FF"/>
                </a:solidFill>
              </a:rPr>
              <a:t>8 Apr, </a:t>
            </a:r>
            <a:r>
              <a:rPr lang="en-US" sz="3300" b="1" dirty="0">
                <a:solidFill>
                  <a:srgbClr val="0000FF"/>
                </a:solidFill>
              </a:rPr>
              <a:t>2015</a:t>
            </a:r>
          </a:p>
          <a:p>
            <a:pPr lvl="1">
              <a:buFont typeface="Arial"/>
              <a:buChar char="•"/>
            </a:pPr>
            <a:r>
              <a:rPr lang="en-US" sz="3300" b="1" dirty="0">
                <a:solidFill>
                  <a:srgbClr val="0000FF"/>
                </a:solidFill>
              </a:rPr>
              <a:t>Ends			</a:t>
            </a:r>
            <a:r>
              <a:rPr lang="en-US" sz="3300" b="1" dirty="0" smtClean="0">
                <a:solidFill>
                  <a:srgbClr val="0000FF"/>
                </a:solidFill>
              </a:rPr>
              <a:t>8 May</a:t>
            </a:r>
            <a:r>
              <a:rPr lang="en-US" sz="3300" b="1" dirty="0">
                <a:solidFill>
                  <a:srgbClr val="0000FF"/>
                </a:solidFill>
              </a:rPr>
              <a:t>, 2015</a:t>
            </a:r>
          </a:p>
          <a:p>
            <a:r>
              <a:rPr lang="en-US" sz="3300" b="1" dirty="0" err="1"/>
              <a:t>Recirculations</a:t>
            </a:r>
            <a:r>
              <a:rPr lang="en-US" sz="3300" b="1" dirty="0"/>
              <a:t>		</a:t>
            </a:r>
          </a:p>
          <a:p>
            <a:pPr lvl="1">
              <a:buFont typeface="Arial"/>
              <a:buChar char="•"/>
            </a:pPr>
            <a:r>
              <a:rPr lang="en-US" sz="3300" b="1" dirty="0"/>
              <a:t>Start			</a:t>
            </a:r>
            <a:r>
              <a:rPr lang="en-US" sz="3300" b="1" dirty="0" smtClean="0"/>
              <a:t>August, </a:t>
            </a:r>
            <a:r>
              <a:rPr lang="en-US" sz="3300" b="1" dirty="0"/>
              <a:t>2015</a:t>
            </a:r>
          </a:p>
          <a:p>
            <a:pPr lvl="1">
              <a:buFont typeface="Arial"/>
              <a:buChar char="•"/>
            </a:pPr>
            <a:r>
              <a:rPr lang="en-US" sz="3300" b="1" dirty="0"/>
              <a:t>End			</a:t>
            </a:r>
            <a:r>
              <a:rPr lang="en-US" sz="3300" b="1" dirty="0" smtClean="0"/>
              <a:t>October, </a:t>
            </a:r>
            <a:r>
              <a:rPr lang="en-US" sz="3300" b="1" dirty="0"/>
              <a:t>2015		</a:t>
            </a:r>
          </a:p>
          <a:p>
            <a:r>
              <a:rPr lang="en-US" sz="3300" b="1" dirty="0"/>
              <a:t>EC </a:t>
            </a:r>
            <a:r>
              <a:rPr lang="en-US" sz="3300" b="1" dirty="0" smtClean="0"/>
              <a:t>approval </a:t>
            </a:r>
            <a:r>
              <a:rPr lang="en-US" sz="3300" b="1" dirty="0"/>
              <a:t>			</a:t>
            </a:r>
            <a:r>
              <a:rPr lang="en-US" sz="3300" b="1" dirty="0" smtClean="0"/>
              <a:t>13 November, </a:t>
            </a:r>
            <a:r>
              <a:rPr lang="en-US" sz="3300" b="1" dirty="0"/>
              <a:t>2015 </a:t>
            </a:r>
            <a:r>
              <a:rPr lang="en-US" sz="3300" b="1" dirty="0" smtClean="0"/>
              <a:t>(Dallas)</a:t>
            </a:r>
            <a:endParaRPr lang="en-US" sz="3300" b="1" dirty="0"/>
          </a:p>
          <a:p>
            <a:r>
              <a:rPr lang="en-US" sz="3300" b="1" dirty="0" smtClean="0"/>
              <a:t>RevCom</a:t>
            </a:r>
          </a:p>
          <a:p>
            <a:pPr lvl="1"/>
            <a:r>
              <a:rPr lang="en-US" sz="3300" b="1" dirty="0" smtClean="0"/>
              <a:t>Submission</a:t>
            </a:r>
            <a:r>
              <a:rPr lang="en-US" sz="3300" b="1" dirty="0"/>
              <a:t>		</a:t>
            </a:r>
            <a:r>
              <a:rPr lang="en-US" sz="3300" b="1" dirty="0" smtClean="0"/>
              <a:t>23 October, 2015</a:t>
            </a:r>
          </a:p>
          <a:p>
            <a:pPr lvl="1"/>
            <a:r>
              <a:rPr lang="en-US" sz="3300" b="1" dirty="0" smtClean="0"/>
              <a:t>Approval 			4 December, 2015 (New Jersey)</a:t>
            </a:r>
            <a:endParaRPr lang="en-US" sz="3300" b="1" dirty="0"/>
          </a:p>
          <a:p>
            <a:pPr marL="457200" lvl="1" indent="0">
              <a:buNone/>
            </a:pP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&lt;July 2015&gt;</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139</a:t>
            </a:fld>
            <a:endParaRPr lang="en-GB"/>
          </a:p>
        </p:txBody>
      </p:sp>
      <p:sp>
        <p:nvSpPr>
          <p:cNvPr id="7" name="Footer Placeholder 6"/>
          <p:cNvSpPr>
            <a:spLocks noGrp="1"/>
          </p:cNvSpPr>
          <p:nvPr>
            <p:ph type="ftr" idx="11"/>
          </p:nvPr>
        </p:nvSpPr>
        <p:spPr/>
        <p:txBody>
          <a:bodyPr/>
          <a:lstStyle/>
          <a:p>
            <a:pPr>
              <a:defRPr/>
            </a:pPr>
            <a:r>
              <a:rPr lang="en-GB" smtClean="0"/>
              <a:t>&lt;Pat Kinney&gt;, &lt;Kinney Consulting LLC&gt;</a:t>
            </a:r>
            <a:endParaRPr lang="en-GB" dirty="0"/>
          </a:p>
        </p:txBody>
      </p:sp>
    </p:spTree>
    <p:extLst>
      <p:ext uri="{BB962C8B-B14F-4D97-AF65-F5344CB8AC3E}">
        <p14:creationId xmlns:p14="http://schemas.microsoft.com/office/powerpoint/2010/main" val="359896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dirty="0" smtClean="0"/>
              <a:t>Thomas Kürner, TU Braunschweig</a:t>
            </a:r>
            <a:endParaRPr lang="en-US" dirty="0"/>
          </a:p>
        </p:txBody>
      </p:sp>
      <p:sp>
        <p:nvSpPr>
          <p:cNvPr id="6" name="Foliennummernplatzhalter 5"/>
          <p:cNvSpPr>
            <a:spLocks noGrp="1"/>
          </p:cNvSpPr>
          <p:nvPr>
            <p:ph type="sldNum" sz="quarter" idx="12"/>
          </p:nvPr>
        </p:nvSpPr>
        <p:spPr/>
        <p:txBody>
          <a:bodyPr/>
          <a:lstStyle/>
          <a:p>
            <a:r>
              <a:rPr lang="en-US"/>
              <a:t>Slide </a:t>
            </a:r>
            <a:fld id="{05D9E2E7-EFAB-4C6F-8570-698C7A3C8A06}" type="slidenum">
              <a:rPr lang="en-US"/>
              <a:pPr/>
              <a:t>14</a:t>
            </a:fld>
            <a:endParaRPr lang="en-US"/>
          </a:p>
        </p:txBody>
      </p:sp>
      <p:sp>
        <p:nvSpPr>
          <p:cNvPr id="4098" name="Rectangle 2"/>
          <p:cNvSpPr>
            <a:spLocks noGrp="1" noChangeArrowheads="1"/>
          </p:cNvSpPr>
          <p:nvPr>
            <p:ph type="title"/>
          </p:nvPr>
        </p:nvSpPr>
        <p:spPr>
          <a:ln/>
        </p:spPr>
        <p:txBody>
          <a:bodyPr/>
          <a:lstStyle/>
          <a:p>
            <a:r>
              <a:rPr lang="de-DE" sz="3200" dirty="0" smtClean="0"/>
              <a:t>WG Motion on Liaison Statement of ITU-R</a:t>
            </a:r>
            <a:endParaRPr lang="de-DE" sz="3200" dirty="0"/>
          </a:p>
        </p:txBody>
      </p:sp>
      <p:sp>
        <p:nvSpPr>
          <p:cNvPr id="4099" name="Rectangle 3"/>
          <p:cNvSpPr>
            <a:spLocks noGrp="1" noChangeArrowheads="1"/>
          </p:cNvSpPr>
          <p:nvPr>
            <p:ph type="body" idx="1"/>
          </p:nvPr>
        </p:nvSpPr>
        <p:spPr>
          <a:ln/>
        </p:spPr>
        <p:txBody>
          <a:bodyPr/>
          <a:lstStyle/>
          <a:p>
            <a:r>
              <a:rPr lang="de-DE" sz="2000" dirty="0">
                <a:solidFill>
                  <a:schemeClr val="tx1"/>
                </a:solidFill>
                <a:latin typeface="+mn-lt"/>
                <a:ea typeface="+mn-ea"/>
                <a:cs typeface="+mn-cs"/>
              </a:rPr>
              <a:t>Motion: </a:t>
            </a:r>
            <a:r>
              <a:rPr lang="en-US" sz="2000" dirty="0" smtClean="0"/>
              <a:t> </a:t>
            </a:r>
            <a:r>
              <a:rPr lang="en-US" sz="2000" i="1" dirty="0" smtClean="0"/>
              <a:t>802.15 welcomes the liaison statement send by ITU-R WP1 to IEEE 802 (doc. IEEE 802.15-15-0517-000-0thz) on </a:t>
            </a:r>
            <a:r>
              <a:rPr lang="en-GB" sz="2000" i="1" dirty="0" smtClean="0"/>
              <a:t>the draft new report ITU-R SM [THZ_TREND]. TG3d and IG THz will jointly draft a response to the liaison statement for submission to ITU-R via 802.18 meeting the deadline of June 2016.</a:t>
            </a:r>
            <a:endParaRPr lang="de-DE" sz="2000" i="1" dirty="0" smtClean="0"/>
          </a:p>
          <a:p>
            <a:endParaRPr lang="de-DE" sz="2000" dirty="0">
              <a:solidFill>
                <a:schemeClr val="tx1"/>
              </a:solidFill>
              <a:latin typeface="+mn-lt"/>
              <a:ea typeface="+mn-ea"/>
              <a:cs typeface="+mn-cs"/>
            </a:endParaRPr>
          </a:p>
          <a:p>
            <a:r>
              <a:rPr lang="de-DE" sz="2000" dirty="0" err="1">
                <a:solidFill>
                  <a:schemeClr val="tx1"/>
                </a:solidFill>
                <a:latin typeface="+mn-lt"/>
                <a:ea typeface="+mn-ea"/>
                <a:cs typeface="+mn-cs"/>
              </a:rPr>
              <a:t>Moved</a:t>
            </a:r>
            <a:r>
              <a:rPr lang="de-DE" sz="2000" dirty="0">
                <a:solidFill>
                  <a:schemeClr val="tx1"/>
                </a:solidFill>
                <a:latin typeface="+mn-lt"/>
                <a:ea typeface="+mn-ea"/>
                <a:cs typeface="+mn-cs"/>
              </a:rPr>
              <a:t> </a:t>
            </a:r>
            <a:r>
              <a:rPr lang="de-DE" sz="2000" dirty="0" err="1">
                <a:solidFill>
                  <a:schemeClr val="tx1"/>
                </a:solidFill>
                <a:latin typeface="+mn-lt"/>
                <a:ea typeface="+mn-ea"/>
                <a:cs typeface="+mn-cs"/>
              </a:rPr>
              <a:t>by</a:t>
            </a:r>
            <a:r>
              <a:rPr lang="de-DE" sz="2000" dirty="0">
                <a:solidFill>
                  <a:schemeClr val="tx1"/>
                </a:solidFill>
                <a:latin typeface="+mn-lt"/>
                <a:ea typeface="+mn-ea"/>
                <a:cs typeface="+mn-cs"/>
              </a:rPr>
              <a:t>: </a:t>
            </a:r>
          </a:p>
          <a:p>
            <a:r>
              <a:rPr lang="de-DE" sz="2000" dirty="0" err="1">
                <a:solidFill>
                  <a:schemeClr val="tx1"/>
                </a:solidFill>
                <a:latin typeface="+mn-lt"/>
                <a:ea typeface="+mn-ea"/>
                <a:cs typeface="+mn-cs"/>
              </a:rPr>
              <a:t>Seconded</a:t>
            </a:r>
            <a:r>
              <a:rPr lang="de-DE" sz="2000" dirty="0">
                <a:solidFill>
                  <a:schemeClr val="tx1"/>
                </a:solidFill>
                <a:latin typeface="+mn-lt"/>
                <a:ea typeface="+mn-ea"/>
                <a:cs typeface="+mn-cs"/>
              </a:rPr>
              <a:t> </a:t>
            </a:r>
            <a:r>
              <a:rPr lang="de-DE" sz="2000" dirty="0" err="1" smtClean="0">
                <a:solidFill>
                  <a:schemeClr val="tx1"/>
                </a:solidFill>
                <a:latin typeface="+mn-lt"/>
                <a:ea typeface="+mn-ea"/>
                <a:cs typeface="+mn-cs"/>
              </a:rPr>
              <a:t>by</a:t>
            </a:r>
            <a:r>
              <a:rPr lang="de-DE" sz="2000" dirty="0" smtClean="0">
                <a:solidFill>
                  <a:schemeClr val="tx1"/>
                </a:solidFill>
                <a:latin typeface="+mn-lt"/>
                <a:ea typeface="+mn-ea"/>
                <a:cs typeface="+mn-cs"/>
              </a:rPr>
              <a:t>:</a:t>
            </a:r>
            <a:r>
              <a:rPr lang="de-DE" sz="2000" dirty="0" smtClean="0"/>
              <a:t> </a:t>
            </a:r>
            <a:r>
              <a:rPr lang="de-DE" sz="2000" dirty="0" err="1" smtClean="0"/>
              <a:t>tbd</a:t>
            </a:r>
            <a:endParaRPr lang="de-DE" sz="2000" dirty="0">
              <a:solidFill>
                <a:schemeClr val="tx1"/>
              </a:solidFill>
              <a:latin typeface="+mn-lt"/>
              <a:ea typeface="+mn-ea"/>
              <a:cs typeface="+mn-cs"/>
            </a:endParaRPr>
          </a:p>
          <a:p>
            <a:pPr>
              <a:buNone/>
            </a:pPr>
            <a:endParaRPr lang="de-DE" sz="2000" dirty="0" smtClean="0"/>
          </a:p>
          <a:p>
            <a:pPr>
              <a:buNone/>
            </a:pPr>
            <a:r>
              <a:rPr lang="de-DE" sz="2000" dirty="0" smtClean="0"/>
              <a:t>x</a:t>
            </a:r>
            <a:r>
              <a:rPr lang="de-DE" sz="2000" dirty="0" smtClean="0">
                <a:solidFill>
                  <a:schemeClr val="tx1"/>
                </a:solidFill>
                <a:latin typeface="+mn-lt"/>
                <a:ea typeface="+mn-ea"/>
                <a:cs typeface="+mn-cs"/>
              </a:rPr>
              <a:t> </a:t>
            </a:r>
            <a:r>
              <a:rPr lang="de-DE" sz="2000" dirty="0" err="1" smtClean="0">
                <a:solidFill>
                  <a:schemeClr val="tx1"/>
                </a:solidFill>
                <a:latin typeface="+mn-lt"/>
                <a:ea typeface="+mn-ea"/>
                <a:cs typeface="+mn-cs"/>
              </a:rPr>
              <a:t>Yes</a:t>
            </a:r>
            <a:r>
              <a:rPr lang="de-DE" sz="2000" dirty="0" smtClean="0">
                <a:solidFill>
                  <a:schemeClr val="tx1"/>
                </a:solidFill>
                <a:latin typeface="+mn-lt"/>
                <a:ea typeface="+mn-ea"/>
                <a:cs typeface="+mn-cs"/>
              </a:rPr>
              <a:t>  / x </a:t>
            </a:r>
            <a:r>
              <a:rPr lang="de-DE" sz="2000" dirty="0" err="1" smtClean="0">
                <a:solidFill>
                  <a:schemeClr val="tx1"/>
                </a:solidFill>
                <a:latin typeface="+mn-lt"/>
                <a:ea typeface="+mn-ea"/>
                <a:cs typeface="+mn-cs"/>
              </a:rPr>
              <a:t>abstain</a:t>
            </a:r>
            <a:r>
              <a:rPr lang="de-DE" sz="2000" dirty="0" smtClean="0">
                <a:solidFill>
                  <a:schemeClr val="tx1"/>
                </a:solidFill>
                <a:latin typeface="+mn-lt"/>
                <a:ea typeface="+mn-ea"/>
                <a:cs typeface="+mn-cs"/>
              </a:rPr>
              <a:t> / x </a:t>
            </a:r>
            <a:r>
              <a:rPr lang="de-DE" sz="2000" dirty="0" err="1" smtClean="0">
                <a:solidFill>
                  <a:schemeClr val="tx1"/>
                </a:solidFill>
                <a:latin typeface="+mn-lt"/>
                <a:ea typeface="+mn-ea"/>
                <a:cs typeface="+mn-cs"/>
              </a:rPr>
              <a:t>No</a:t>
            </a:r>
            <a:endParaRPr lang="de-DE" sz="2000" dirty="0">
              <a:solidFill>
                <a:schemeClr val="tx1"/>
              </a:solidFill>
              <a:latin typeface="+mn-lt"/>
              <a:ea typeface="+mn-ea"/>
              <a:cs typeface="+mn-cs"/>
            </a:endParaRPr>
          </a:p>
          <a:p>
            <a:endParaRPr lang="de-DE" sz="1800" dirty="0"/>
          </a:p>
        </p:txBody>
      </p:sp>
      <p:sp>
        <p:nvSpPr>
          <p:cNvPr id="2" name="Date Placeholder 1"/>
          <p:cNvSpPr>
            <a:spLocks noGrp="1"/>
          </p:cNvSpPr>
          <p:nvPr>
            <p:ph type="dt" sz="half" idx="10"/>
          </p:nvPr>
        </p:nvSpPr>
        <p:spPr/>
        <p:txBody>
          <a:bodyPr/>
          <a:lstStyle/>
          <a:p>
            <a:pPr>
              <a:defRPr/>
            </a:pPr>
            <a:r>
              <a:rPr lang="en-US" smtClean="0"/>
              <a:t>July 2015</a:t>
            </a:r>
            <a:endParaRPr lang="en-US"/>
          </a:p>
        </p:txBody>
      </p:sp>
    </p:spTree>
    <p:extLst>
      <p:ext uri="{BB962C8B-B14F-4D97-AF65-F5344CB8AC3E}">
        <p14:creationId xmlns:p14="http://schemas.microsoft.com/office/powerpoint/2010/main" val="318061066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3481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348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46265716-B634-3A47-98FF-5DF75800F80A}" type="slidenum">
              <a:rPr lang="en-US"/>
              <a:pPr/>
              <a:t>140</a:t>
            </a:fld>
            <a:endParaRPr lang="en-US"/>
          </a:p>
        </p:txBody>
      </p:sp>
      <p:sp>
        <p:nvSpPr>
          <p:cNvPr id="34820"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68832A1C-CD67-3D4B-B268-8787D6E63FCA}" type="slidenum">
              <a:rPr lang="en-US"/>
              <a:pPr algn="ctr"/>
              <a:t>140</a:t>
            </a:fld>
            <a:endParaRPr lang="en-US"/>
          </a:p>
        </p:txBody>
      </p:sp>
      <p:sp>
        <p:nvSpPr>
          <p:cNvPr id="34821" name="Rectangle 2"/>
          <p:cNvSpPr>
            <a:spLocks noGrp="1" noChangeArrowheads="1"/>
          </p:cNvSpPr>
          <p:nvPr>
            <p:ph type="title" idx="4294967295"/>
          </p:nvPr>
        </p:nvSpPr>
        <p:spPr>
          <a:xfrm>
            <a:off x="762000" y="457200"/>
            <a:ext cx="7772400" cy="762000"/>
          </a:xfrm>
        </p:spPr>
        <p:txBody>
          <a:bodyPr/>
          <a:lstStyle/>
          <a:p>
            <a:r>
              <a:rPr lang="en-US">
                <a:latin typeface="Times New Roman" charset="0"/>
                <a:ea typeface="ＭＳ Ｐゴシック" charset="0"/>
                <a:cs typeface="ＭＳ Ｐゴシック" charset="0"/>
              </a:rPr>
              <a:t>Chair’s Role</a:t>
            </a:r>
          </a:p>
        </p:txBody>
      </p:sp>
      <p:sp>
        <p:nvSpPr>
          <p:cNvPr id="34822" name="Rectangle 3"/>
          <p:cNvSpPr>
            <a:spLocks noGrp="1" noChangeArrowheads="1"/>
          </p:cNvSpPr>
          <p:nvPr>
            <p:ph type="body" idx="4294967295"/>
          </p:nvPr>
        </p:nvSpPr>
        <p:spPr>
          <a:xfrm>
            <a:off x="762000" y="1371600"/>
            <a:ext cx="7772400" cy="4876800"/>
          </a:xfrm>
        </p:spPr>
        <p:txBody>
          <a:bodyPr/>
          <a:lstStyle/>
          <a:p>
            <a:pPr>
              <a:lnSpc>
                <a:spcPct val="80000"/>
              </a:lnSpc>
            </a:pPr>
            <a:r>
              <a:rPr lang="en-US" sz="2400" b="1">
                <a:latin typeface="Arial" charset="0"/>
                <a:ea typeface="ＭＳ Ｐゴシック" charset="0"/>
                <a:cs typeface="ＭＳ Ｐゴシック" charset="0"/>
                <a:hlinkClick r:id="rId3"/>
              </a:rPr>
              <a:t>http://ieee802.org/Mike_Spring_Article_on_Stds_Process.pdf</a:t>
            </a:r>
            <a:endParaRPr lang="en-US" sz="2400" b="1">
              <a:latin typeface="Arial" charset="0"/>
              <a:ea typeface="ＭＳ Ｐゴシック" charset="0"/>
              <a:cs typeface="ＭＳ Ｐゴシック" charset="0"/>
            </a:endParaRPr>
          </a:p>
          <a:p>
            <a:pPr>
              <a:lnSpc>
                <a:spcPct val="80000"/>
              </a:lnSpc>
              <a:buFontTx/>
              <a:buNone/>
            </a:pPr>
            <a:r>
              <a:rPr lang="en-US" sz="2400" i="1">
                <a:latin typeface="Arial" charset="0"/>
                <a:ea typeface="ＭＳ Ｐゴシック" charset="0"/>
                <a:cs typeface="ＭＳ Ｐゴシック" charset="0"/>
              </a:rPr>
              <a:t>…the chairperson of the working group is key to what and how fast a standard is produced.</a:t>
            </a:r>
            <a:endParaRPr lang="en-US" sz="2400">
              <a:latin typeface="Arial" charset="0"/>
              <a:ea typeface="ＭＳ Ｐゴシック" charset="0"/>
              <a:cs typeface="ＭＳ Ｐゴシック" charset="0"/>
            </a:endParaRPr>
          </a:p>
          <a:p>
            <a:pPr>
              <a:lnSpc>
                <a:spcPct val="80000"/>
              </a:lnSpc>
              <a:buFontTx/>
              <a:buNone/>
            </a:pPr>
            <a:endParaRPr lang="en-US" sz="2400">
              <a:latin typeface="Arial" charset="0"/>
              <a:ea typeface="ＭＳ Ｐゴシック" charset="0"/>
              <a:cs typeface="ＭＳ Ｐゴシック" charset="0"/>
            </a:endParaRPr>
          </a:p>
          <a:p>
            <a:pPr>
              <a:lnSpc>
                <a:spcPct val="80000"/>
              </a:lnSpc>
              <a:buFontTx/>
              <a:buNone/>
            </a:pPr>
            <a:r>
              <a:rPr lang="en-US" sz="2400">
                <a:latin typeface="Arial" charset="0"/>
                <a:ea typeface="ＭＳ Ｐゴシック" charset="0"/>
                <a:cs typeface="ＭＳ Ｐゴシック" charset="0"/>
              </a:rPr>
              <a:t>The chair of the committee acts as a facilitator with little power to legislate. The chair must be knowledgeable about the subject but also know how a standard may be used by various segments of the industry. A chairperson should be a leader-diplomat-observer, in equal proportions. Also, the chairperson should not be a doer, perfectionist or obstructionist. This is consistent with the view of the chairperson as a skilled leader with strong negotiation skills who delegates. </a:t>
            </a:r>
          </a:p>
        </p:txBody>
      </p:sp>
    </p:spTree>
    <p:extLst>
      <p:ext uri="{BB962C8B-B14F-4D97-AF65-F5344CB8AC3E}">
        <p14:creationId xmlns:p14="http://schemas.microsoft.com/office/powerpoint/2010/main" val="551238590"/>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772400" cy="1066800"/>
          </a:xfrm>
        </p:spPr>
        <p:txBody>
          <a:bodyPr/>
          <a:lstStyle/>
          <a:p>
            <a:r>
              <a:rPr lang="en-US" dirty="0" smtClean="0"/>
              <a:t>Voting Results</a:t>
            </a:r>
            <a:endParaRPr lang="en-US" sz="2400" dirty="0"/>
          </a:p>
        </p:txBody>
      </p:sp>
      <p:sp>
        <p:nvSpPr>
          <p:cNvPr id="3" name="Content Placeholder 2"/>
          <p:cNvSpPr>
            <a:spLocks noGrp="1"/>
          </p:cNvSpPr>
          <p:nvPr>
            <p:ph idx="1"/>
          </p:nvPr>
        </p:nvSpPr>
        <p:spPr>
          <a:xfrm>
            <a:off x="990600" y="1600200"/>
            <a:ext cx="7543800" cy="4343400"/>
          </a:xfrm>
        </p:spPr>
        <p:txBody>
          <a:bodyPr/>
          <a:lstStyle/>
          <a:p>
            <a:pPr marL="0" indent="0">
              <a:buNone/>
            </a:pPr>
            <a:r>
              <a:rPr lang="en-US" sz="2400" dirty="0"/>
              <a:t>137 </a:t>
            </a:r>
            <a:r>
              <a:rPr lang="en-US" sz="2400" dirty="0" smtClean="0"/>
              <a:t>	eligible </a:t>
            </a:r>
            <a:r>
              <a:rPr lang="en-US" sz="2400" dirty="0"/>
              <a:t>people in this ballot </a:t>
            </a:r>
            <a:r>
              <a:rPr lang="en-US" sz="2400" dirty="0" smtClean="0"/>
              <a:t>group</a:t>
            </a:r>
            <a:endParaRPr lang="en-US" sz="2400" dirty="0"/>
          </a:p>
          <a:p>
            <a:pPr marL="0" indent="0">
              <a:buNone/>
            </a:pPr>
            <a:r>
              <a:rPr lang="en-US" sz="2400" dirty="0" smtClean="0"/>
              <a:t>117	votes </a:t>
            </a:r>
            <a:r>
              <a:rPr lang="en-US" sz="2400" dirty="0"/>
              <a:t>received (85% returned</a:t>
            </a:r>
            <a:r>
              <a:rPr lang="en-US" sz="2400" dirty="0" smtClean="0"/>
              <a:t>)</a:t>
            </a:r>
          </a:p>
          <a:p>
            <a:pPr marL="0" indent="0">
              <a:buNone/>
            </a:pPr>
            <a:r>
              <a:rPr lang="en-US" sz="2400" dirty="0" smtClean="0"/>
              <a:t>103</a:t>
            </a:r>
            <a:r>
              <a:rPr lang="en-US" sz="2400" dirty="0"/>
              <a:t>	affirmative </a:t>
            </a:r>
            <a:r>
              <a:rPr lang="en-US" sz="2400" dirty="0" smtClean="0"/>
              <a:t>votes (93% approval)</a:t>
            </a:r>
            <a:endParaRPr lang="en-US" sz="2400" dirty="0"/>
          </a:p>
          <a:p>
            <a:pPr marL="906463" indent="-850900">
              <a:buAutoNum type="arabicPlain" startAt="7"/>
            </a:pPr>
            <a:r>
              <a:rPr lang="en-US" sz="2400" dirty="0" smtClean="0"/>
              <a:t>total </a:t>
            </a:r>
            <a:r>
              <a:rPr lang="en-US" sz="2400" dirty="0"/>
              <a:t>negative votes with comments</a:t>
            </a:r>
          </a:p>
          <a:p>
            <a:pPr marL="963613" indent="-963613">
              <a:buAutoNum type="arabicPlain" startAt="7"/>
            </a:pPr>
            <a:r>
              <a:rPr lang="en-US" sz="2400" dirty="0" smtClean="0"/>
              <a:t>abstention votes (5%)</a:t>
            </a:r>
          </a:p>
          <a:p>
            <a:pPr marL="0" indent="0">
              <a:buNone/>
            </a:pPr>
            <a:endParaRPr lang="en-US" sz="2400" dirty="0" smtClean="0"/>
          </a:p>
          <a:p>
            <a:pPr marL="0" indent="0">
              <a:buNone/>
            </a:pPr>
            <a:r>
              <a:rPr lang="en-US" sz="2400" dirty="0" smtClean="0"/>
              <a:t>447	</a:t>
            </a:r>
            <a:r>
              <a:rPr lang="en-US" sz="2000" dirty="0" smtClean="0"/>
              <a:t>COMMENTS (</a:t>
            </a:r>
            <a:r>
              <a:rPr lang="en-US" sz="2000" dirty="0" smtClean="0">
                <a:ln>
                  <a:solidFill>
                    <a:schemeClr val="accent2"/>
                  </a:solidFill>
                </a:ln>
              </a:rPr>
              <a:t>15-15-0344-09</a:t>
            </a:r>
            <a:r>
              <a:rPr lang="en-US" sz="2000" dirty="0" smtClean="0"/>
              <a:t>)</a:t>
            </a:r>
          </a:p>
          <a:p>
            <a:pPr marL="0" indent="0">
              <a:buNone/>
            </a:pPr>
            <a:r>
              <a:rPr lang="en-US" sz="2400" dirty="0" smtClean="0"/>
              <a:t>173	</a:t>
            </a:r>
            <a:r>
              <a:rPr lang="en-US" sz="2000" dirty="0" smtClean="0"/>
              <a:t>MUST </a:t>
            </a:r>
            <a:r>
              <a:rPr lang="en-US" sz="2000" dirty="0"/>
              <a:t>BE SATISFIED </a:t>
            </a:r>
            <a:r>
              <a:rPr lang="en-US" sz="2000" dirty="0" smtClean="0"/>
              <a:t>COMMENTS</a:t>
            </a:r>
            <a:endParaRPr lang="en-US" sz="2000"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&lt;July 2015&gt;</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141</a:t>
            </a:fld>
            <a:endParaRPr lang="en-GB"/>
          </a:p>
        </p:txBody>
      </p:sp>
      <p:sp>
        <p:nvSpPr>
          <p:cNvPr id="7" name="Footer Placeholder 6"/>
          <p:cNvSpPr>
            <a:spLocks noGrp="1"/>
          </p:cNvSpPr>
          <p:nvPr>
            <p:ph type="ftr" idx="11"/>
          </p:nvPr>
        </p:nvSpPr>
        <p:spPr/>
        <p:txBody>
          <a:bodyPr/>
          <a:lstStyle/>
          <a:p>
            <a:pPr>
              <a:defRPr/>
            </a:pPr>
            <a:r>
              <a:rPr lang="en-GB" smtClean="0"/>
              <a:t>&lt;Pat Kinney&gt;, &lt;Kinney Consulting LLC&gt;</a:t>
            </a:r>
            <a:endParaRPr lang="en-GB" dirty="0"/>
          </a:p>
        </p:txBody>
      </p:sp>
    </p:spTree>
    <p:extLst>
      <p:ext uri="{BB962C8B-B14F-4D97-AF65-F5344CB8AC3E}">
        <p14:creationId xmlns:p14="http://schemas.microsoft.com/office/powerpoint/2010/main" val="31662791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142</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142</a:t>
            </a:fld>
            <a:endParaRPr lang="en-US"/>
          </a:p>
        </p:txBody>
      </p:sp>
      <p:sp>
        <p:nvSpPr>
          <p:cNvPr id="21509" name="Rectangle 2"/>
          <p:cNvSpPr>
            <a:spLocks noGrp="1" noChangeArrowheads="1"/>
          </p:cNvSpPr>
          <p:nvPr>
            <p:ph type="title" idx="4294967295"/>
          </p:nvPr>
        </p:nvSpPr>
        <p:spPr>
          <a:xfrm>
            <a:off x="533400" y="533400"/>
            <a:ext cx="7772400" cy="762000"/>
          </a:xfrm>
        </p:spPr>
        <p:txBody>
          <a:bodyPr/>
          <a:lstStyle/>
          <a:p>
            <a:r>
              <a:rPr lang="en-US" b="1" dirty="0" smtClean="0">
                <a:latin typeface="Times New Roman" charset="0"/>
                <a:ea typeface="ＭＳ Ｐゴシック" charset="0"/>
                <a:cs typeface="ＭＳ Ｐゴシック" charset="0"/>
              </a:rPr>
              <a:t>SC Maintenance </a:t>
            </a:r>
            <a:br>
              <a:rPr lang="en-US" b="1" dirty="0" smtClean="0">
                <a:latin typeface="Times New Roman" charset="0"/>
                <a:ea typeface="ＭＳ Ｐゴシック" charset="0"/>
                <a:cs typeface="ＭＳ Ｐゴシック" charset="0"/>
              </a:rPr>
            </a:br>
            <a:r>
              <a:rPr lang="en-US" b="1" dirty="0" smtClean="0">
                <a:latin typeface="Times New Roman" charset="0"/>
                <a:ea typeface="ＭＳ Ｐゴシック" charset="0"/>
                <a:cs typeface="ＭＳ Ｐゴシック" charset="0"/>
              </a:rPr>
              <a:t>Meeting Accomplishments</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304800" y="16002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569913" indent="-342900">
              <a:buClr>
                <a:srgbClr val="FF0000"/>
              </a:buClr>
              <a:buFont typeface="Wingdings" charset="2"/>
              <a:buChar char="q"/>
            </a:pPr>
            <a:r>
              <a:rPr lang="en-US" sz="2400" b="1" dirty="0" smtClean="0"/>
              <a:t>Security Issues – Resolved</a:t>
            </a:r>
          </a:p>
          <a:p>
            <a:pPr marL="569913" indent="-342900">
              <a:buClr>
                <a:srgbClr val="FF0000"/>
              </a:buClr>
              <a:buFont typeface="Wingdings" charset="2"/>
              <a:buChar char="q"/>
            </a:pPr>
            <a:r>
              <a:rPr lang="en-US" sz="2400" b="1" dirty="0" smtClean="0"/>
              <a:t>PANID Issues - Resolved</a:t>
            </a:r>
          </a:p>
          <a:p>
            <a:pPr marL="569913" indent="-342900">
              <a:buClr>
                <a:srgbClr val="FF0000"/>
              </a:buClr>
              <a:buFont typeface="Wingdings" charset="2"/>
              <a:buChar char="q"/>
            </a:pPr>
            <a:r>
              <a:rPr lang="en-US" sz="2400" b="1" dirty="0" smtClean="0"/>
              <a:t>TSCH Issues – Not Resolved (17/38)</a:t>
            </a:r>
          </a:p>
          <a:p>
            <a:pPr marL="569913" indent="-342900">
              <a:buClr>
                <a:srgbClr val="FF0000"/>
              </a:buClr>
              <a:buFont typeface="Wingdings" charset="2"/>
              <a:buChar char="q"/>
            </a:pPr>
            <a:r>
              <a:rPr lang="en-US" sz="2400" b="1" dirty="0" smtClean="0"/>
              <a:t>LLDN Issues – Not Resolved (0/43)</a:t>
            </a:r>
          </a:p>
          <a:p>
            <a:pPr marL="569913" indent="-342900">
              <a:buClr>
                <a:srgbClr val="FF0000"/>
              </a:buClr>
              <a:buFont typeface="Wingdings" charset="2"/>
              <a:buChar char="q"/>
            </a:pPr>
            <a:r>
              <a:rPr lang="en-US" sz="2400" b="1" dirty="0" smtClean="0"/>
              <a:t>Integer Issues - Resolved</a:t>
            </a:r>
          </a:p>
          <a:p>
            <a:pPr marL="569913" indent="-342900">
              <a:buClr>
                <a:srgbClr val="FF0000"/>
              </a:buClr>
              <a:buFont typeface="Wingdings" charset="2"/>
              <a:buChar char="q"/>
            </a:pPr>
            <a:r>
              <a:rPr lang="en-US" sz="2400" b="1" dirty="0" smtClean="0"/>
              <a:t>DSME Issues - Resolved</a:t>
            </a:r>
          </a:p>
          <a:p>
            <a:pPr marL="569913" indent="-342900">
              <a:buClr>
                <a:srgbClr val="FF0000"/>
              </a:buClr>
              <a:buFont typeface="Wingdings" charset="2"/>
              <a:buChar char="q"/>
            </a:pPr>
            <a:r>
              <a:rPr lang="en-US" sz="2400" b="1" dirty="0" smtClean="0"/>
              <a:t>RIT Issues – Resolved (additional detail needed)</a:t>
            </a:r>
          </a:p>
          <a:p>
            <a:pPr marL="569913" indent="-342900">
              <a:buClr>
                <a:srgbClr val="FF0000"/>
              </a:buClr>
              <a:buFont typeface="Wingdings" charset="2"/>
              <a:buChar char="q"/>
            </a:pPr>
            <a:r>
              <a:rPr lang="en-US" sz="2400" b="1" dirty="0" smtClean="0"/>
              <a:t>FRAK Issues – Resolved</a:t>
            </a:r>
            <a:endParaRPr lang="en-US" sz="2400" b="1" dirty="0"/>
          </a:p>
          <a:p>
            <a:pPr marL="569913" indent="-342900">
              <a:buClr>
                <a:srgbClr val="FF0000"/>
              </a:buClr>
              <a:buFont typeface="Wingdings" charset="2"/>
              <a:buChar char="q"/>
            </a:pPr>
            <a:r>
              <a:rPr lang="en-US" sz="2400" b="1" dirty="0" smtClean="0"/>
              <a:t>Summary, technical comments:</a:t>
            </a:r>
          </a:p>
          <a:p>
            <a:pPr marL="1027113" lvl="1" indent="-342900">
              <a:buClr>
                <a:srgbClr val="FF0000"/>
              </a:buClr>
              <a:buFont typeface="Wingdings" charset="2"/>
              <a:buChar char="q"/>
            </a:pPr>
            <a:r>
              <a:rPr lang="en-US" sz="2400" b="1" dirty="0" smtClean="0"/>
              <a:t>Accept  	80</a:t>
            </a:r>
          </a:p>
          <a:p>
            <a:pPr marL="1027113" lvl="1" indent="-342900">
              <a:buClr>
                <a:srgbClr val="FF0000"/>
              </a:buClr>
              <a:buFont typeface="Wingdings" charset="2"/>
              <a:buChar char="q"/>
            </a:pPr>
            <a:r>
              <a:rPr lang="en-US" sz="2400" b="1" dirty="0" smtClean="0"/>
              <a:t>Revise  	104</a:t>
            </a:r>
          </a:p>
          <a:p>
            <a:pPr marL="1027113" lvl="1" indent="-342900">
              <a:buClr>
                <a:srgbClr val="FF0000"/>
              </a:buClr>
              <a:buFont typeface="Wingdings" charset="2"/>
              <a:buChar char="q"/>
            </a:pPr>
            <a:r>
              <a:rPr lang="en-US" sz="2400" b="1" dirty="0" smtClean="0"/>
              <a:t>Reject  	20</a:t>
            </a:r>
          </a:p>
          <a:p>
            <a:pPr marL="1027113" lvl="1" indent="-342900">
              <a:buClr>
                <a:srgbClr val="FF0000"/>
              </a:buClr>
              <a:buFont typeface="Wingdings" charset="2"/>
              <a:buChar char="q"/>
            </a:pPr>
            <a:r>
              <a:rPr lang="en-US" sz="2400" b="1" dirty="0" smtClean="0"/>
              <a:t>Not Resolved 65</a:t>
            </a:r>
          </a:p>
        </p:txBody>
      </p:sp>
    </p:spTree>
    <p:extLst>
      <p:ext uri="{BB962C8B-B14F-4D97-AF65-F5344CB8AC3E}">
        <p14:creationId xmlns:p14="http://schemas.microsoft.com/office/powerpoint/2010/main" val="13105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143</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143</a:t>
            </a:fld>
            <a:endParaRPr lang="en-US"/>
          </a:p>
        </p:txBody>
      </p:sp>
      <p:sp>
        <p:nvSpPr>
          <p:cNvPr id="21509" name="Rectangle 2"/>
          <p:cNvSpPr>
            <a:spLocks noGrp="1" noChangeArrowheads="1"/>
          </p:cNvSpPr>
          <p:nvPr>
            <p:ph type="title" idx="4294967295"/>
          </p:nvPr>
        </p:nvSpPr>
        <p:spPr>
          <a:xfrm>
            <a:off x="533400" y="381000"/>
            <a:ext cx="7772400" cy="762000"/>
          </a:xfrm>
        </p:spPr>
        <p:txBody>
          <a:bodyPr/>
          <a:lstStyle/>
          <a:p>
            <a:r>
              <a:rPr lang="en-US" b="1" dirty="0" smtClean="0">
                <a:latin typeface="Times New Roman" charset="0"/>
                <a:ea typeface="ＭＳ Ｐゴシック" charset="0"/>
                <a:cs typeface="ＭＳ Ｐゴシック" charset="0"/>
              </a:rPr>
              <a:t>SC Maintenance </a:t>
            </a:r>
            <a:br>
              <a:rPr lang="en-US" b="1" dirty="0" smtClean="0">
                <a:latin typeface="Times New Roman" charset="0"/>
                <a:ea typeface="ＭＳ Ｐゴシック" charset="0"/>
                <a:cs typeface="ＭＳ Ｐゴシック" charset="0"/>
              </a:rPr>
            </a:br>
            <a:r>
              <a:rPr lang="en-US" b="1" dirty="0" smtClean="0">
                <a:latin typeface="Times New Roman" charset="0"/>
                <a:ea typeface="ＭＳ Ｐゴシック" charset="0"/>
                <a:cs typeface="ＭＳ Ｐゴシック" charset="0"/>
              </a:rPr>
              <a:t>Meeting Accomplishments: LLDN</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304800" y="16002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227013">
              <a:buClr>
                <a:srgbClr val="FF0000"/>
              </a:buClr>
            </a:pPr>
            <a:r>
              <a:rPr lang="en-US" sz="2400" b="1" dirty="0" smtClean="0"/>
              <a:t>LLDN had been removed from the 802.15.4 revision before the WG LB.  Comments to re-insert LLDN into the draft were considered by </a:t>
            </a:r>
            <a:r>
              <a:rPr lang="en-US" sz="2400" b="1" dirty="0" err="1" smtClean="0"/>
              <a:t>SCm</a:t>
            </a:r>
            <a:r>
              <a:rPr lang="en-US" sz="2400" b="1" dirty="0" smtClean="0"/>
              <a:t>.  Consensus was to reinsert LLDN given the following changes:</a:t>
            </a:r>
          </a:p>
          <a:p>
            <a:pPr marL="1027113" lvl="1" indent="-342900">
              <a:buClr>
                <a:srgbClr val="FF0000"/>
              </a:buClr>
              <a:buFont typeface="Wingdings" charset="2"/>
              <a:buChar char="q"/>
            </a:pPr>
            <a:r>
              <a:rPr lang="en-US" sz="2400" b="1" dirty="0" smtClean="0"/>
              <a:t>LLDN to be placed into an normative Annex</a:t>
            </a:r>
          </a:p>
          <a:p>
            <a:pPr marL="1027113" lvl="1" indent="-342900">
              <a:buClr>
                <a:srgbClr val="FF0000"/>
              </a:buClr>
              <a:buFont typeface="Wingdings" charset="2"/>
              <a:buChar char="q"/>
            </a:pPr>
            <a:r>
              <a:rPr lang="en-US" sz="2400" b="1" dirty="0" smtClean="0"/>
              <a:t>LLDN to be restricted to non-secure operation</a:t>
            </a:r>
          </a:p>
          <a:p>
            <a:pPr marL="1027113" lvl="1" indent="-342900">
              <a:buClr>
                <a:srgbClr val="FF0000"/>
              </a:buClr>
              <a:buFont typeface="Wingdings" charset="2"/>
              <a:buChar char="q"/>
            </a:pPr>
            <a:r>
              <a:rPr lang="en-US" sz="2400" b="1" dirty="0" smtClean="0"/>
              <a:t>LLDN frame types to be described in the normative Annex, not in the draft’s body</a:t>
            </a:r>
          </a:p>
          <a:p>
            <a:pPr marL="1027113" lvl="1" indent="-342900">
              <a:buClr>
                <a:srgbClr val="FF0000"/>
              </a:buClr>
              <a:buFont typeface="Wingdings" charset="2"/>
              <a:buChar char="q"/>
            </a:pPr>
            <a:r>
              <a:rPr lang="en-US" sz="2400" b="1" dirty="0" smtClean="0"/>
              <a:t>LLDN frame types to be labeled differently than current frame types</a:t>
            </a:r>
          </a:p>
          <a:p>
            <a:pPr marL="1027113" lvl="1" indent="-342900">
              <a:buClr>
                <a:srgbClr val="FF0000"/>
              </a:buClr>
              <a:buFont typeface="Wingdings" charset="2"/>
              <a:buChar char="q"/>
            </a:pPr>
            <a:r>
              <a:rPr lang="en-US" sz="2400" b="1" dirty="0" smtClean="0"/>
              <a:t>LLDN text for General Description (Clause 5) to be significantly reduced to about one paragraph</a:t>
            </a:r>
          </a:p>
          <a:p>
            <a:pPr marL="1027113" lvl="1" indent="-342900">
              <a:buClr>
                <a:srgbClr val="FF0000"/>
              </a:buClr>
              <a:buFont typeface="Wingdings" charset="2"/>
              <a:buChar char="q"/>
            </a:pPr>
            <a:r>
              <a:rPr lang="en-US" sz="2400" b="1" dirty="0" smtClean="0"/>
              <a:t>LLDN draft text to be supplied within 3 weeks to the BRC</a:t>
            </a:r>
          </a:p>
        </p:txBody>
      </p:sp>
    </p:spTree>
    <p:extLst>
      <p:ext uri="{BB962C8B-B14F-4D97-AF65-F5344CB8AC3E}">
        <p14:creationId xmlns:p14="http://schemas.microsoft.com/office/powerpoint/2010/main" val="242978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144</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144</a:t>
            </a:fld>
            <a:endParaRPr lang="en-US"/>
          </a:p>
        </p:txBody>
      </p:sp>
      <p:sp>
        <p:nvSpPr>
          <p:cNvPr id="21509" name="Rectangle 2"/>
          <p:cNvSpPr>
            <a:spLocks noGrp="1" noChangeArrowheads="1"/>
          </p:cNvSpPr>
          <p:nvPr>
            <p:ph type="title" idx="4294967295"/>
          </p:nvPr>
        </p:nvSpPr>
        <p:spPr>
          <a:xfrm>
            <a:off x="533400" y="838200"/>
            <a:ext cx="7772400" cy="762000"/>
          </a:xfrm>
        </p:spPr>
        <p:txBody>
          <a:bodyPr/>
          <a:lstStyle/>
          <a:p>
            <a:r>
              <a:rPr lang="en-US" b="1" dirty="0" smtClean="0">
                <a:latin typeface="Times New Roman" charset="0"/>
                <a:ea typeface="ＭＳ Ｐゴシック" charset="0"/>
                <a:cs typeface="ＭＳ Ｐゴシック" charset="0"/>
              </a:rPr>
              <a:t>SC Maintenance Meeting Accomplishments: Passive Scan</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381000" y="2133600"/>
            <a:ext cx="838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227013">
              <a:buClr>
                <a:srgbClr val="FF0000"/>
              </a:buClr>
            </a:pPr>
            <a:r>
              <a:rPr lang="en-US" sz="2400" b="1" dirty="0" smtClean="0"/>
              <a:t>Passive scan error (dating back to the original 802.15.4-2003 was discovered.  A rogue comment has been submitted describing this error and proposing a corrective change.  </a:t>
            </a:r>
          </a:p>
          <a:p>
            <a:pPr marL="569913" indent="-342900">
              <a:buClr>
                <a:srgbClr val="FF0000"/>
              </a:buClr>
              <a:buFont typeface="Wingdings" charset="2"/>
              <a:buChar char="q"/>
            </a:pPr>
            <a:r>
              <a:rPr lang="en-US" sz="2400" b="1" dirty="0" smtClean="0"/>
              <a:t>E Callaway and D Sturek agreed to verify that the corrective change corrects the problem and does not create any new problems</a:t>
            </a:r>
          </a:p>
        </p:txBody>
      </p:sp>
    </p:spTree>
    <p:extLst>
      <p:ext uri="{BB962C8B-B14F-4D97-AF65-F5344CB8AC3E}">
        <p14:creationId xmlns:p14="http://schemas.microsoft.com/office/powerpoint/2010/main" val="21464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145</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145</a:t>
            </a:fld>
            <a:endParaRPr lang="en-US"/>
          </a:p>
        </p:txBody>
      </p:sp>
      <p:sp>
        <p:nvSpPr>
          <p:cNvPr id="21509" name="Rectangle 2"/>
          <p:cNvSpPr>
            <a:spLocks noGrp="1" noChangeArrowheads="1"/>
          </p:cNvSpPr>
          <p:nvPr>
            <p:ph type="title" idx="4294967295"/>
          </p:nvPr>
        </p:nvSpPr>
        <p:spPr>
          <a:xfrm>
            <a:off x="381000" y="838200"/>
            <a:ext cx="8153400" cy="762000"/>
          </a:xfrm>
        </p:spPr>
        <p:txBody>
          <a:bodyPr/>
          <a:lstStyle/>
          <a:p>
            <a:r>
              <a:rPr lang="en-US" b="1" dirty="0" smtClean="0">
                <a:latin typeface="Times New Roman" charset="0"/>
                <a:ea typeface="ＭＳ Ｐゴシック" charset="0"/>
                <a:cs typeface="ＭＳ Ｐゴシック" charset="0"/>
              </a:rPr>
              <a:t>SC Maintenance Meeting Accomplishments: PAN ID compression</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381000" y="2667000"/>
            <a:ext cx="8382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227013">
              <a:buClr>
                <a:srgbClr val="FF0000"/>
              </a:buClr>
            </a:pPr>
            <a:r>
              <a:rPr lang="en-US" sz="2400" b="1" dirty="0" smtClean="0"/>
              <a:t>PAN ID compression table generated many comments.  Additionally, the compression was very confusing.</a:t>
            </a:r>
          </a:p>
          <a:p>
            <a:pPr marL="227013">
              <a:buClr>
                <a:srgbClr val="FF0000"/>
              </a:buClr>
            </a:pPr>
            <a:r>
              <a:rPr lang="en-US" sz="2400" b="1" dirty="0" smtClean="0"/>
              <a:t>  </a:t>
            </a:r>
          </a:p>
          <a:p>
            <a:pPr marL="569913" indent="-342900">
              <a:buClr>
                <a:srgbClr val="FF0000"/>
              </a:buClr>
              <a:buFont typeface="Wingdings" charset="2"/>
              <a:buChar char="q"/>
            </a:pPr>
            <a:r>
              <a:rPr lang="en-US" sz="2400" b="1" dirty="0" smtClean="0"/>
              <a:t>B Rolfe and C Powell have reviewed the issues with PAN ID compression and have created a solution to resolved issues</a:t>
            </a:r>
          </a:p>
        </p:txBody>
      </p:sp>
    </p:spTree>
    <p:extLst>
      <p:ext uri="{BB962C8B-B14F-4D97-AF65-F5344CB8AC3E}">
        <p14:creationId xmlns:p14="http://schemas.microsoft.com/office/powerpoint/2010/main" val="64261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1"/>
          <p:cNvSpPr>
            <a:spLocks noGrp="1"/>
          </p:cNvSpPr>
          <p:nvPr>
            <p:ph type="dt" sz="quarter" idx="4294967295"/>
          </p:nvPr>
        </p:nvSpPr>
        <p:spPr>
          <a:xfrm>
            <a:off x="685800" y="381000"/>
            <a:ext cx="1600200"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dirty="0"/>
          </a:p>
        </p:txBody>
      </p:sp>
      <p:sp>
        <p:nvSpPr>
          <p:cNvPr id="34818" name="Footer Placeholder 2"/>
          <p:cNvSpPr>
            <a:spLocks noGrp="1"/>
          </p:cNvSpPr>
          <p:nvPr>
            <p:ph type="ftr" sz="quarter" idx="4294967295"/>
          </p:nvPr>
        </p:nvSpPr>
        <p:spPr>
          <a:xfrm>
            <a:off x="5486400" y="6475413"/>
            <a:ext cx="3124200" cy="182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34819" name="Slide Number Placeholder 3"/>
          <p:cNvSpPr>
            <a:spLocks noGrp="1"/>
          </p:cNvSpPr>
          <p:nvPr>
            <p:ph type="sldNum" sz="quarter" idx="4294967295"/>
          </p:nvPr>
        </p:nvSpPr>
        <p:spPr>
          <a:xfrm>
            <a:off x="4344988" y="6475413"/>
            <a:ext cx="530225" cy="182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46265716-B634-3A47-98FF-5DF75800F80A}" type="slidenum">
              <a:rPr lang="en-US"/>
              <a:pPr/>
              <a:t>146</a:t>
            </a:fld>
            <a:endParaRPr lang="en-US"/>
          </a:p>
        </p:txBody>
      </p:sp>
      <p:sp>
        <p:nvSpPr>
          <p:cNvPr id="34820"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68832A1C-CD67-3D4B-B268-8787D6E63FCA}" type="slidenum">
              <a:rPr lang="en-US"/>
              <a:pPr algn="ctr"/>
              <a:t>146</a:t>
            </a:fld>
            <a:endParaRPr lang="en-US"/>
          </a:p>
        </p:txBody>
      </p:sp>
      <p:sp>
        <p:nvSpPr>
          <p:cNvPr id="34821" name="Rectangle 2"/>
          <p:cNvSpPr>
            <a:spLocks noGrp="1" noChangeArrowheads="1"/>
          </p:cNvSpPr>
          <p:nvPr>
            <p:ph type="title" idx="4294967295"/>
          </p:nvPr>
        </p:nvSpPr>
        <p:spPr>
          <a:xfrm>
            <a:off x="762000" y="457200"/>
            <a:ext cx="7772400" cy="762000"/>
          </a:xfrm>
        </p:spPr>
        <p:txBody>
          <a:bodyPr/>
          <a:lstStyle/>
          <a:p>
            <a:r>
              <a:rPr lang="en-US" dirty="0" err="1" smtClean="0">
                <a:latin typeface="Times New Roman" charset="0"/>
                <a:ea typeface="ＭＳ Ｐゴシック" charset="0"/>
                <a:cs typeface="ＭＳ Ｐゴシック" charset="0"/>
              </a:rPr>
              <a:t>SCm</a:t>
            </a:r>
            <a:r>
              <a:rPr lang="en-US" dirty="0" smtClean="0">
                <a:latin typeface="Times New Roman" charset="0"/>
                <a:ea typeface="ＭＳ Ｐゴシック" charset="0"/>
                <a:cs typeface="ＭＳ Ｐゴシック" charset="0"/>
              </a:rPr>
              <a:t> motions</a:t>
            </a:r>
            <a:br>
              <a:rPr lang="en-US" dirty="0" smtClean="0">
                <a:latin typeface="Times New Roman" charset="0"/>
                <a:ea typeface="ＭＳ Ｐゴシック" charset="0"/>
                <a:cs typeface="ＭＳ Ｐゴシック" charset="0"/>
              </a:rPr>
            </a:br>
            <a:endParaRPr lang="en-US" sz="2800" dirty="0">
              <a:latin typeface="Times New Roman" charset="0"/>
              <a:ea typeface="ＭＳ Ｐゴシック" charset="0"/>
              <a:cs typeface="ＭＳ Ｐゴシック" charset="0"/>
            </a:endParaRPr>
          </a:p>
        </p:txBody>
      </p:sp>
      <p:sp>
        <p:nvSpPr>
          <p:cNvPr id="34822" name="Rectangle 3"/>
          <p:cNvSpPr>
            <a:spLocks noGrp="1" noChangeArrowheads="1"/>
          </p:cNvSpPr>
          <p:nvPr>
            <p:ph type="body" idx="4294967295"/>
          </p:nvPr>
        </p:nvSpPr>
        <p:spPr>
          <a:xfrm>
            <a:off x="228600" y="838200"/>
            <a:ext cx="8915400" cy="5638800"/>
          </a:xfrm>
        </p:spPr>
        <p:txBody>
          <a:bodyPr/>
          <a:lstStyle/>
          <a:p>
            <a:pPr marL="0" indent="0">
              <a:buNone/>
            </a:pPr>
            <a:r>
              <a:rPr lang="en-US" sz="2400" b="1" dirty="0" smtClean="0">
                <a:ea typeface="ＭＳ Ｐゴシック" charset="0"/>
                <a:cs typeface="ＭＳ Ｐゴシック" charset="0"/>
              </a:rPr>
              <a:t>BRC</a:t>
            </a:r>
            <a:r>
              <a:rPr lang="en-US" sz="2400" b="1" dirty="0">
                <a:ea typeface="ＭＳ Ｐゴシック" charset="0"/>
                <a:cs typeface="ＭＳ Ｐゴシック" charset="0"/>
              </a:rPr>
              <a:t>:</a:t>
            </a:r>
          </a:p>
          <a:p>
            <a:pPr marL="0" indent="0">
              <a:buNone/>
            </a:pPr>
            <a:r>
              <a:rPr lang="en-US" sz="2000" i="1" dirty="0" err="1" smtClean="0"/>
              <a:t>SCm</a:t>
            </a:r>
            <a:r>
              <a:rPr lang="en-US" sz="2000" i="1" dirty="0" smtClean="0"/>
              <a:t> requests that </a:t>
            </a:r>
            <a:r>
              <a:rPr lang="en-US" sz="2000" i="1" dirty="0"/>
              <a:t>802.15 WG approve the formation of a Ballot Resolution Committee (BRC) for the WG balloting of the 802.15.4 Revision draft standard with the following membership: </a:t>
            </a:r>
            <a:r>
              <a:rPr lang="en-US" sz="2000" dirty="0"/>
              <a:t>Pat </a:t>
            </a:r>
            <a:r>
              <a:rPr lang="en-US" sz="2000" dirty="0" smtClean="0"/>
              <a:t>Kinney, </a:t>
            </a:r>
            <a:r>
              <a:rPr lang="en-US" sz="2000" dirty="0"/>
              <a:t>James Gilb, </a:t>
            </a:r>
            <a:r>
              <a:rPr lang="en-US" sz="2000" dirty="0" err="1" smtClean="0"/>
              <a:t>Jussi</a:t>
            </a:r>
            <a:r>
              <a:rPr lang="en-US" sz="2000" dirty="0" smtClean="0"/>
              <a:t> </a:t>
            </a:r>
            <a:r>
              <a:rPr lang="en-US" sz="2000" dirty="0" err="1" smtClean="0"/>
              <a:t>Haapola</a:t>
            </a:r>
            <a:r>
              <a:rPr lang="en-US" sz="2000" dirty="0" smtClean="0"/>
              <a:t>, </a:t>
            </a:r>
            <a:r>
              <a:rPr lang="en-US" sz="2000" dirty="0" err="1" smtClean="0"/>
              <a:t>Jeritt</a:t>
            </a:r>
            <a:r>
              <a:rPr lang="en-US" sz="2000" dirty="0" smtClean="0"/>
              <a:t> Kent, Benjamin </a:t>
            </a:r>
            <a:r>
              <a:rPr lang="en-US" sz="2000" dirty="0"/>
              <a:t>Rolfe, Clint Powell, Billy Verso, Kunal </a:t>
            </a:r>
            <a:r>
              <a:rPr lang="en-US" sz="2000" dirty="0" smtClean="0"/>
              <a:t>Shah, </a:t>
            </a:r>
            <a:r>
              <a:rPr lang="en-US" sz="2000" dirty="0" err="1" smtClean="0"/>
              <a:t>Fumihide</a:t>
            </a:r>
            <a:r>
              <a:rPr lang="en-US" sz="2000" dirty="0" smtClean="0"/>
              <a:t> Kojima, Tero Kivinen, and Tim Harrington. </a:t>
            </a:r>
            <a:r>
              <a:rPr lang="en-US" sz="2000" i="1" dirty="0"/>
              <a:t>The 802.15.4 Revision BRC is authorized to approve comment resolutions and to approve the start of balloting the 802.15.4 Revision draft on behalf of the 802.15 WG. Comment resolution on recirculation ballots between sessions will be conducted via reflector email and via teleconferences </a:t>
            </a:r>
            <a:r>
              <a:rPr lang="en-US" sz="2000" i="1" dirty="0" smtClean="0"/>
              <a:t>as announced </a:t>
            </a:r>
            <a:r>
              <a:rPr lang="en-US" sz="2000" i="1" dirty="0"/>
              <a:t>to the reflector at least </a:t>
            </a:r>
            <a:r>
              <a:rPr lang="en-US" sz="2000" i="1" dirty="0" smtClean="0"/>
              <a:t>30 </a:t>
            </a:r>
            <a:r>
              <a:rPr lang="en-US" sz="2000" i="1" dirty="0"/>
              <a:t>days in advance</a:t>
            </a:r>
            <a:r>
              <a:rPr lang="en-US" sz="2000" i="1" dirty="0" smtClean="0"/>
              <a:t>.</a:t>
            </a:r>
          </a:p>
          <a:p>
            <a:pPr marL="0" indent="0">
              <a:buNone/>
            </a:pPr>
            <a:endParaRPr lang="en-US" sz="2000" i="1" dirty="0"/>
          </a:p>
          <a:p>
            <a:pPr marL="0" indent="0">
              <a:buNone/>
            </a:pPr>
            <a:r>
              <a:rPr lang="en-US" sz="2000" dirty="0" smtClean="0"/>
              <a:t>Kunal Shah moved, C Powell seconded.  Upon no opposition the motion carries with unanimous consent.</a:t>
            </a:r>
            <a:endParaRPr lang="en-US" sz="2000" dirty="0"/>
          </a:p>
        </p:txBody>
      </p:sp>
    </p:spTree>
    <p:extLst>
      <p:ext uri="{BB962C8B-B14F-4D97-AF65-F5344CB8AC3E}">
        <p14:creationId xmlns:p14="http://schemas.microsoft.com/office/powerpoint/2010/main" val="157507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1"/>
          <p:cNvSpPr>
            <a:spLocks noGrp="1"/>
          </p:cNvSpPr>
          <p:nvPr>
            <p:ph type="dt" sz="quarter" idx="4294967295"/>
          </p:nvPr>
        </p:nvSpPr>
        <p:spPr>
          <a:xfrm>
            <a:off x="685800" y="381000"/>
            <a:ext cx="1600200"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34818" name="Footer Placeholder 2"/>
          <p:cNvSpPr>
            <a:spLocks noGrp="1"/>
          </p:cNvSpPr>
          <p:nvPr>
            <p:ph type="ftr" sz="quarter" idx="4294967295"/>
          </p:nvPr>
        </p:nvSpPr>
        <p:spPr>
          <a:xfrm>
            <a:off x="5486400" y="6475413"/>
            <a:ext cx="3124200" cy="182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34819" name="Slide Number Placeholder 3"/>
          <p:cNvSpPr>
            <a:spLocks noGrp="1"/>
          </p:cNvSpPr>
          <p:nvPr>
            <p:ph type="sldNum" sz="quarter" idx="4294967295"/>
          </p:nvPr>
        </p:nvSpPr>
        <p:spPr>
          <a:xfrm>
            <a:off x="4344988" y="6475413"/>
            <a:ext cx="530225" cy="182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46265716-B634-3A47-98FF-5DF75800F80A}" type="slidenum">
              <a:rPr lang="en-US"/>
              <a:pPr/>
              <a:t>147</a:t>
            </a:fld>
            <a:endParaRPr lang="en-US"/>
          </a:p>
        </p:txBody>
      </p:sp>
      <p:sp>
        <p:nvSpPr>
          <p:cNvPr id="34820"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68832A1C-CD67-3D4B-B268-8787D6E63FCA}" type="slidenum">
              <a:rPr lang="en-US"/>
              <a:pPr algn="ctr"/>
              <a:t>147</a:t>
            </a:fld>
            <a:endParaRPr lang="en-US"/>
          </a:p>
        </p:txBody>
      </p:sp>
      <p:sp>
        <p:nvSpPr>
          <p:cNvPr id="34821" name="Rectangle 2"/>
          <p:cNvSpPr>
            <a:spLocks noGrp="1" noChangeArrowheads="1"/>
          </p:cNvSpPr>
          <p:nvPr>
            <p:ph type="title" idx="4294967295"/>
          </p:nvPr>
        </p:nvSpPr>
        <p:spPr>
          <a:xfrm>
            <a:off x="762000" y="304800"/>
            <a:ext cx="7772400" cy="762000"/>
          </a:xfrm>
        </p:spPr>
        <p:txBody>
          <a:bodyPr/>
          <a:lstStyle/>
          <a:p>
            <a:r>
              <a:rPr lang="en-US" dirty="0" err="1" smtClean="0">
                <a:latin typeface="Times New Roman" charset="0"/>
                <a:ea typeface="ＭＳ Ｐゴシック" charset="0"/>
                <a:cs typeface="ＭＳ Ｐゴシック" charset="0"/>
              </a:rPr>
              <a:t>SCm</a:t>
            </a:r>
            <a:r>
              <a:rPr lang="en-US" dirty="0" smtClean="0">
                <a:latin typeface="Times New Roman" charset="0"/>
                <a:ea typeface="ＭＳ Ｐゴシック" charset="0"/>
                <a:cs typeface="ＭＳ Ｐゴシック" charset="0"/>
              </a:rPr>
              <a:t> motions</a:t>
            </a:r>
            <a:r>
              <a:rPr lang="en-US" dirty="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rPr>
              <a:t>to WG15</a:t>
            </a:r>
            <a:endParaRPr lang="en-US" sz="2800" dirty="0">
              <a:latin typeface="Times New Roman" charset="0"/>
              <a:ea typeface="ＭＳ Ｐゴシック" charset="0"/>
              <a:cs typeface="ＭＳ Ｐゴシック" charset="0"/>
            </a:endParaRPr>
          </a:p>
        </p:txBody>
      </p:sp>
      <p:sp>
        <p:nvSpPr>
          <p:cNvPr id="34822" name="Rectangle 3"/>
          <p:cNvSpPr>
            <a:spLocks noGrp="1" noChangeArrowheads="1"/>
          </p:cNvSpPr>
          <p:nvPr>
            <p:ph type="body" idx="4294967295"/>
          </p:nvPr>
        </p:nvSpPr>
        <p:spPr>
          <a:xfrm>
            <a:off x="220587" y="1143000"/>
            <a:ext cx="8915400" cy="5181600"/>
          </a:xfrm>
        </p:spPr>
        <p:txBody>
          <a:bodyPr/>
          <a:lstStyle/>
          <a:p>
            <a:pPr marL="0" indent="0">
              <a:buNone/>
            </a:pPr>
            <a:r>
              <a:rPr lang="en-US" sz="2000" b="1" dirty="0" smtClean="0">
                <a:ea typeface="ＭＳ Ｐゴシック" charset="0"/>
                <a:cs typeface="ＭＳ Ｐゴシック" charset="0"/>
              </a:rPr>
              <a:t>BRC</a:t>
            </a:r>
            <a:r>
              <a:rPr lang="en-US" sz="2000" b="1" dirty="0">
                <a:ea typeface="ＭＳ Ｐゴシック" charset="0"/>
                <a:cs typeface="ＭＳ Ｐゴシック" charset="0"/>
              </a:rPr>
              <a:t>:</a:t>
            </a:r>
          </a:p>
          <a:p>
            <a:pPr marL="0" indent="0">
              <a:buNone/>
            </a:pPr>
            <a:r>
              <a:rPr lang="en-US" sz="2000" i="1" dirty="0" smtClean="0"/>
              <a:t>Move that 802.15 WG approve the formation of a Ballot Resolution Committee (BRC) for the WG balloting of the 802.15.4 Revision draft standard with the following membership: </a:t>
            </a:r>
            <a:r>
              <a:rPr lang="en-US" sz="2000" dirty="0" smtClean="0"/>
              <a:t>Pat Kinney, James </a:t>
            </a:r>
            <a:r>
              <a:rPr lang="en-US" sz="2000" dirty="0" err="1" smtClean="0"/>
              <a:t>Gilb</a:t>
            </a:r>
            <a:r>
              <a:rPr lang="en-US" sz="2000" dirty="0" smtClean="0"/>
              <a:t>, </a:t>
            </a:r>
            <a:r>
              <a:rPr lang="en-US" sz="2000" dirty="0" err="1" smtClean="0"/>
              <a:t>Jussi</a:t>
            </a:r>
            <a:r>
              <a:rPr lang="en-US" sz="2000" dirty="0" smtClean="0"/>
              <a:t> </a:t>
            </a:r>
            <a:r>
              <a:rPr lang="en-US" sz="2000" dirty="0" err="1" smtClean="0"/>
              <a:t>Haapola</a:t>
            </a:r>
            <a:r>
              <a:rPr lang="en-US" sz="2000" dirty="0" smtClean="0"/>
              <a:t>, </a:t>
            </a:r>
            <a:r>
              <a:rPr lang="en-US" sz="2000" dirty="0" err="1" smtClean="0"/>
              <a:t>Jeritt</a:t>
            </a:r>
            <a:r>
              <a:rPr lang="en-US" sz="2000" dirty="0" smtClean="0"/>
              <a:t> Kent, Benjamin Rolfe, Clint Powell, Billy Verso, </a:t>
            </a:r>
            <a:r>
              <a:rPr lang="en-US" sz="2000" dirty="0" err="1" smtClean="0"/>
              <a:t>Kunal</a:t>
            </a:r>
            <a:r>
              <a:rPr lang="en-US" sz="2000" dirty="0" smtClean="0"/>
              <a:t> Shah, </a:t>
            </a:r>
            <a:r>
              <a:rPr lang="en-US" sz="2000" dirty="0" err="1" smtClean="0"/>
              <a:t>Fumihide</a:t>
            </a:r>
            <a:r>
              <a:rPr lang="en-US" sz="2000" dirty="0" smtClean="0"/>
              <a:t> Kojima, </a:t>
            </a:r>
            <a:r>
              <a:rPr lang="en-US" sz="2000" dirty="0" err="1" smtClean="0"/>
              <a:t>Tero</a:t>
            </a:r>
            <a:r>
              <a:rPr lang="en-US" sz="2000" dirty="0" smtClean="0"/>
              <a:t> </a:t>
            </a:r>
            <a:r>
              <a:rPr lang="en-US" sz="2000" dirty="0" err="1" smtClean="0"/>
              <a:t>Kivinen</a:t>
            </a:r>
            <a:r>
              <a:rPr lang="en-US" sz="2000" dirty="0" smtClean="0"/>
              <a:t>, and Tim Harrington. </a:t>
            </a:r>
            <a:r>
              <a:rPr lang="en-US" sz="2000" i="1" dirty="0" smtClean="0"/>
              <a:t>The 802.15.4 Revision BRC is authorized to approve comment resolutions and to approve the start of balloting the 802.15.4 Revision draft on behalf of the 802.15 WG. Comment resolution on recirculation ballots between sessions will be conducted via reflector email and via teleconferences as announced to the reflector at least 30 days in advance.</a:t>
            </a:r>
            <a:endParaRPr lang="en-US" sz="2000" i="1" dirty="0"/>
          </a:p>
          <a:p>
            <a:pPr marL="0" indent="0">
              <a:buNone/>
            </a:pPr>
            <a:r>
              <a:rPr lang="en-US" sz="2000" b="1" i="1" dirty="0" smtClean="0">
                <a:latin typeface="+mj-lt"/>
                <a:ea typeface="ＭＳ Ｐゴシック" charset="0"/>
                <a:cs typeface="ＭＳ Ｐゴシック" charset="0"/>
              </a:rPr>
              <a:t>Moved by Pat Kinney</a:t>
            </a:r>
          </a:p>
          <a:p>
            <a:pPr marL="0" indent="0">
              <a:buNone/>
            </a:pPr>
            <a:r>
              <a:rPr lang="en-US" sz="2000" b="1" i="1" dirty="0" smtClean="0">
                <a:latin typeface="+mj-lt"/>
                <a:ea typeface="ＭＳ Ｐゴシック" charset="0"/>
                <a:cs typeface="ＭＳ Ｐゴシック" charset="0"/>
              </a:rPr>
              <a:t>Seconded by Ben Rolfe</a:t>
            </a:r>
            <a:endParaRPr lang="en-US" sz="2200" b="1" dirty="0">
              <a:latin typeface="+mj-lt"/>
              <a:ea typeface="ＭＳ Ｐゴシック" charset="0"/>
              <a:cs typeface="ＭＳ Ｐゴシック" charset="0"/>
            </a:endParaRPr>
          </a:p>
          <a:p>
            <a:pPr marL="0" indent="0">
              <a:buNone/>
            </a:pPr>
            <a:endParaRPr lang="en-US" sz="2200" dirty="0">
              <a:latin typeface="+mj-lt"/>
              <a:ea typeface="ＭＳ Ｐゴシック" charset="0"/>
              <a:cs typeface="ＭＳ Ｐゴシック" charset="0"/>
            </a:endParaRPr>
          </a:p>
          <a:p>
            <a:pPr marL="0" indent="0">
              <a:buNone/>
            </a:pPr>
            <a:endParaRPr lang="en-US" sz="2200" dirty="0"/>
          </a:p>
        </p:txBody>
      </p:sp>
    </p:spTree>
    <p:extLst>
      <p:ext uri="{BB962C8B-B14F-4D97-AF65-F5344CB8AC3E}">
        <p14:creationId xmlns:p14="http://schemas.microsoft.com/office/powerpoint/2010/main" val="313410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1"/>
          <p:cNvSpPr>
            <a:spLocks noGrp="1"/>
          </p:cNvSpPr>
          <p:nvPr>
            <p:ph type="dt" sz="quarter" idx="4294967295"/>
          </p:nvPr>
        </p:nvSpPr>
        <p:spPr>
          <a:xfrm>
            <a:off x="685800" y="381000"/>
            <a:ext cx="1600200"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34818" name="Footer Placeholder 2"/>
          <p:cNvSpPr>
            <a:spLocks noGrp="1"/>
          </p:cNvSpPr>
          <p:nvPr>
            <p:ph type="ftr" sz="quarter" idx="4294967295"/>
          </p:nvPr>
        </p:nvSpPr>
        <p:spPr>
          <a:xfrm>
            <a:off x="5486400" y="6475413"/>
            <a:ext cx="3124200" cy="182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34819" name="Slide Number Placeholder 3"/>
          <p:cNvSpPr>
            <a:spLocks noGrp="1"/>
          </p:cNvSpPr>
          <p:nvPr>
            <p:ph type="sldNum" sz="quarter" idx="4294967295"/>
          </p:nvPr>
        </p:nvSpPr>
        <p:spPr>
          <a:xfrm>
            <a:off x="4344988" y="6475413"/>
            <a:ext cx="530225" cy="182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46265716-B634-3A47-98FF-5DF75800F80A}" type="slidenum">
              <a:rPr lang="en-US"/>
              <a:pPr/>
              <a:t>148</a:t>
            </a:fld>
            <a:endParaRPr lang="en-US"/>
          </a:p>
        </p:txBody>
      </p:sp>
      <p:sp>
        <p:nvSpPr>
          <p:cNvPr id="34820"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68832A1C-CD67-3D4B-B268-8787D6E63FCA}" type="slidenum">
              <a:rPr lang="en-US"/>
              <a:pPr algn="ctr"/>
              <a:t>148</a:t>
            </a:fld>
            <a:endParaRPr lang="en-US"/>
          </a:p>
        </p:txBody>
      </p:sp>
      <p:sp>
        <p:nvSpPr>
          <p:cNvPr id="34821" name="Rectangle 2"/>
          <p:cNvSpPr>
            <a:spLocks noGrp="1" noChangeArrowheads="1"/>
          </p:cNvSpPr>
          <p:nvPr>
            <p:ph type="title" idx="4294967295"/>
          </p:nvPr>
        </p:nvSpPr>
        <p:spPr>
          <a:xfrm>
            <a:off x="533400" y="457200"/>
            <a:ext cx="7772400" cy="762000"/>
          </a:xfrm>
        </p:spPr>
        <p:txBody>
          <a:bodyPr/>
          <a:lstStyle/>
          <a:p>
            <a:r>
              <a:rPr lang="en-US" dirty="0" smtClean="0">
                <a:latin typeface="Times New Roman" charset="0"/>
                <a:ea typeface="ＭＳ Ｐゴシック" charset="0"/>
                <a:cs typeface="ＭＳ Ｐゴシック" charset="0"/>
              </a:rPr>
              <a:t>BRC Conference Calls</a:t>
            </a:r>
            <a:endParaRPr lang="en-US" sz="2800" dirty="0">
              <a:latin typeface="Times New Roman" charset="0"/>
              <a:ea typeface="ＭＳ Ｐゴシック" charset="0"/>
              <a:cs typeface="ＭＳ Ｐゴシック" charset="0"/>
            </a:endParaRPr>
          </a:p>
        </p:txBody>
      </p:sp>
      <p:sp>
        <p:nvSpPr>
          <p:cNvPr id="34822" name="Rectangle 3"/>
          <p:cNvSpPr>
            <a:spLocks noGrp="1" noChangeArrowheads="1"/>
          </p:cNvSpPr>
          <p:nvPr>
            <p:ph type="body" idx="4294967295"/>
          </p:nvPr>
        </p:nvSpPr>
        <p:spPr>
          <a:xfrm>
            <a:off x="220587" y="1219200"/>
            <a:ext cx="8915400" cy="5105400"/>
          </a:xfrm>
        </p:spPr>
        <p:txBody>
          <a:bodyPr/>
          <a:lstStyle/>
          <a:p>
            <a:pPr marL="0" indent="0">
              <a:buNone/>
            </a:pPr>
            <a:r>
              <a:rPr lang="en-US" sz="2000" b="1" dirty="0" smtClean="0">
                <a:ea typeface="ＭＳ Ｐゴシック" charset="0"/>
                <a:cs typeface="ＭＳ Ｐゴシック" charset="0"/>
              </a:rPr>
              <a:t>Standing Weekly Conference Call:</a:t>
            </a:r>
            <a:endParaRPr lang="en-US" sz="2000" dirty="0" smtClean="0">
              <a:latin typeface="+mj-lt"/>
              <a:ea typeface="ＭＳ Ｐゴシック" charset="0"/>
              <a:cs typeface="ＭＳ Ｐゴシック" charset="0"/>
            </a:endParaRPr>
          </a:p>
          <a:p>
            <a:pPr marL="0" indent="0">
              <a:buNone/>
            </a:pPr>
            <a:r>
              <a:rPr lang="en-US" sz="2000" b="1" dirty="0" smtClean="0">
                <a:ea typeface="ＭＳ Ｐゴシック" charset="0"/>
                <a:cs typeface="ＭＳ Ｐゴシック" charset="0"/>
              </a:rPr>
              <a:t>BRC calls for 3, 5, 10, and 12 August will be:</a:t>
            </a:r>
          </a:p>
          <a:p>
            <a:pPr marL="0" indent="0">
              <a:buNone/>
            </a:pPr>
            <a:r>
              <a:rPr lang="en-US" sz="2000" b="1" dirty="0" smtClean="0">
                <a:ea typeface="ＭＳ Ｐゴシック" charset="0"/>
                <a:cs typeface="ＭＳ Ｐゴシック" charset="0"/>
              </a:rPr>
              <a:t>Mondays and Wednesdays at 16:00 PDT, 18:00 CDT, Wednesdays and Fridays 02:00 EEST, 08:00 JST</a:t>
            </a:r>
          </a:p>
          <a:p>
            <a:r>
              <a:rPr lang="en-US" sz="1800" dirty="0"/>
              <a:t>The call-in details are: </a:t>
            </a:r>
          </a:p>
          <a:p>
            <a:pPr lvl="1"/>
            <a:r>
              <a:rPr lang="en-US" sz="1400" b="1" dirty="0"/>
              <a:t>Join the meeting: </a:t>
            </a:r>
            <a:r>
              <a:rPr lang="en-US" sz="1400" u="sng" dirty="0">
                <a:hlinkClick r:id="rId3"/>
              </a:rPr>
              <a:t>https://join.me/ieeesawg_802.15</a:t>
            </a:r>
            <a:r>
              <a:rPr lang="en-US" sz="1400" u="sng" dirty="0"/>
              <a:t> </a:t>
            </a:r>
            <a:endParaRPr lang="en-US" sz="1400" dirty="0"/>
          </a:p>
          <a:p>
            <a:pPr lvl="1"/>
            <a:r>
              <a:rPr lang="en-US" sz="1400" dirty="0"/>
              <a:t>On a computer, use any browser with Flash. Nothing to download. </a:t>
            </a:r>
          </a:p>
          <a:p>
            <a:pPr lvl="1"/>
            <a:r>
              <a:rPr lang="en-US" sz="1400" dirty="0"/>
              <a:t>On a phone or tablet, launch the </a:t>
            </a:r>
            <a:r>
              <a:rPr lang="en-US" sz="1400" u="sng" dirty="0"/>
              <a:t>join.me app and enter meeting code: </a:t>
            </a:r>
            <a:r>
              <a:rPr lang="en-US" sz="1400" b="1" u="sng" dirty="0"/>
              <a:t>ieeesawg_802.15</a:t>
            </a:r>
            <a:r>
              <a:rPr lang="en-US" sz="1400" u="sng" dirty="0"/>
              <a:t> </a:t>
            </a:r>
            <a:endParaRPr lang="en-US" sz="1400" dirty="0"/>
          </a:p>
          <a:p>
            <a:pPr lvl="1"/>
            <a:r>
              <a:rPr lang="en-US" sz="1400" b="1" dirty="0"/>
              <a:t>Join the audio conference: </a:t>
            </a:r>
            <a:endParaRPr lang="en-US" sz="1400" dirty="0"/>
          </a:p>
          <a:p>
            <a:r>
              <a:rPr lang="en-US" sz="1800" dirty="0"/>
              <a:t>Dial a phone number and enter access code, or connect via internet. </a:t>
            </a:r>
          </a:p>
          <a:p>
            <a:r>
              <a:rPr lang="en-US" sz="1800" b="1" dirty="0"/>
              <a:t>By phone: </a:t>
            </a:r>
            <a:endParaRPr lang="en-US" sz="1800" dirty="0"/>
          </a:p>
          <a:p>
            <a:pPr lvl="1"/>
            <a:r>
              <a:rPr lang="en-US" sz="1400" dirty="0"/>
              <a:t>United States - Hartford, CT   </a:t>
            </a:r>
            <a:r>
              <a:rPr lang="en-US" sz="1400" b="1" dirty="0"/>
              <a:t>+1.860.970.0010</a:t>
            </a:r>
            <a:r>
              <a:rPr lang="en-US" sz="1400" dirty="0"/>
              <a:t> </a:t>
            </a:r>
          </a:p>
          <a:p>
            <a:pPr lvl="1"/>
            <a:r>
              <a:rPr lang="en-US" sz="1400" dirty="0"/>
              <a:t>United States - Los Angeles, CA   </a:t>
            </a:r>
            <a:r>
              <a:rPr lang="en-US" sz="1400" b="1" dirty="0"/>
              <a:t>+1.213.226.1066</a:t>
            </a:r>
            <a:r>
              <a:rPr lang="en-US" sz="1400" dirty="0"/>
              <a:t> </a:t>
            </a:r>
          </a:p>
          <a:p>
            <a:pPr lvl="1"/>
            <a:r>
              <a:rPr lang="en-US" sz="1400" dirty="0"/>
              <a:t>United States - Thousand Oaks, CA   </a:t>
            </a:r>
            <a:r>
              <a:rPr lang="en-US" sz="1400" b="1" dirty="0"/>
              <a:t>+1.805.309.5900</a:t>
            </a:r>
            <a:r>
              <a:rPr lang="en-US" sz="1400" dirty="0"/>
              <a:t> </a:t>
            </a:r>
          </a:p>
          <a:p>
            <a:pPr lvl="1"/>
            <a:r>
              <a:rPr lang="tr-TR" sz="1400" dirty="0"/>
              <a:t>Japan - Tokyo   </a:t>
            </a:r>
            <a:r>
              <a:rPr lang="tr-TR" sz="1400" b="1" dirty="0"/>
              <a:t>+81.3.4579.5983</a:t>
            </a:r>
            <a:r>
              <a:rPr lang="tr-TR" sz="1400" dirty="0"/>
              <a:t> </a:t>
            </a:r>
          </a:p>
          <a:p>
            <a:pPr lvl="1"/>
            <a:r>
              <a:rPr lang="de-DE" sz="1400" dirty="0"/>
              <a:t>New </a:t>
            </a:r>
            <a:r>
              <a:rPr lang="de-DE" sz="1400" dirty="0" err="1"/>
              <a:t>Zealand</a:t>
            </a:r>
            <a:r>
              <a:rPr lang="de-DE" sz="1400" dirty="0"/>
              <a:t> - Auckland   </a:t>
            </a:r>
            <a:r>
              <a:rPr lang="de-DE" sz="1400" b="1" dirty="0"/>
              <a:t>+64.9.951.8390</a:t>
            </a:r>
            <a:r>
              <a:rPr lang="de-DE" sz="1400" dirty="0"/>
              <a:t> </a:t>
            </a:r>
          </a:p>
          <a:p>
            <a:pPr lvl="1"/>
            <a:r>
              <a:rPr lang="en-US" sz="1400" dirty="0"/>
              <a:t>United Kingdom - London   </a:t>
            </a:r>
            <a:r>
              <a:rPr lang="en-US" sz="1400" b="1" dirty="0"/>
              <a:t>+44.33.0088.2634</a:t>
            </a:r>
            <a:r>
              <a:rPr lang="en-US" sz="1400" dirty="0"/>
              <a:t> </a:t>
            </a:r>
          </a:p>
          <a:p>
            <a:pPr lvl="1"/>
            <a:r>
              <a:rPr lang="en-US" sz="1400" dirty="0"/>
              <a:t>Access Code   </a:t>
            </a:r>
            <a:r>
              <a:rPr lang="en-US" sz="1400" b="1" dirty="0"/>
              <a:t>184-971-970#</a:t>
            </a:r>
            <a:endParaRPr lang="en-US" sz="1400" dirty="0"/>
          </a:p>
          <a:p>
            <a:pPr marL="400050" lvl="1" indent="0">
              <a:buNone/>
            </a:pPr>
            <a:r>
              <a:rPr lang="en-US" sz="1600" b="1" dirty="0" smtClean="0">
                <a:ea typeface="ＭＳ Ｐゴシック" charset="0"/>
                <a:cs typeface="ＭＳ Ｐゴシック" charset="0"/>
              </a:rPr>
              <a:t> </a:t>
            </a:r>
          </a:p>
          <a:p>
            <a:pPr marL="0" indent="0">
              <a:buNone/>
            </a:pPr>
            <a:endParaRPr lang="en-US" sz="2000" b="1" dirty="0">
              <a:latin typeface="+mj-lt"/>
              <a:ea typeface="ＭＳ Ｐゴシック" charset="0"/>
              <a:cs typeface="ＭＳ Ｐゴシック" charset="0"/>
            </a:endParaRPr>
          </a:p>
        </p:txBody>
      </p:sp>
    </p:spTree>
    <p:extLst>
      <p:ext uri="{BB962C8B-B14F-4D97-AF65-F5344CB8AC3E}">
        <p14:creationId xmlns:p14="http://schemas.microsoft.com/office/powerpoint/2010/main" val="211877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1"/>
          <p:cNvSpPr>
            <a:spLocks noGrp="1"/>
          </p:cNvSpPr>
          <p:nvPr>
            <p:ph type="dt" sz="quarter" idx="4294967295"/>
          </p:nvPr>
        </p:nvSpPr>
        <p:spPr>
          <a:xfrm>
            <a:off x="685800" y="381000"/>
            <a:ext cx="1600200"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&lt;July 2015&gt;</a:t>
            </a:r>
            <a:endParaRPr lang="en-US" sz="1400"/>
          </a:p>
        </p:txBody>
      </p:sp>
      <p:sp>
        <p:nvSpPr>
          <p:cNvPr id="34818" name="Footer Placeholder 2"/>
          <p:cNvSpPr>
            <a:spLocks noGrp="1"/>
          </p:cNvSpPr>
          <p:nvPr>
            <p:ph type="ftr" sz="quarter" idx="4294967295"/>
          </p:nvPr>
        </p:nvSpPr>
        <p:spPr>
          <a:xfrm>
            <a:off x="5486400" y="6475413"/>
            <a:ext cx="3124200" cy="182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&lt;Pat Kinney&gt;, &lt;Kinney Consulting LLC&gt;</a:t>
            </a:r>
          </a:p>
        </p:txBody>
      </p:sp>
      <p:sp>
        <p:nvSpPr>
          <p:cNvPr id="34819" name="Slide Number Placeholder 3"/>
          <p:cNvSpPr>
            <a:spLocks noGrp="1"/>
          </p:cNvSpPr>
          <p:nvPr>
            <p:ph type="sldNum" sz="quarter" idx="4294967295"/>
          </p:nvPr>
        </p:nvSpPr>
        <p:spPr>
          <a:xfrm>
            <a:off x="4344988" y="6475413"/>
            <a:ext cx="530225" cy="182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46265716-B634-3A47-98FF-5DF75800F80A}" type="slidenum">
              <a:rPr lang="en-US"/>
              <a:pPr/>
              <a:t>149</a:t>
            </a:fld>
            <a:endParaRPr lang="en-US"/>
          </a:p>
        </p:txBody>
      </p:sp>
      <p:sp>
        <p:nvSpPr>
          <p:cNvPr id="34820"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68832A1C-CD67-3D4B-B268-8787D6E63FCA}" type="slidenum">
              <a:rPr lang="en-US"/>
              <a:pPr algn="ctr"/>
              <a:t>149</a:t>
            </a:fld>
            <a:endParaRPr lang="en-US"/>
          </a:p>
        </p:txBody>
      </p:sp>
      <p:sp>
        <p:nvSpPr>
          <p:cNvPr id="34821" name="Rectangle 2"/>
          <p:cNvSpPr>
            <a:spLocks noGrp="1" noChangeArrowheads="1"/>
          </p:cNvSpPr>
          <p:nvPr>
            <p:ph type="title" idx="4294967295"/>
          </p:nvPr>
        </p:nvSpPr>
        <p:spPr>
          <a:xfrm>
            <a:off x="533400" y="457200"/>
            <a:ext cx="7772400" cy="762000"/>
          </a:xfrm>
        </p:spPr>
        <p:txBody>
          <a:bodyPr/>
          <a:lstStyle/>
          <a:p>
            <a:r>
              <a:rPr lang="en-US" dirty="0" smtClean="0">
                <a:latin typeface="Times New Roman" charset="0"/>
                <a:ea typeface="ＭＳ Ｐゴシック" charset="0"/>
                <a:cs typeface="ＭＳ Ｐゴシック" charset="0"/>
              </a:rPr>
              <a:t>BRC Conference Calls</a:t>
            </a:r>
            <a:endParaRPr lang="en-US" sz="2800" dirty="0">
              <a:latin typeface="Times New Roman" charset="0"/>
              <a:ea typeface="ＭＳ Ｐゴシック" charset="0"/>
              <a:cs typeface="ＭＳ Ｐゴシック" charset="0"/>
            </a:endParaRPr>
          </a:p>
        </p:txBody>
      </p:sp>
      <p:sp>
        <p:nvSpPr>
          <p:cNvPr id="34822" name="Rectangle 3"/>
          <p:cNvSpPr>
            <a:spLocks noGrp="1" noChangeArrowheads="1"/>
          </p:cNvSpPr>
          <p:nvPr>
            <p:ph type="body" idx="4294967295"/>
          </p:nvPr>
        </p:nvSpPr>
        <p:spPr>
          <a:xfrm>
            <a:off x="220587" y="1219200"/>
            <a:ext cx="8915400" cy="5105400"/>
          </a:xfrm>
        </p:spPr>
        <p:txBody>
          <a:bodyPr/>
          <a:lstStyle/>
          <a:p>
            <a:pPr marL="0" indent="0">
              <a:buNone/>
            </a:pPr>
            <a:r>
              <a:rPr lang="en-US" sz="2000" b="1" dirty="0" smtClean="0">
                <a:ea typeface="ＭＳ Ｐゴシック" charset="0"/>
                <a:cs typeface="ＭＳ Ｐゴシック" charset="0"/>
              </a:rPr>
              <a:t>Standing Weekly Conference Call:</a:t>
            </a:r>
            <a:endParaRPr lang="en-US" sz="2000" dirty="0" smtClean="0">
              <a:latin typeface="+mj-lt"/>
              <a:ea typeface="ＭＳ Ｐゴシック" charset="0"/>
              <a:cs typeface="ＭＳ Ｐゴシック" charset="0"/>
            </a:endParaRPr>
          </a:p>
          <a:p>
            <a:pPr marL="0" indent="0">
              <a:buNone/>
            </a:pPr>
            <a:r>
              <a:rPr lang="en-US" sz="2000" b="1" smtClean="0">
                <a:ea typeface="ＭＳ Ｐゴシック" charset="0"/>
                <a:cs typeface="ＭＳ Ｐゴシック" charset="0"/>
              </a:rPr>
              <a:t>BRC calls </a:t>
            </a:r>
            <a:r>
              <a:rPr lang="en-US" sz="2000" b="1" dirty="0" smtClean="0">
                <a:ea typeface="ＭＳ Ｐゴシック" charset="0"/>
                <a:cs typeface="ＭＳ Ｐゴシック" charset="0"/>
              </a:rPr>
              <a:t>on and after 18 August will be:</a:t>
            </a:r>
          </a:p>
          <a:p>
            <a:pPr marL="0" indent="0">
              <a:buNone/>
            </a:pPr>
            <a:r>
              <a:rPr lang="en-US" sz="2000" b="1" dirty="0" smtClean="0">
                <a:ea typeface="ＭＳ Ｐゴシック" charset="0"/>
                <a:cs typeface="ＭＳ Ｐゴシック" charset="0"/>
              </a:rPr>
              <a:t>Tuesdays and Thursdays at 15:00 PDT, 17:00 CDT, Wednesdays and Fridays 01:00 EEST, 07:00 JST</a:t>
            </a:r>
          </a:p>
          <a:p>
            <a:r>
              <a:rPr lang="en-US" sz="1800" dirty="0"/>
              <a:t>The call-in details are: </a:t>
            </a:r>
          </a:p>
          <a:p>
            <a:pPr lvl="1"/>
            <a:r>
              <a:rPr lang="en-US" sz="1400" b="1" dirty="0"/>
              <a:t>Join the meeting: </a:t>
            </a:r>
            <a:r>
              <a:rPr lang="en-US" sz="1400" u="sng" dirty="0">
                <a:hlinkClick r:id="rId3"/>
              </a:rPr>
              <a:t>https://join.me/ieeesawg_802.15</a:t>
            </a:r>
            <a:r>
              <a:rPr lang="en-US" sz="1400" u="sng" dirty="0"/>
              <a:t> </a:t>
            </a:r>
            <a:endParaRPr lang="en-US" sz="1400" dirty="0"/>
          </a:p>
          <a:p>
            <a:pPr lvl="1"/>
            <a:r>
              <a:rPr lang="en-US" sz="1400" dirty="0"/>
              <a:t>On a computer, use any browser with Flash. Nothing to download. </a:t>
            </a:r>
          </a:p>
          <a:p>
            <a:pPr lvl="1"/>
            <a:r>
              <a:rPr lang="en-US" sz="1400" dirty="0"/>
              <a:t>On a phone or tablet, launch the </a:t>
            </a:r>
            <a:r>
              <a:rPr lang="en-US" sz="1400" u="sng" dirty="0"/>
              <a:t>join.me app and enter meeting code: </a:t>
            </a:r>
            <a:r>
              <a:rPr lang="en-US" sz="1400" b="1" u="sng" dirty="0"/>
              <a:t>ieeesawg_802.15</a:t>
            </a:r>
            <a:r>
              <a:rPr lang="en-US" sz="1400" u="sng" dirty="0"/>
              <a:t> </a:t>
            </a:r>
            <a:endParaRPr lang="en-US" sz="1400" dirty="0"/>
          </a:p>
          <a:p>
            <a:pPr lvl="1"/>
            <a:r>
              <a:rPr lang="en-US" sz="1400" b="1" dirty="0"/>
              <a:t>Join the audio conference: </a:t>
            </a:r>
            <a:endParaRPr lang="en-US" sz="1400" dirty="0"/>
          </a:p>
          <a:p>
            <a:r>
              <a:rPr lang="en-US" sz="1800" dirty="0"/>
              <a:t>Dial a phone number and enter access code, or connect via internet. </a:t>
            </a:r>
          </a:p>
          <a:p>
            <a:r>
              <a:rPr lang="en-US" sz="1800" b="1" dirty="0"/>
              <a:t>By phone: </a:t>
            </a:r>
            <a:endParaRPr lang="en-US" sz="1800" dirty="0"/>
          </a:p>
          <a:p>
            <a:pPr lvl="1"/>
            <a:r>
              <a:rPr lang="en-US" sz="1400" dirty="0"/>
              <a:t>United States - Hartford, CT   </a:t>
            </a:r>
            <a:r>
              <a:rPr lang="en-US" sz="1400" b="1" dirty="0"/>
              <a:t>+1.860.970.0010</a:t>
            </a:r>
            <a:r>
              <a:rPr lang="en-US" sz="1400" dirty="0"/>
              <a:t> </a:t>
            </a:r>
          </a:p>
          <a:p>
            <a:pPr lvl="1"/>
            <a:r>
              <a:rPr lang="en-US" sz="1400" dirty="0"/>
              <a:t>United States - Los Angeles, CA   </a:t>
            </a:r>
            <a:r>
              <a:rPr lang="en-US" sz="1400" b="1" dirty="0"/>
              <a:t>+1.213.226.1066</a:t>
            </a:r>
            <a:r>
              <a:rPr lang="en-US" sz="1400" dirty="0"/>
              <a:t> </a:t>
            </a:r>
          </a:p>
          <a:p>
            <a:pPr lvl="1"/>
            <a:r>
              <a:rPr lang="en-US" sz="1400" dirty="0"/>
              <a:t>United States - Thousand Oaks, CA   </a:t>
            </a:r>
            <a:r>
              <a:rPr lang="en-US" sz="1400" b="1" dirty="0"/>
              <a:t>+1.805.309.5900</a:t>
            </a:r>
            <a:r>
              <a:rPr lang="en-US" sz="1400" dirty="0"/>
              <a:t> </a:t>
            </a:r>
          </a:p>
          <a:p>
            <a:pPr lvl="1"/>
            <a:r>
              <a:rPr lang="tr-TR" sz="1400" dirty="0"/>
              <a:t>Japan - Tokyo   </a:t>
            </a:r>
            <a:r>
              <a:rPr lang="tr-TR" sz="1400" b="1" dirty="0"/>
              <a:t>+81.3.4579.5983</a:t>
            </a:r>
            <a:r>
              <a:rPr lang="tr-TR" sz="1400" dirty="0"/>
              <a:t> </a:t>
            </a:r>
          </a:p>
          <a:p>
            <a:pPr lvl="1"/>
            <a:r>
              <a:rPr lang="de-DE" sz="1400" dirty="0"/>
              <a:t>New </a:t>
            </a:r>
            <a:r>
              <a:rPr lang="de-DE" sz="1400" dirty="0" err="1"/>
              <a:t>Zealand</a:t>
            </a:r>
            <a:r>
              <a:rPr lang="de-DE" sz="1400" dirty="0"/>
              <a:t> - Auckland   </a:t>
            </a:r>
            <a:r>
              <a:rPr lang="de-DE" sz="1400" b="1" dirty="0"/>
              <a:t>+64.9.951.8390</a:t>
            </a:r>
            <a:r>
              <a:rPr lang="de-DE" sz="1400" dirty="0"/>
              <a:t> </a:t>
            </a:r>
          </a:p>
          <a:p>
            <a:pPr lvl="1"/>
            <a:r>
              <a:rPr lang="en-US" sz="1400" dirty="0"/>
              <a:t>United Kingdom - London   </a:t>
            </a:r>
            <a:r>
              <a:rPr lang="en-US" sz="1400" b="1" dirty="0"/>
              <a:t>+44.33.0088.2634</a:t>
            </a:r>
            <a:r>
              <a:rPr lang="en-US" sz="1400" dirty="0"/>
              <a:t> </a:t>
            </a:r>
          </a:p>
          <a:p>
            <a:pPr lvl="1"/>
            <a:r>
              <a:rPr lang="en-US" sz="1400" dirty="0"/>
              <a:t>Access Code   </a:t>
            </a:r>
            <a:r>
              <a:rPr lang="en-US" sz="1400" b="1" dirty="0"/>
              <a:t>184-971-970#</a:t>
            </a:r>
            <a:endParaRPr lang="en-US" sz="1400" dirty="0"/>
          </a:p>
          <a:p>
            <a:pPr marL="400050" lvl="1" indent="0">
              <a:buNone/>
            </a:pPr>
            <a:r>
              <a:rPr lang="en-US" sz="1600" b="1" dirty="0" smtClean="0">
                <a:ea typeface="ＭＳ Ｐゴシック" charset="0"/>
                <a:cs typeface="ＭＳ Ｐゴシック" charset="0"/>
              </a:rPr>
              <a:t> </a:t>
            </a:r>
          </a:p>
          <a:p>
            <a:pPr marL="0" indent="0">
              <a:buNone/>
            </a:pPr>
            <a:endParaRPr lang="en-US" sz="2000" b="1" dirty="0">
              <a:latin typeface="+mj-lt"/>
              <a:ea typeface="ＭＳ Ｐゴシック" charset="0"/>
              <a:cs typeface="ＭＳ Ｐゴシック" charset="0"/>
            </a:endParaRPr>
          </a:p>
        </p:txBody>
      </p:sp>
    </p:spTree>
    <p:extLst>
      <p:ext uri="{BB962C8B-B14F-4D97-AF65-F5344CB8AC3E}">
        <p14:creationId xmlns:p14="http://schemas.microsoft.com/office/powerpoint/2010/main" val="141832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txBox="1">
            <a:spLocks/>
          </p:cNvSpPr>
          <p:nvPr/>
        </p:nvSpPr>
        <p:spPr bwMode="auto">
          <a:xfrm>
            <a:off x="461962" y="1103313"/>
            <a:ext cx="814863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800"/>
              </a:spcBef>
              <a:defRPr sz="3200">
                <a:solidFill>
                  <a:srgbClr val="000000"/>
                </a:solidFill>
                <a:latin typeface="Arial" charset="0"/>
                <a:ea typeface="ＭＳ Ｐゴシック" pitchFamily="50" charset="-128"/>
              </a:defRPr>
            </a:lvl1pPr>
            <a:lvl2pPr eaLnBrk="0" hangingPunct="0">
              <a:spcBef>
                <a:spcPts val="700"/>
              </a:spcBef>
              <a:defRPr sz="2800">
                <a:solidFill>
                  <a:srgbClr val="000000"/>
                </a:solidFill>
                <a:latin typeface="Arial" charset="0"/>
                <a:ea typeface="ＭＳ Ｐゴシック" pitchFamily="50" charset="-128"/>
              </a:defRPr>
            </a:lvl2pPr>
            <a:lvl3pPr eaLnBrk="0" hangingPunct="0">
              <a:spcBef>
                <a:spcPts val="600"/>
              </a:spcBef>
              <a:defRPr sz="2400">
                <a:solidFill>
                  <a:srgbClr val="000000"/>
                </a:solidFill>
                <a:latin typeface="Arial" charset="0"/>
                <a:ea typeface="ＭＳ Ｐゴシック" pitchFamily="50" charset="-128"/>
              </a:defRPr>
            </a:lvl3pPr>
            <a:lvl4pPr eaLnBrk="0" hangingPunct="0">
              <a:spcBef>
                <a:spcPts val="500"/>
              </a:spcBef>
              <a:defRPr sz="2000">
                <a:solidFill>
                  <a:srgbClr val="000000"/>
                </a:solidFill>
                <a:latin typeface="Arial" charset="0"/>
                <a:ea typeface="ＭＳ Ｐゴシック" pitchFamily="50" charset="-128"/>
              </a:defRPr>
            </a:lvl4pPr>
            <a:lvl5pPr eaLnBrk="0" hangingPunct="0">
              <a:spcBef>
                <a:spcPts val="500"/>
              </a:spcBef>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ea typeface="ＭＳ Ｐゴシック" pitchFamily="50" charset="-128"/>
              </a:defRPr>
            </a:lvl9pPr>
          </a:lstStyle>
          <a:p>
            <a:pPr algn="ctr">
              <a:spcBef>
                <a:spcPct val="20000"/>
              </a:spcBef>
            </a:pPr>
            <a:r>
              <a:rPr lang="en-US" altLang="ja-JP" b="1" dirty="0">
                <a:solidFill>
                  <a:schemeClr val="tx1"/>
                </a:solidFill>
                <a:latin typeface="Times New Roman" pitchFamily="18" charset="0"/>
                <a:cs typeface="Times New Roman" pitchFamily="18" charset="0"/>
              </a:rPr>
              <a:t>IEEE </a:t>
            </a:r>
            <a:r>
              <a:rPr lang="en-US" altLang="ja-JP" b="1" dirty="0" smtClean="0">
                <a:solidFill>
                  <a:schemeClr val="tx1"/>
                </a:solidFill>
                <a:latin typeface="Times New Roman" pitchFamily="18" charset="0"/>
                <a:cs typeface="Times New Roman" pitchFamily="18" charset="0"/>
              </a:rPr>
              <a:t>802.15.3e</a:t>
            </a:r>
            <a:endParaRPr lang="en-US" altLang="ja-JP" b="1" dirty="0">
              <a:solidFill>
                <a:schemeClr val="tx1"/>
              </a:solidFill>
              <a:latin typeface="Times New Roman" pitchFamily="18" charset="0"/>
              <a:cs typeface="Times New Roman" pitchFamily="18" charset="0"/>
            </a:endParaRPr>
          </a:p>
          <a:p>
            <a:pPr algn="ctr">
              <a:spcBef>
                <a:spcPct val="20000"/>
              </a:spcBef>
            </a:pPr>
            <a:r>
              <a:rPr lang="en-US" altLang="ja-JP" dirty="0" smtClean="0">
                <a:solidFill>
                  <a:schemeClr val="tx1"/>
                </a:solidFill>
                <a:latin typeface="Times New Roman" pitchFamily="18" charset="0"/>
                <a:cs typeface="Times New Roman" pitchFamily="18" charset="0"/>
              </a:rPr>
              <a:t>High Rate Close Proximity (HRCP)</a:t>
            </a:r>
            <a:endParaRPr lang="en-US" altLang="ja-JP" b="1" dirty="0">
              <a:solidFill>
                <a:schemeClr val="tx1"/>
              </a:solidFill>
              <a:latin typeface="Times New Roman" pitchFamily="18" charset="0"/>
              <a:cs typeface="Times New Roman" pitchFamily="18" charset="0"/>
            </a:endParaRPr>
          </a:p>
          <a:p>
            <a:pPr algn="ctr">
              <a:spcBef>
                <a:spcPct val="20000"/>
              </a:spcBef>
            </a:pPr>
            <a:endParaRPr lang="en-US" altLang="ja-JP" b="1" dirty="0">
              <a:solidFill>
                <a:schemeClr val="tx1"/>
              </a:solidFill>
              <a:latin typeface="Times New Roman" pitchFamily="18" charset="0"/>
              <a:cs typeface="Times New Roman" pitchFamily="18" charset="0"/>
            </a:endParaRPr>
          </a:p>
          <a:p>
            <a:pPr algn="ctr">
              <a:spcBef>
                <a:spcPct val="20000"/>
              </a:spcBef>
            </a:pPr>
            <a:r>
              <a:rPr lang="en-US" altLang="ja-JP" b="1" dirty="0" smtClean="0">
                <a:solidFill>
                  <a:schemeClr val="tx1"/>
                </a:solidFill>
                <a:latin typeface="Times New Roman" pitchFamily="18" charset="0"/>
                <a:cs typeface="Times New Roman" pitchFamily="18" charset="0"/>
              </a:rPr>
              <a:t>Closing Report</a:t>
            </a:r>
            <a:endParaRPr lang="en-US" altLang="ja-JP" b="1" dirty="0">
              <a:solidFill>
                <a:schemeClr val="tx1"/>
              </a:solidFill>
              <a:latin typeface="Times New Roman" pitchFamily="18" charset="0"/>
              <a:cs typeface="Times New Roman" pitchFamily="18" charset="0"/>
            </a:endParaRPr>
          </a:p>
          <a:p>
            <a:pPr algn="ctr">
              <a:spcBef>
                <a:spcPct val="20000"/>
              </a:spcBef>
            </a:pPr>
            <a:endParaRPr lang="en-US" altLang="ja-JP" b="1" dirty="0">
              <a:solidFill>
                <a:schemeClr val="tx1"/>
              </a:solidFill>
              <a:latin typeface="Times New Roman" pitchFamily="18" charset="0"/>
              <a:cs typeface="Times New Roman" pitchFamily="18" charset="0"/>
            </a:endParaRPr>
          </a:p>
          <a:p>
            <a:pPr algn="ctr" eaLnBrk="1" hangingPunct="1">
              <a:spcBef>
                <a:spcPct val="0"/>
              </a:spcBef>
            </a:pPr>
            <a:endParaRPr lang="en-US" altLang="ja-JP" sz="1600" b="1" dirty="0">
              <a:solidFill>
                <a:schemeClr val="tx1"/>
              </a:solidFill>
              <a:latin typeface="Times New Roman" pitchFamily="18" charset="0"/>
              <a:cs typeface="Times New Roman" pitchFamily="18" charset="0"/>
            </a:endParaRPr>
          </a:p>
          <a:p>
            <a:pPr algn="ctr" eaLnBrk="1" hangingPunct="1">
              <a:spcBef>
                <a:spcPct val="0"/>
              </a:spcBef>
            </a:pPr>
            <a:r>
              <a:rPr lang="en-US" altLang="ja-JP" sz="2400" b="1" dirty="0" smtClean="0">
                <a:solidFill>
                  <a:schemeClr val="tx1"/>
                </a:solidFill>
                <a:latin typeface="Times New Roman" pitchFamily="18" charset="0"/>
                <a:cs typeface="Times New Roman" pitchFamily="18" charset="0"/>
              </a:rPr>
              <a:t>Waikoloa, Hawaii</a:t>
            </a:r>
            <a:endParaRPr lang="en-US" altLang="ja-JP" sz="2400" b="1" dirty="0">
              <a:solidFill>
                <a:schemeClr val="tx1"/>
              </a:solidFill>
              <a:latin typeface="Times New Roman" pitchFamily="18" charset="0"/>
              <a:cs typeface="Times New Roman" pitchFamily="18" charset="0"/>
            </a:endParaRPr>
          </a:p>
          <a:p>
            <a:pPr algn="ctr" eaLnBrk="1" hangingPunct="1">
              <a:spcBef>
                <a:spcPct val="0"/>
              </a:spcBef>
            </a:pPr>
            <a:endParaRPr lang="en-US" altLang="ja-JP" sz="1600" b="1" dirty="0">
              <a:solidFill>
                <a:schemeClr val="tx1"/>
              </a:solidFill>
              <a:latin typeface="Times New Roman" pitchFamily="18" charset="0"/>
              <a:cs typeface="Times New Roman" pitchFamily="18" charset="0"/>
            </a:endParaRPr>
          </a:p>
          <a:p>
            <a:pPr algn="ctr" eaLnBrk="1" hangingPunct="1">
              <a:spcBef>
                <a:spcPct val="0"/>
              </a:spcBef>
            </a:pPr>
            <a:r>
              <a:rPr lang="en-US" altLang="ja-JP" sz="2400" b="1" dirty="0" smtClean="0">
                <a:solidFill>
                  <a:schemeClr val="tx1"/>
                </a:solidFill>
                <a:latin typeface="Times New Roman" pitchFamily="18" charset="0"/>
                <a:cs typeface="Times New Roman" pitchFamily="18" charset="0"/>
              </a:rPr>
              <a:t>July 13-16, </a:t>
            </a:r>
            <a:r>
              <a:rPr lang="en-US" altLang="ja-JP" sz="2400" b="1" dirty="0">
                <a:solidFill>
                  <a:schemeClr val="tx1"/>
                </a:solidFill>
                <a:latin typeface="Times New Roman" pitchFamily="18" charset="0"/>
                <a:cs typeface="Times New Roman" pitchFamily="18" charset="0"/>
              </a:rPr>
              <a:t>2015</a:t>
            </a:r>
            <a:endParaRPr lang="en-US" altLang="en-US" sz="2400" dirty="0">
              <a:solidFill>
                <a:schemeClr val="tx1"/>
              </a:solidFill>
              <a:latin typeface="Times New Roman" pitchFamily="18" charset="0"/>
              <a:cs typeface="Times New Roman" pitchFamily="18" charset="0"/>
            </a:endParaRPr>
          </a:p>
        </p:txBody>
      </p:sp>
      <p:sp>
        <p:nvSpPr>
          <p:cNvPr id="6147"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9pPr>
          </a:lstStyle>
          <a:p>
            <a:pPr algn="ctr" eaLnBrk="1" hangingPunct="1">
              <a:spcBef>
                <a:spcPct val="0"/>
              </a:spcBef>
            </a:pPr>
            <a:r>
              <a:rPr lang="en-US" altLang="en-US" sz="1200" dirty="0" smtClean="0">
                <a:latin typeface="Times New Roman" pitchFamily="18" charset="0"/>
              </a:rPr>
              <a:t>Slide </a:t>
            </a:r>
            <a:fld id="{71EF6ECD-64B2-4355-90BE-5FCB16260F66}" type="slidenum">
              <a:rPr lang="en-US" altLang="en-US" sz="1200" smtClean="0">
                <a:latin typeface="Times New Roman" pitchFamily="18" charset="0"/>
              </a:rPr>
              <a:pPr algn="ctr" eaLnBrk="1" hangingPunct="1">
                <a:spcBef>
                  <a:spcPct val="0"/>
                </a:spcBef>
              </a:pPr>
              <a:t>15</a:t>
            </a:fld>
            <a:endParaRPr lang="en-US" altLang="en-US" sz="1200" dirty="0" smtClean="0">
              <a:latin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Andrew Estrada, Sony</a:t>
            </a:r>
            <a:endParaRPr lang="en-US"/>
          </a:p>
        </p:txBody>
      </p:sp>
    </p:spTree>
    <p:extLst>
      <p:ext uri="{BB962C8B-B14F-4D97-AF65-F5344CB8AC3E}">
        <p14:creationId xmlns:p14="http://schemas.microsoft.com/office/powerpoint/2010/main" val="333311764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1"/>
            <a:ext cx="7772400" cy="2457450"/>
          </a:xfrm>
        </p:spPr>
        <p:txBody>
          <a:bodyPr/>
          <a:lstStyle/>
          <a:p>
            <a:pPr algn="l"/>
            <a:r>
              <a:rPr lang="en-US" b="1" dirty="0" smtClean="0"/>
              <a:t>Next BRC Call:</a:t>
            </a:r>
            <a:br>
              <a:rPr lang="en-US" b="1" dirty="0" smtClean="0"/>
            </a:br>
            <a:r>
              <a:rPr lang="en-US" b="1" dirty="0" smtClean="0"/>
              <a:t>Monday 27 July at 16:00 PDT, 18:00 CDT, Tuesday 28 July at 02:00 EEST, 08:00 JST </a:t>
            </a:r>
            <a:endParaRPr lang="en-US" b="1" dirty="0"/>
          </a:p>
        </p:txBody>
      </p:sp>
      <p:sp>
        <p:nvSpPr>
          <p:cNvPr id="3" name="Date Placeholder 2"/>
          <p:cNvSpPr>
            <a:spLocks noGrp="1"/>
          </p:cNvSpPr>
          <p:nvPr>
            <p:ph type="dt" sz="half" idx="10"/>
          </p:nvPr>
        </p:nvSpPr>
        <p:spPr/>
        <p:txBody>
          <a:bodyPr/>
          <a:lstStyle/>
          <a:p>
            <a:pPr>
              <a:defRPr/>
            </a:pPr>
            <a:r>
              <a:rPr lang="en-US" smtClean="0"/>
              <a:t>&lt;July 2015&gt;</a:t>
            </a:r>
            <a:endParaRPr lang="en-US" dirty="0"/>
          </a:p>
        </p:txBody>
      </p:sp>
      <p:sp>
        <p:nvSpPr>
          <p:cNvPr id="4" name="Footer Placeholder 3"/>
          <p:cNvSpPr>
            <a:spLocks noGrp="1"/>
          </p:cNvSpPr>
          <p:nvPr>
            <p:ph type="ftr" sz="quarter" idx="11"/>
          </p:nvPr>
        </p:nvSpPr>
        <p:spPr/>
        <p:txBody>
          <a:bodyPr/>
          <a:lstStyle/>
          <a:p>
            <a:pPr>
              <a:defRPr/>
            </a:pPr>
            <a:r>
              <a:rPr lang="en-US" smtClean="0"/>
              <a:t>&lt;Pat Kinney&gt;, &lt;Kinney Consulting LLC&gt;</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610FB486-AAD8-7A45-91E4-F1992B1AD250}" type="slidenum">
              <a:rPr lang="en-US" smtClean="0"/>
              <a:pPr>
                <a:defRPr/>
              </a:pPr>
              <a:t>150</a:t>
            </a:fld>
            <a:endParaRPr lang="en-US"/>
          </a:p>
        </p:txBody>
      </p:sp>
      <p:sp>
        <p:nvSpPr>
          <p:cNvPr id="6" name="TextBox 5"/>
          <p:cNvSpPr txBox="1"/>
          <p:nvPr/>
        </p:nvSpPr>
        <p:spPr>
          <a:xfrm>
            <a:off x="1295400" y="4038600"/>
            <a:ext cx="6045245" cy="1815882"/>
          </a:xfrm>
          <a:prstGeom prst="rect">
            <a:avLst/>
          </a:prstGeom>
          <a:noFill/>
        </p:spPr>
        <p:txBody>
          <a:bodyPr wrap="none" rtlCol="0">
            <a:spAutoFit/>
          </a:bodyPr>
          <a:lstStyle/>
          <a:p>
            <a:r>
              <a:rPr lang="en-US" sz="2800" b="1" dirty="0" smtClean="0"/>
              <a:t>Agenda:</a:t>
            </a:r>
          </a:p>
          <a:p>
            <a:pPr marL="457200" indent="-457200">
              <a:buClr>
                <a:srgbClr val="FF0000"/>
              </a:buClr>
              <a:buFont typeface="Wingdings" charset="2"/>
              <a:buChar char="q"/>
            </a:pPr>
            <a:r>
              <a:rPr lang="en-US" sz="2800" b="1" dirty="0" smtClean="0"/>
              <a:t>Rogue </a:t>
            </a:r>
            <a:r>
              <a:rPr lang="en-US" sz="2800" b="1" dirty="0"/>
              <a:t>comment resolution for </a:t>
            </a:r>
            <a:r>
              <a:rPr lang="en-US" sz="2800" b="1" dirty="0" smtClean="0"/>
              <a:t>scan</a:t>
            </a:r>
          </a:p>
          <a:p>
            <a:pPr marL="457200" indent="-457200">
              <a:buClr>
                <a:srgbClr val="FF0000"/>
              </a:buClr>
              <a:buFont typeface="Wingdings" charset="2"/>
              <a:buChar char="q"/>
            </a:pPr>
            <a:r>
              <a:rPr lang="en-US" sz="2800" b="1" dirty="0" smtClean="0"/>
              <a:t>TSCH </a:t>
            </a:r>
            <a:r>
              <a:rPr lang="en-US" sz="2800" b="1" dirty="0"/>
              <a:t>comment </a:t>
            </a:r>
            <a:r>
              <a:rPr lang="en-US" sz="2800" b="1" dirty="0" smtClean="0"/>
              <a:t>resolution</a:t>
            </a:r>
          </a:p>
          <a:p>
            <a:pPr marL="457200" indent="-457200">
              <a:buClr>
                <a:srgbClr val="FF0000"/>
              </a:buClr>
              <a:buFont typeface="Wingdings" charset="2"/>
              <a:buChar char="q"/>
            </a:pPr>
            <a:r>
              <a:rPr lang="en-US" sz="2800" b="1" dirty="0" smtClean="0"/>
              <a:t>LLDN </a:t>
            </a:r>
            <a:r>
              <a:rPr lang="en-US" sz="2800" b="1" dirty="0"/>
              <a:t>comment resolution</a:t>
            </a:r>
            <a:endParaRPr lang="en-US" sz="2800" dirty="0"/>
          </a:p>
        </p:txBody>
      </p:sp>
    </p:spTree>
    <p:extLst>
      <p:ext uri="{BB962C8B-B14F-4D97-AF65-F5344CB8AC3E}">
        <p14:creationId xmlns:p14="http://schemas.microsoft.com/office/powerpoint/2010/main" val="293366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 WNG </a:t>
            </a:r>
            <a:endParaRPr lang="en-US" dirty="0"/>
          </a:p>
        </p:txBody>
      </p:sp>
      <p:sp>
        <p:nvSpPr>
          <p:cNvPr id="3" name="Content Placeholder 2"/>
          <p:cNvSpPr>
            <a:spLocks noGrp="1"/>
          </p:cNvSpPr>
          <p:nvPr>
            <p:ph idx="1"/>
          </p:nvPr>
        </p:nvSpPr>
        <p:spPr>
          <a:xfrm>
            <a:off x="304800" y="1524000"/>
            <a:ext cx="8077200" cy="4114800"/>
          </a:xfrm>
        </p:spPr>
        <p:txBody>
          <a:bodyPr/>
          <a:lstStyle/>
          <a:p>
            <a:pPr marL="577850" lvl="1" indent="-290513" fontAlgn="b">
              <a:buClr>
                <a:srgbClr val="FF0000"/>
              </a:buClr>
              <a:buFont typeface="Wingdings" charset="2"/>
              <a:buChar char="q"/>
            </a:pPr>
            <a:r>
              <a:rPr lang="en-US" sz="3200" b="1" dirty="0" smtClean="0"/>
              <a:t>No Presentations</a:t>
            </a:r>
            <a:endParaRPr lang="en-US" sz="3200" b="1" dirty="0">
              <a:solidFill>
                <a:srgbClr val="000000"/>
              </a:solidFill>
              <a:ea typeface="Lucida Grande"/>
              <a:cs typeface="Lucida Grande"/>
            </a:endParaRPr>
          </a:p>
        </p:txBody>
      </p:sp>
      <p:sp>
        <p:nvSpPr>
          <p:cNvPr id="4" name="Date Placeholder 3"/>
          <p:cNvSpPr>
            <a:spLocks noGrp="1"/>
          </p:cNvSpPr>
          <p:nvPr>
            <p:ph type="dt" sz="half" idx="10"/>
          </p:nvPr>
        </p:nvSpPr>
        <p:spPr/>
        <p:txBody>
          <a:bodyPr/>
          <a:lstStyle/>
          <a:p>
            <a:pPr>
              <a:defRPr/>
            </a:pPr>
            <a:r>
              <a:rPr lang="en-US" smtClean="0"/>
              <a:t>&lt;July 2015&gt;</a:t>
            </a:r>
            <a:endParaRPr lang="en-US" dirty="0"/>
          </a:p>
        </p:txBody>
      </p:sp>
      <p:sp>
        <p:nvSpPr>
          <p:cNvPr id="5" name="Footer Placeholder 4"/>
          <p:cNvSpPr>
            <a:spLocks noGrp="1"/>
          </p:cNvSpPr>
          <p:nvPr>
            <p:ph type="ftr" sz="quarter" idx="11"/>
          </p:nvPr>
        </p:nvSpPr>
        <p:spPr/>
        <p:txBody>
          <a:bodyPr/>
          <a:lstStyle/>
          <a:p>
            <a:pPr>
              <a:defRPr/>
            </a:pPr>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7415733E-E371-8944-98C6-8B637C4A033A}" type="slidenum">
              <a:rPr lang="en-US" smtClean="0"/>
              <a:pPr>
                <a:defRPr/>
              </a:pPr>
              <a:t>151</a:t>
            </a:fld>
            <a:endParaRPr lang="en-US"/>
          </a:p>
        </p:txBody>
      </p:sp>
    </p:spTree>
    <p:extLst>
      <p:ext uri="{BB962C8B-B14F-4D97-AF65-F5344CB8AC3E}">
        <p14:creationId xmlns:p14="http://schemas.microsoft.com/office/powerpoint/2010/main" val="358606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4"/>
          <p:cNvSpPr>
            <a:spLocks noGrp="1"/>
          </p:cNvSpPr>
          <p:nvPr>
            <p:ph type="dt" sz="quarter" idx="10"/>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400"/>
              <a:t>July 2015</a:t>
            </a:r>
          </a:p>
        </p:txBody>
      </p:sp>
      <p:sp>
        <p:nvSpPr>
          <p:cNvPr id="11267" name="Footer Placeholder 5"/>
          <p:cNvSpPr>
            <a:spLocks noGrp="1"/>
          </p:cNvSpPr>
          <p:nvPr>
            <p:ph type="ftr" sz="quarter" idx="11"/>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a:t>Robert F. Heile, Wi-SUN Alliance</a:t>
            </a:r>
          </a:p>
        </p:txBody>
      </p:sp>
      <p:sp>
        <p:nvSpPr>
          <p:cNvPr id="11268" name="Slide Number Placeholder 6"/>
          <p:cNvSpPr>
            <a:spLocks noGrp="1"/>
          </p:cNvSpPr>
          <p:nvPr>
            <p:ph type="sldNum" sz="quarter" idx="12"/>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smtClean="0"/>
              <a:t>Slide </a:t>
            </a:r>
            <a:fld id="{1F4EC861-A7AE-42C7-9ECF-CFA6262F29D1}" type="slidenum">
              <a:rPr lang="en-US" sz="1200" smtClean="0"/>
              <a:pPr/>
              <a:t>152</a:t>
            </a:fld>
            <a:endParaRPr lang="en-US" sz="1200" smtClean="0"/>
          </a:p>
        </p:txBody>
      </p:sp>
      <p:sp>
        <p:nvSpPr>
          <p:cNvPr id="11269" name="Rectangle 2"/>
          <p:cNvSpPr>
            <a:spLocks noGrp="1" noChangeArrowheads="1"/>
          </p:cNvSpPr>
          <p:nvPr>
            <p:ph type="title"/>
          </p:nvPr>
        </p:nvSpPr>
        <p:spPr>
          <a:xfrm>
            <a:off x="685800" y="381000"/>
            <a:ext cx="7772400" cy="1066800"/>
          </a:xfrm>
        </p:spPr>
        <p:txBody>
          <a:bodyPr/>
          <a:lstStyle/>
          <a:p>
            <a:r>
              <a:rPr lang="en-US" smtClean="0"/>
              <a:t>Upcoming Sessions</a:t>
            </a:r>
          </a:p>
        </p:txBody>
      </p:sp>
      <p:sp>
        <p:nvSpPr>
          <p:cNvPr id="11270" name="Rectangle 3"/>
          <p:cNvSpPr>
            <a:spLocks noGrp="1" noChangeArrowheads="1"/>
          </p:cNvSpPr>
          <p:nvPr>
            <p:ph type="body" sz="half" idx="1"/>
          </p:nvPr>
        </p:nvSpPr>
        <p:spPr>
          <a:xfrm>
            <a:off x="838200" y="1295400"/>
            <a:ext cx="7696200" cy="4114800"/>
          </a:xfrm>
        </p:spPr>
        <p:txBody>
          <a:bodyPr/>
          <a:lstStyle/>
          <a:p>
            <a:r>
              <a:rPr lang="en-US" sz="1800" smtClean="0"/>
              <a:t>September 13-18, 2015, Centara Bangkok, Bangkok, Thailand, </a:t>
            </a:r>
            <a:r>
              <a:rPr lang="en-US" sz="1800" i="1" smtClean="0"/>
              <a:t>802 Wireless Interim Session.*</a:t>
            </a:r>
            <a:endParaRPr lang="en-US" sz="1800" smtClean="0"/>
          </a:p>
          <a:p>
            <a:r>
              <a:rPr lang="en-US" sz="1800" smtClean="0"/>
              <a:t>November 8-13, 2015, Hyatt Regency Dallas, Dallas, TX, USA, </a:t>
            </a:r>
            <a:r>
              <a:rPr lang="en-US" sz="1800" i="1" smtClean="0"/>
              <a:t>802 Plenary Session.</a:t>
            </a:r>
            <a:endParaRPr lang="en-US" sz="1800" smtClean="0"/>
          </a:p>
          <a:p>
            <a:r>
              <a:rPr lang="en-US" sz="1800" smtClean="0"/>
              <a:t>January 17-22, 2016, Hyatt Regency Atlanta, Atlanta, GA, USA, </a:t>
            </a:r>
            <a:r>
              <a:rPr lang="en-US" sz="1800" i="1" smtClean="0"/>
              <a:t>802 Wireless Interim Session.</a:t>
            </a:r>
            <a:r>
              <a:rPr lang="en-US" sz="1800" smtClean="0"/>
              <a:t>* </a:t>
            </a:r>
            <a:r>
              <a:rPr lang="en-US" sz="1800" b="1" smtClean="0">
                <a:solidFill>
                  <a:srgbClr val="FF0000"/>
                </a:solidFill>
              </a:rPr>
              <a:t>(100</a:t>
            </a:r>
            <a:r>
              <a:rPr lang="en-US" sz="1800" b="1" baseline="30000" smtClean="0">
                <a:solidFill>
                  <a:srgbClr val="FF0000"/>
                </a:solidFill>
              </a:rPr>
              <a:t>th</a:t>
            </a:r>
            <a:r>
              <a:rPr lang="en-US" sz="1800" b="1" smtClean="0">
                <a:solidFill>
                  <a:srgbClr val="FF0000"/>
                </a:solidFill>
              </a:rPr>
              <a:t> Session of 802.15)</a:t>
            </a:r>
          </a:p>
          <a:p>
            <a:r>
              <a:rPr lang="en-US" sz="1800" smtClean="0"/>
              <a:t>March 13-18, 2016, Sands Venetian Hotel Macau, PRC (TBC), </a:t>
            </a:r>
            <a:r>
              <a:rPr lang="en-US" sz="2000" smtClean="0"/>
              <a:t>802 Plenary Session.</a:t>
            </a:r>
            <a:endParaRPr lang="en-US" sz="1800" b="1" smtClean="0"/>
          </a:p>
          <a:p>
            <a:r>
              <a:rPr lang="en-US" sz="1800" smtClean="0"/>
              <a:t>May 15-20, 2016, Hilton Waikoloa Village, Kona, HI, USA, 802 Wireless Interim Session.*</a:t>
            </a:r>
            <a:endParaRPr lang="en-US" sz="1800" b="1" smtClean="0"/>
          </a:p>
          <a:p>
            <a:r>
              <a:rPr lang="en-US" sz="1800" smtClean="0"/>
              <a:t>July 24-29, 2016, Grand Hyatt Manchester, San Diego, CA, USA, 802 Plenary Session</a:t>
            </a:r>
          </a:p>
          <a:p>
            <a:r>
              <a:rPr lang="en-US" sz="1800" smtClean="0"/>
              <a:t>September 18-23, 2016, TBD (Europe), </a:t>
            </a:r>
            <a:r>
              <a:rPr lang="en-US" sz="1800" i="1" smtClean="0"/>
              <a:t>802 Wireless Interim Session.</a:t>
            </a:r>
            <a:r>
              <a:rPr lang="en-US" sz="1800" smtClean="0"/>
              <a:t>* </a:t>
            </a:r>
          </a:p>
          <a:p>
            <a:r>
              <a:rPr lang="en-US" sz="1800" smtClean="0"/>
              <a:t>November 6-11, 2016, Grand Hyatt San Antonio, San Antonio, TX, USA, </a:t>
            </a:r>
            <a:r>
              <a:rPr lang="en-US" sz="1800" i="1" smtClean="0"/>
              <a:t>802 Plenary Session.</a:t>
            </a:r>
            <a:endParaRPr lang="en-US" sz="1800" smtClean="0"/>
          </a:p>
          <a:p>
            <a:pPr>
              <a:spcAft>
                <a:spcPts val="600"/>
              </a:spcAft>
            </a:pPr>
            <a:endParaRPr lang="en-US" sz="1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dirty="0">
                <a:latin typeface="Times New Roman" charset="0"/>
                <a:ea typeface="ＭＳ Ｐゴシック" charset="0"/>
                <a:cs typeface="ＭＳ Ｐゴシック" charset="0"/>
              </a:rPr>
              <a:t>802.15.3e Officers</a:t>
            </a:r>
            <a:endParaRPr lang="en-US" b="1" dirty="0"/>
          </a:p>
        </p:txBody>
      </p:sp>
      <p:sp>
        <p:nvSpPr>
          <p:cNvPr id="3" name="Text Placeholder 2"/>
          <p:cNvSpPr>
            <a:spLocks noGrp="1"/>
          </p:cNvSpPr>
          <p:nvPr>
            <p:ph type="body" idx="1"/>
          </p:nvPr>
        </p:nvSpPr>
        <p:spPr>
          <a:xfrm>
            <a:off x="685802" y="1676400"/>
            <a:ext cx="7772400" cy="4724400"/>
          </a:xfrm>
        </p:spPr>
        <p:txBody>
          <a:bodyPr/>
          <a:lstStyle/>
          <a:p>
            <a:pPr marL="2860675" indent="-2860675">
              <a:lnSpc>
                <a:spcPct val="80000"/>
              </a:lnSpc>
              <a:buFontTx/>
              <a:buNone/>
            </a:pPr>
            <a:r>
              <a:rPr lang="en-US" sz="2800" dirty="0">
                <a:latin typeface="Arial" charset="0"/>
                <a:ea typeface="ＭＳ Ｐゴシック" charset="0"/>
                <a:cs typeface="ＭＳ Ｐゴシック" charset="0"/>
              </a:rPr>
              <a:t>Chair:	</a:t>
            </a:r>
            <a:r>
              <a:rPr lang="en-US" sz="2800" dirty="0" smtClean="0">
                <a:latin typeface="Arial" charset="0"/>
                <a:ea typeface="ＭＳ Ｐゴシック" charset="0"/>
                <a:cs typeface="ＭＳ Ｐゴシック" charset="0"/>
              </a:rPr>
              <a:t>Andrew </a:t>
            </a:r>
            <a:r>
              <a:rPr lang="en-US" sz="2800" dirty="0">
                <a:latin typeface="Arial" charset="0"/>
                <a:ea typeface="ＭＳ Ｐゴシック" charset="0"/>
                <a:cs typeface="ＭＳ Ｐゴシック" charset="0"/>
              </a:rPr>
              <a:t>Estrada, Sony</a:t>
            </a:r>
          </a:p>
          <a:p>
            <a:pPr marL="2860675" indent="-2860675">
              <a:lnSpc>
                <a:spcPct val="80000"/>
              </a:lnSpc>
              <a:buFontTx/>
              <a:buNone/>
            </a:pPr>
            <a:r>
              <a:rPr lang="en-US" sz="2800" dirty="0">
                <a:latin typeface="Arial" charset="0"/>
                <a:ea typeface="ＭＳ Ｐゴシック" charset="0"/>
                <a:cs typeface="ＭＳ Ｐゴシック" charset="0"/>
              </a:rPr>
              <a:t>	</a:t>
            </a:r>
          </a:p>
          <a:p>
            <a:pPr marL="2860675" indent="-2860675">
              <a:lnSpc>
                <a:spcPct val="80000"/>
              </a:lnSpc>
              <a:buFontTx/>
              <a:buNone/>
            </a:pPr>
            <a:r>
              <a:rPr lang="en-US" sz="2800" dirty="0">
                <a:latin typeface="Arial" charset="0"/>
                <a:ea typeface="ＭＳ Ｐゴシック" charset="0"/>
                <a:cs typeface="ＭＳ Ｐゴシック" charset="0"/>
              </a:rPr>
              <a:t>Vice </a:t>
            </a:r>
            <a:r>
              <a:rPr lang="en-US" sz="2800" dirty="0" smtClean="0">
                <a:latin typeface="Arial" charset="0"/>
                <a:ea typeface="ＭＳ Ｐゴシック" charset="0"/>
                <a:cs typeface="ＭＳ Ｐゴシック" charset="0"/>
              </a:rPr>
              <a:t>Chair:</a:t>
            </a:r>
            <a:r>
              <a:rPr lang="en-US" sz="2800" dirty="0">
                <a:latin typeface="Arial" charset="0"/>
                <a:ea typeface="ＭＳ Ｐゴシック" charset="0"/>
                <a:cs typeface="ＭＳ Ｐゴシック" charset="0"/>
              </a:rPr>
              <a:t>	Thomas </a:t>
            </a:r>
            <a:r>
              <a:rPr lang="en-US" sz="2800" dirty="0" err="1">
                <a:latin typeface="Arial" charset="0"/>
                <a:ea typeface="ＭＳ Ｐゴシック" charset="0"/>
                <a:cs typeface="ＭＳ Ｐゴシック" charset="0"/>
              </a:rPr>
              <a:t>Kürner</a:t>
            </a:r>
            <a:r>
              <a:rPr lang="en-US" sz="2800" dirty="0">
                <a:latin typeface="Arial" charset="0"/>
                <a:ea typeface="ＭＳ Ｐゴシック" charset="0"/>
                <a:cs typeface="ＭＳ Ｐゴシック" charset="0"/>
              </a:rPr>
              <a:t>, </a:t>
            </a:r>
            <a:r>
              <a:rPr lang="de-DE" sz="2800" dirty="0">
                <a:latin typeface="Arial" charset="0"/>
                <a:ea typeface="ＭＳ Ｐゴシック" charset="0"/>
                <a:cs typeface="ＭＳ Ｐゴシック" charset="0"/>
              </a:rPr>
              <a:t>Institut für </a:t>
            </a:r>
            <a:r>
              <a:rPr lang="de-DE" sz="2800" dirty="0" smtClean="0">
                <a:latin typeface="Arial" charset="0"/>
                <a:ea typeface="ＭＳ Ｐゴシック" charset="0"/>
                <a:cs typeface="ＭＳ Ｐゴシック" charset="0"/>
              </a:rPr>
              <a:t>Nachrichtentechnik Technische </a:t>
            </a:r>
            <a:r>
              <a:rPr lang="de-DE" sz="2800" dirty="0">
                <a:latin typeface="Arial" charset="0"/>
                <a:ea typeface="ＭＳ Ｐゴシック" charset="0"/>
                <a:cs typeface="ＭＳ Ｐゴシック" charset="0"/>
              </a:rPr>
              <a:t>Universität Braunschweig</a:t>
            </a:r>
          </a:p>
          <a:p>
            <a:pPr marL="2860675" indent="-2860675">
              <a:lnSpc>
                <a:spcPct val="80000"/>
              </a:lnSpc>
              <a:buFontTx/>
              <a:buNone/>
            </a:pPr>
            <a:endParaRPr lang="en-US" sz="2800" dirty="0">
              <a:latin typeface="Arial" charset="0"/>
              <a:ea typeface="ＭＳ Ｐゴシック" charset="0"/>
              <a:cs typeface="ＭＳ Ｐゴシック" charset="0"/>
            </a:endParaRPr>
          </a:p>
          <a:p>
            <a:pPr marL="2860675" indent="-2860675">
              <a:lnSpc>
                <a:spcPct val="80000"/>
              </a:lnSpc>
              <a:buFontTx/>
              <a:buNone/>
            </a:pPr>
            <a:r>
              <a:rPr lang="en-US" sz="2800" dirty="0" smtClean="0">
                <a:latin typeface="Arial" charset="0"/>
                <a:ea typeface="ＭＳ Ｐゴシック" charset="0"/>
                <a:cs typeface="ＭＳ Ｐゴシック" charset="0"/>
              </a:rPr>
              <a:t>Secretary:</a:t>
            </a:r>
            <a:r>
              <a:rPr lang="en-US" sz="2800" dirty="0">
                <a:latin typeface="Arial" charset="0"/>
                <a:ea typeface="ＭＳ Ｐゴシック" charset="0"/>
                <a:cs typeface="ＭＳ Ｐゴシック" charset="0"/>
              </a:rPr>
              <a:t>	Ken </a:t>
            </a:r>
            <a:r>
              <a:rPr lang="en-US" sz="2800" dirty="0" err="1">
                <a:latin typeface="Arial" charset="0"/>
                <a:ea typeface="ＭＳ Ｐゴシック" charset="0"/>
                <a:cs typeface="ＭＳ Ｐゴシック" charset="0"/>
              </a:rPr>
              <a:t>Hiraga</a:t>
            </a:r>
            <a:r>
              <a:rPr lang="en-US" sz="2800" dirty="0">
                <a:latin typeface="Arial" charset="0"/>
                <a:ea typeface="ＭＳ Ｐゴシック" charset="0"/>
                <a:cs typeface="ＭＳ Ｐゴシック" charset="0"/>
              </a:rPr>
              <a:t>, NTT</a:t>
            </a:r>
          </a:p>
          <a:p>
            <a:pPr marL="2860675" indent="-2860675">
              <a:lnSpc>
                <a:spcPct val="80000"/>
              </a:lnSpc>
              <a:buFontTx/>
              <a:buNone/>
            </a:pPr>
            <a:endParaRPr lang="en-US" sz="2800" dirty="0">
              <a:latin typeface="Arial" charset="0"/>
              <a:ea typeface="ＭＳ Ｐゴシック" charset="0"/>
              <a:cs typeface="ＭＳ Ｐゴシック" charset="0"/>
            </a:endParaRPr>
          </a:p>
          <a:p>
            <a:pPr marL="2860675" indent="-2860675">
              <a:lnSpc>
                <a:spcPct val="80000"/>
              </a:lnSpc>
              <a:buFontTx/>
              <a:buNone/>
            </a:pPr>
            <a:r>
              <a:rPr lang="en-US" sz="2800" dirty="0">
                <a:latin typeface="Arial" charset="0"/>
                <a:ea typeface="ＭＳ Ｐゴシック" charset="0"/>
                <a:cs typeface="ＭＳ Ｐゴシック" charset="0"/>
              </a:rPr>
              <a:t>Technical </a:t>
            </a:r>
            <a:r>
              <a:rPr lang="en-US" sz="2800" dirty="0" smtClean="0">
                <a:latin typeface="Arial" charset="0"/>
                <a:ea typeface="ＭＳ Ｐゴシック" charset="0"/>
                <a:cs typeface="ＭＳ Ｐゴシック" charset="0"/>
              </a:rPr>
              <a:t>Editor:	Ko </a:t>
            </a:r>
            <a:r>
              <a:rPr lang="en-US" sz="2800" dirty="0">
                <a:latin typeface="Arial" charset="0"/>
                <a:ea typeface="ＭＳ Ｐゴシック" charset="0"/>
                <a:cs typeface="ＭＳ Ｐゴシック" charset="0"/>
              </a:rPr>
              <a:t>Togashi, Toshiba</a:t>
            </a:r>
          </a:p>
        </p:txBody>
      </p:sp>
      <p:sp>
        <p:nvSpPr>
          <p:cNvPr id="4"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9pPr>
          </a:lstStyle>
          <a:p>
            <a:pPr algn="ctr" eaLnBrk="1" hangingPunct="1">
              <a:spcBef>
                <a:spcPct val="0"/>
              </a:spcBef>
            </a:pPr>
            <a:r>
              <a:rPr lang="en-US" altLang="en-US" sz="1200" dirty="0" smtClean="0">
                <a:latin typeface="Times New Roman" pitchFamily="18" charset="0"/>
              </a:rPr>
              <a:t>Slide </a:t>
            </a:r>
            <a:fld id="{71EF6ECD-64B2-4355-90BE-5FCB16260F66}" type="slidenum">
              <a:rPr lang="en-US" altLang="en-US" sz="1200" smtClean="0">
                <a:latin typeface="Times New Roman" pitchFamily="18" charset="0"/>
              </a:rPr>
              <a:pPr algn="ctr" eaLnBrk="1" hangingPunct="1">
                <a:spcBef>
                  <a:spcPct val="0"/>
                </a:spcBef>
              </a:pPr>
              <a:t>16</a:t>
            </a:fld>
            <a:endParaRPr lang="en-US" altLang="en-US" sz="1200" dirty="0" smtClean="0">
              <a:latin typeface="Times New Roman" pitchFamily="18" charset="0"/>
            </a:endParaRPr>
          </a:p>
        </p:txBody>
      </p:sp>
      <p:sp>
        <p:nvSpPr>
          <p:cNvPr id="5" name="Date Placeholder 4"/>
          <p:cNvSpPr>
            <a:spLocks noGrp="1"/>
          </p:cNvSpPr>
          <p:nvPr>
            <p:ph type="dt" sz="half" idx="10"/>
          </p:nvPr>
        </p:nvSpPr>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Andrew Estrada, Sony</a:t>
            </a:r>
            <a:endParaRPr lang="en-US"/>
          </a:p>
        </p:txBody>
      </p:sp>
    </p:spTree>
    <p:extLst>
      <p:ext uri="{BB962C8B-B14F-4D97-AF65-F5344CB8AC3E}">
        <p14:creationId xmlns:p14="http://schemas.microsoft.com/office/powerpoint/2010/main" val="2109384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smtClean="0"/>
              <a:t>Achievements</a:t>
            </a:r>
            <a:endParaRPr lang="en-US" b="1" dirty="0"/>
          </a:p>
        </p:txBody>
      </p:sp>
      <p:sp>
        <p:nvSpPr>
          <p:cNvPr id="3" name="Text Placeholder 2"/>
          <p:cNvSpPr>
            <a:spLocks noGrp="1"/>
          </p:cNvSpPr>
          <p:nvPr>
            <p:ph type="body" idx="1"/>
          </p:nvPr>
        </p:nvSpPr>
        <p:spPr>
          <a:xfrm>
            <a:off x="685802" y="1676400"/>
            <a:ext cx="7772400" cy="4724400"/>
          </a:xfrm>
        </p:spPr>
        <p:txBody>
          <a:bodyPr/>
          <a:lstStyle/>
          <a:p>
            <a:pPr>
              <a:lnSpc>
                <a:spcPct val="80000"/>
              </a:lnSpc>
              <a:spcBef>
                <a:spcPts val="1200"/>
              </a:spcBef>
            </a:pPr>
            <a:r>
              <a:rPr lang="en-US" sz="2800" dirty="0"/>
              <a:t>5</a:t>
            </a:r>
            <a:r>
              <a:rPr lang="en-US" sz="2800" dirty="0" smtClean="0"/>
              <a:t> contributions</a:t>
            </a:r>
          </a:p>
          <a:p>
            <a:pPr lvl="1">
              <a:lnSpc>
                <a:spcPct val="80000"/>
              </a:lnSpc>
              <a:spcBef>
                <a:spcPts val="1200"/>
              </a:spcBef>
            </a:pPr>
            <a:r>
              <a:rPr lang="en-US" sz="2800" dirty="0" smtClean="0"/>
              <a:t>preliminary proposal presentations:</a:t>
            </a:r>
          </a:p>
          <a:p>
            <a:pPr marL="457200" lvl="1" indent="0">
              <a:lnSpc>
                <a:spcPct val="80000"/>
              </a:lnSpc>
              <a:spcBef>
                <a:spcPts val="1200"/>
              </a:spcBef>
              <a:buNone/>
            </a:pPr>
            <a:endParaRPr lang="en-US" sz="2800" dirty="0" smtClean="0"/>
          </a:p>
          <a:p>
            <a:pPr marL="457200" lvl="1" indent="0">
              <a:lnSpc>
                <a:spcPct val="80000"/>
              </a:lnSpc>
              <a:spcBef>
                <a:spcPts val="800"/>
              </a:spcBef>
              <a:buNone/>
            </a:pPr>
            <a:r>
              <a:rPr lang="en-US" sz="2400" dirty="0" smtClean="0"/>
              <a:t>1) NTT (15-15-0475)</a:t>
            </a:r>
          </a:p>
          <a:p>
            <a:pPr marL="457200" lvl="1" indent="0">
              <a:lnSpc>
                <a:spcPct val="80000"/>
              </a:lnSpc>
              <a:spcBef>
                <a:spcPts val="800"/>
              </a:spcBef>
              <a:buNone/>
            </a:pPr>
            <a:r>
              <a:rPr lang="en-US" sz="2400" dirty="0" smtClean="0"/>
              <a:t>2) ETRI (15-15-0476 and 0477)</a:t>
            </a:r>
          </a:p>
          <a:p>
            <a:pPr marL="457200" lvl="1" indent="0">
              <a:lnSpc>
                <a:spcPct val="80000"/>
              </a:lnSpc>
              <a:spcBef>
                <a:spcPts val="800"/>
              </a:spcBef>
              <a:buNone/>
            </a:pPr>
            <a:r>
              <a:rPr lang="en-US" sz="2400" dirty="0" smtClean="0"/>
              <a:t>3) Sony (15-15-0478)</a:t>
            </a:r>
          </a:p>
          <a:p>
            <a:pPr marL="457200" lvl="1" indent="0">
              <a:lnSpc>
                <a:spcPct val="80000"/>
              </a:lnSpc>
              <a:spcBef>
                <a:spcPts val="800"/>
              </a:spcBef>
              <a:buNone/>
            </a:pPr>
            <a:r>
              <a:rPr lang="en-US" sz="2400" dirty="0" smtClean="0"/>
              <a:t>4) Toshiba (15-15-0471)</a:t>
            </a:r>
          </a:p>
          <a:p>
            <a:pPr marL="457200" lvl="1" indent="0">
              <a:lnSpc>
                <a:spcPct val="80000"/>
              </a:lnSpc>
              <a:spcBef>
                <a:spcPts val="800"/>
              </a:spcBef>
              <a:buNone/>
            </a:pPr>
            <a:r>
              <a:rPr lang="en-US" sz="2400" dirty="0" smtClean="0"/>
              <a:t>5) JRC (</a:t>
            </a:r>
            <a:r>
              <a:rPr lang="en-US" sz="2400" smtClean="0"/>
              <a:t>15-15-0474)</a:t>
            </a:r>
            <a:endParaRPr lang="en-US" sz="2400" dirty="0" smtClean="0"/>
          </a:p>
        </p:txBody>
      </p:sp>
      <p:sp>
        <p:nvSpPr>
          <p:cNvPr id="4"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9pPr>
          </a:lstStyle>
          <a:p>
            <a:pPr algn="ctr" eaLnBrk="1" hangingPunct="1">
              <a:spcBef>
                <a:spcPct val="0"/>
              </a:spcBef>
            </a:pPr>
            <a:r>
              <a:rPr lang="en-US" altLang="en-US" sz="1200" dirty="0" smtClean="0">
                <a:latin typeface="Times New Roman" pitchFamily="18" charset="0"/>
              </a:rPr>
              <a:t>Slide </a:t>
            </a:r>
            <a:fld id="{71EF6ECD-64B2-4355-90BE-5FCB16260F66}" type="slidenum">
              <a:rPr lang="en-US" altLang="en-US" sz="1200" smtClean="0">
                <a:latin typeface="Times New Roman" pitchFamily="18" charset="0"/>
              </a:rPr>
              <a:pPr algn="ctr" eaLnBrk="1" hangingPunct="1">
                <a:spcBef>
                  <a:spcPct val="0"/>
                </a:spcBef>
              </a:pPr>
              <a:t>17</a:t>
            </a:fld>
            <a:endParaRPr lang="en-US" altLang="en-US" sz="1200" dirty="0" smtClean="0">
              <a:latin typeface="Times New Roman" pitchFamily="18" charset="0"/>
            </a:endParaRPr>
          </a:p>
        </p:txBody>
      </p:sp>
      <p:sp>
        <p:nvSpPr>
          <p:cNvPr id="5" name="Date Placeholder 4"/>
          <p:cNvSpPr>
            <a:spLocks noGrp="1"/>
          </p:cNvSpPr>
          <p:nvPr>
            <p:ph type="dt" sz="half" idx="10"/>
          </p:nvPr>
        </p:nvSpPr>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Andrew Estrada, Sony</a:t>
            </a:r>
            <a:endParaRPr lang="en-US"/>
          </a:p>
        </p:txBody>
      </p:sp>
    </p:spTree>
    <p:extLst>
      <p:ext uri="{BB962C8B-B14F-4D97-AF65-F5344CB8AC3E}">
        <p14:creationId xmlns:p14="http://schemas.microsoft.com/office/powerpoint/2010/main" val="3819959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err="1" smtClean="0"/>
              <a:t>Telecon</a:t>
            </a:r>
            <a:r>
              <a:rPr lang="en-US" b="1" dirty="0" smtClean="0"/>
              <a:t> Schedule</a:t>
            </a:r>
            <a:endParaRPr lang="en-US" b="1" dirty="0"/>
          </a:p>
        </p:txBody>
      </p:sp>
      <p:sp>
        <p:nvSpPr>
          <p:cNvPr id="3" name="Text Placeholder 2"/>
          <p:cNvSpPr>
            <a:spLocks noGrp="1"/>
          </p:cNvSpPr>
          <p:nvPr>
            <p:ph type="body" idx="1"/>
          </p:nvPr>
        </p:nvSpPr>
        <p:spPr>
          <a:xfrm>
            <a:off x="685802" y="1676400"/>
            <a:ext cx="7772400" cy="4724400"/>
          </a:xfrm>
        </p:spPr>
        <p:txBody>
          <a:bodyPr/>
          <a:lstStyle/>
          <a:p>
            <a:pPr marL="457200" indent="-457200">
              <a:buFont typeface="Arial" panose="020B0604020202020204" pitchFamily="34" charset="0"/>
              <a:buChar char="•"/>
            </a:pPr>
            <a:r>
              <a:rPr lang="en-US" sz="2800" dirty="0"/>
              <a:t>3</a:t>
            </a:r>
            <a:r>
              <a:rPr lang="en-US" sz="2800" dirty="0" smtClean="0"/>
              <a:t> calls between now and Sept 2015</a:t>
            </a:r>
          </a:p>
          <a:p>
            <a:pPr marL="898071" lvl="1" indent="-457200">
              <a:buFont typeface="Arial" panose="020B0604020202020204" pitchFamily="34" charset="0"/>
              <a:buChar char="•"/>
            </a:pPr>
            <a:r>
              <a:rPr lang="en-US" sz="2800" dirty="0" smtClean="0"/>
              <a:t>Time: </a:t>
            </a:r>
          </a:p>
          <a:p>
            <a:pPr marL="1276350" lvl="2" indent="-457200">
              <a:buFont typeface="Arial" panose="020B0604020202020204" pitchFamily="34" charset="0"/>
              <a:buChar char="•"/>
            </a:pPr>
            <a:r>
              <a:rPr lang="en-US" sz="2800" dirty="0" smtClean="0"/>
              <a:t>EDT 21:00 – 23:00</a:t>
            </a:r>
            <a:endParaRPr lang="en-US" sz="2800" dirty="0"/>
          </a:p>
          <a:p>
            <a:pPr marL="898071" lvl="1" indent="-457200">
              <a:buFont typeface="Arial" panose="020B0604020202020204" pitchFamily="34" charset="0"/>
              <a:buChar char="•"/>
            </a:pPr>
            <a:r>
              <a:rPr lang="en-US" sz="2800" dirty="0" smtClean="0"/>
              <a:t>Dates: </a:t>
            </a:r>
          </a:p>
          <a:p>
            <a:pPr marL="1276350" lvl="2" indent="-457200">
              <a:buFont typeface="Arial" panose="020B0604020202020204" pitchFamily="34" charset="0"/>
              <a:buChar char="•"/>
            </a:pPr>
            <a:r>
              <a:rPr lang="en-US" sz="2800" dirty="0" smtClean="0"/>
              <a:t>EDT 20 Aug, 27 Aug, and 3 Sep</a:t>
            </a:r>
          </a:p>
        </p:txBody>
      </p:sp>
      <p:sp>
        <p:nvSpPr>
          <p:cNvPr id="4"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9pPr>
          </a:lstStyle>
          <a:p>
            <a:pPr algn="ctr" eaLnBrk="1" hangingPunct="1">
              <a:spcBef>
                <a:spcPct val="0"/>
              </a:spcBef>
            </a:pPr>
            <a:r>
              <a:rPr lang="en-US" altLang="en-US" sz="1200" dirty="0" smtClean="0">
                <a:latin typeface="Times New Roman" pitchFamily="18" charset="0"/>
              </a:rPr>
              <a:t>Slide </a:t>
            </a:r>
            <a:fld id="{71EF6ECD-64B2-4355-90BE-5FCB16260F66}" type="slidenum">
              <a:rPr lang="en-US" altLang="en-US" sz="1200" smtClean="0">
                <a:latin typeface="Times New Roman" pitchFamily="18" charset="0"/>
              </a:rPr>
              <a:pPr algn="ctr" eaLnBrk="1" hangingPunct="1">
                <a:spcBef>
                  <a:spcPct val="0"/>
                </a:spcBef>
              </a:pPr>
              <a:t>18</a:t>
            </a:fld>
            <a:endParaRPr lang="en-US" altLang="en-US" sz="1200" dirty="0" smtClean="0">
              <a:latin typeface="Times New Roman" pitchFamily="18" charset="0"/>
            </a:endParaRPr>
          </a:p>
        </p:txBody>
      </p:sp>
      <p:sp>
        <p:nvSpPr>
          <p:cNvPr id="5" name="Date Placeholder 4"/>
          <p:cNvSpPr>
            <a:spLocks noGrp="1"/>
          </p:cNvSpPr>
          <p:nvPr>
            <p:ph type="dt" sz="half" idx="10"/>
          </p:nvPr>
        </p:nvSpPr>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Andrew Estrada, Sony</a:t>
            </a:r>
            <a:endParaRPr lang="en-US"/>
          </a:p>
        </p:txBody>
      </p:sp>
    </p:spTree>
    <p:extLst>
      <p:ext uri="{BB962C8B-B14F-4D97-AF65-F5344CB8AC3E}">
        <p14:creationId xmlns:p14="http://schemas.microsoft.com/office/powerpoint/2010/main" val="1652479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err="1" smtClean="0"/>
              <a:t>Telecon</a:t>
            </a:r>
            <a:r>
              <a:rPr lang="en-US" b="1" dirty="0" smtClean="0"/>
              <a:t> Agenda</a:t>
            </a:r>
            <a:endParaRPr lang="en-US" b="1" dirty="0"/>
          </a:p>
        </p:txBody>
      </p:sp>
      <p:sp>
        <p:nvSpPr>
          <p:cNvPr id="3" name="Text Placeholder 2"/>
          <p:cNvSpPr>
            <a:spLocks noGrp="1"/>
          </p:cNvSpPr>
          <p:nvPr>
            <p:ph type="body" idx="1"/>
          </p:nvPr>
        </p:nvSpPr>
        <p:spPr>
          <a:xfrm>
            <a:off x="685802" y="1676400"/>
            <a:ext cx="7772400" cy="4724400"/>
          </a:xfrm>
        </p:spPr>
        <p:txBody>
          <a:bodyPr/>
          <a:lstStyle/>
          <a:p>
            <a:pPr marL="457200" indent="-457200">
              <a:buFont typeface="Arial" panose="020B0604020202020204" pitchFamily="34" charset="0"/>
              <a:buChar char="•"/>
            </a:pPr>
            <a:r>
              <a:rPr lang="en-US" sz="2800" dirty="0" smtClean="0"/>
              <a:t>Progress on technical questions raised during preliminary presentations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Reaching consensus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More detail on full proposals.</a:t>
            </a:r>
          </a:p>
        </p:txBody>
      </p:sp>
      <p:sp>
        <p:nvSpPr>
          <p:cNvPr id="4"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9pPr>
          </a:lstStyle>
          <a:p>
            <a:pPr algn="ctr" eaLnBrk="1" hangingPunct="1">
              <a:spcBef>
                <a:spcPct val="0"/>
              </a:spcBef>
            </a:pPr>
            <a:r>
              <a:rPr lang="en-US" altLang="en-US" sz="1200" dirty="0" smtClean="0">
                <a:latin typeface="Times New Roman" pitchFamily="18" charset="0"/>
              </a:rPr>
              <a:t>Slide </a:t>
            </a:r>
            <a:fld id="{71EF6ECD-64B2-4355-90BE-5FCB16260F66}" type="slidenum">
              <a:rPr lang="en-US" altLang="en-US" sz="1200" smtClean="0">
                <a:latin typeface="Times New Roman" pitchFamily="18" charset="0"/>
              </a:rPr>
              <a:pPr algn="ctr" eaLnBrk="1" hangingPunct="1">
                <a:spcBef>
                  <a:spcPct val="0"/>
                </a:spcBef>
              </a:pPr>
              <a:t>19</a:t>
            </a:fld>
            <a:endParaRPr lang="en-US" altLang="en-US" sz="1200" dirty="0" smtClean="0">
              <a:latin typeface="Times New Roman" pitchFamily="18" charset="0"/>
            </a:endParaRPr>
          </a:p>
        </p:txBody>
      </p:sp>
      <p:sp>
        <p:nvSpPr>
          <p:cNvPr id="5" name="Date Placeholder 4"/>
          <p:cNvSpPr>
            <a:spLocks noGrp="1"/>
          </p:cNvSpPr>
          <p:nvPr>
            <p:ph type="dt" sz="half" idx="10"/>
          </p:nvPr>
        </p:nvSpPr>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Andrew Estrada, Sony</a:t>
            </a:r>
            <a:endParaRPr lang="en-US"/>
          </a:p>
        </p:txBody>
      </p:sp>
    </p:spTree>
    <p:extLst>
      <p:ext uri="{BB962C8B-B14F-4D97-AF65-F5344CB8AC3E}">
        <p14:creationId xmlns:p14="http://schemas.microsoft.com/office/powerpoint/2010/main" val="1587706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400"/>
              <a:t>July 2015</a:t>
            </a:r>
          </a:p>
        </p:txBody>
      </p:sp>
      <p:sp>
        <p:nvSpPr>
          <p:cNvPr id="3075" name="Footer Placeholder 2"/>
          <p:cNvSpPr>
            <a:spLocks noGrp="1"/>
          </p:cNvSpPr>
          <p:nvPr>
            <p:ph type="ftr" sz="quarter" idx="11"/>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a:t>Robert F. Heile, Wi-SUN Alliance</a:t>
            </a:r>
          </a:p>
        </p:txBody>
      </p:sp>
      <p:sp>
        <p:nvSpPr>
          <p:cNvPr id="3076" name="Slide Number Placeholder 3"/>
          <p:cNvSpPr>
            <a:spLocks noGrp="1"/>
          </p:cNvSpPr>
          <p:nvPr>
            <p:ph type="sldNum" sz="quarter" idx="12"/>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smtClean="0"/>
              <a:t>Slide </a:t>
            </a:r>
            <a:fld id="{71A05AFB-0F5F-4D8C-91F0-78BABD5356F1}" type="slidenum">
              <a:rPr lang="en-US" sz="1200" smtClean="0"/>
              <a:pPr/>
              <a:t>2</a:t>
            </a:fld>
            <a:endParaRPr lang="en-US" sz="1200" smtClean="0"/>
          </a:p>
        </p:txBody>
      </p:sp>
      <p:sp>
        <p:nvSpPr>
          <p:cNvPr id="3077" name="Rectangle 1026"/>
          <p:cNvSpPr>
            <a:spLocks noChangeArrowheads="1"/>
          </p:cNvSpPr>
          <p:nvPr/>
        </p:nvSpPr>
        <p:spPr bwMode="auto">
          <a:xfrm>
            <a:off x="152400" y="838200"/>
            <a:ext cx="457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a:solidFill>
                  <a:schemeClr val="tx2"/>
                </a:solidFill>
              </a:rPr>
              <a:t>802.15 Organization Chart</a:t>
            </a:r>
          </a:p>
        </p:txBody>
      </p:sp>
      <p:cxnSp>
        <p:nvCxnSpPr>
          <p:cNvPr id="3078" name="_s1028"/>
          <p:cNvCxnSpPr>
            <a:cxnSpLocks noChangeShapeType="1"/>
            <a:stCxn id="3106" idx="0"/>
            <a:endCxn id="3100" idx="2"/>
          </p:cNvCxnSpPr>
          <p:nvPr/>
        </p:nvCxnSpPr>
        <p:spPr bwMode="auto">
          <a:xfrm flipV="1">
            <a:off x="7613650" y="2698750"/>
            <a:ext cx="0" cy="163513"/>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079" name="_s1029"/>
          <p:cNvCxnSpPr>
            <a:cxnSpLocks noChangeShapeType="1"/>
            <a:stCxn id="3105" idx="3"/>
            <a:endCxn id="3094" idx="2"/>
          </p:cNvCxnSpPr>
          <p:nvPr/>
        </p:nvCxnSpPr>
        <p:spPr bwMode="auto">
          <a:xfrm flipV="1">
            <a:off x="2559050" y="3297238"/>
            <a:ext cx="357188" cy="21685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0" name="_s1030"/>
          <p:cNvCxnSpPr>
            <a:cxnSpLocks noChangeShapeType="1"/>
            <a:stCxn id="3104" idx="1"/>
            <a:endCxn id="3094" idx="2"/>
          </p:cNvCxnSpPr>
          <p:nvPr/>
        </p:nvCxnSpPr>
        <p:spPr bwMode="auto">
          <a:xfrm rot="10800000">
            <a:off x="2917825" y="3297238"/>
            <a:ext cx="358775" cy="100488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1" name="_s1031"/>
          <p:cNvCxnSpPr>
            <a:cxnSpLocks noChangeShapeType="1"/>
            <a:stCxn id="3103" idx="3"/>
            <a:endCxn id="3094" idx="2"/>
          </p:cNvCxnSpPr>
          <p:nvPr/>
        </p:nvCxnSpPr>
        <p:spPr bwMode="auto">
          <a:xfrm flipV="1">
            <a:off x="2559050" y="3297238"/>
            <a:ext cx="357188" cy="158115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2" name="_s1032"/>
          <p:cNvCxnSpPr>
            <a:cxnSpLocks noChangeShapeType="1"/>
          </p:cNvCxnSpPr>
          <p:nvPr/>
        </p:nvCxnSpPr>
        <p:spPr bwMode="auto">
          <a:xfrm rot="10800000">
            <a:off x="2916238" y="4311650"/>
            <a:ext cx="379412" cy="17621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3" name="_s1033"/>
          <p:cNvCxnSpPr>
            <a:cxnSpLocks noChangeShapeType="1"/>
            <a:stCxn id="3101" idx="3"/>
            <a:endCxn id="3094" idx="2"/>
          </p:cNvCxnSpPr>
          <p:nvPr/>
        </p:nvCxnSpPr>
        <p:spPr bwMode="auto">
          <a:xfrm flipV="1">
            <a:off x="2559050" y="3297238"/>
            <a:ext cx="357188" cy="101123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4" name="_s1034"/>
          <p:cNvCxnSpPr>
            <a:cxnSpLocks noChangeShapeType="1"/>
            <a:stCxn id="3100" idx="1"/>
            <a:endCxn id="3093" idx="2"/>
          </p:cNvCxnSpPr>
          <p:nvPr/>
        </p:nvCxnSpPr>
        <p:spPr bwMode="auto">
          <a:xfrm rot="10800000">
            <a:off x="6061075" y="1560513"/>
            <a:ext cx="368300" cy="97631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5" name="_s1035"/>
          <p:cNvCxnSpPr>
            <a:cxnSpLocks noChangeShapeType="1"/>
            <a:stCxn id="3099" idx="1"/>
          </p:cNvCxnSpPr>
          <p:nvPr/>
        </p:nvCxnSpPr>
        <p:spPr bwMode="auto">
          <a:xfrm rot="10800000">
            <a:off x="2916238" y="4319588"/>
            <a:ext cx="368300" cy="11715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6" name="_s1036"/>
          <p:cNvCxnSpPr>
            <a:cxnSpLocks noChangeShapeType="1"/>
            <a:endCxn id="3094" idx="2"/>
          </p:cNvCxnSpPr>
          <p:nvPr/>
        </p:nvCxnSpPr>
        <p:spPr bwMode="auto">
          <a:xfrm flipV="1">
            <a:off x="2557463" y="3297238"/>
            <a:ext cx="360362" cy="41433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7" name="_s1037"/>
          <p:cNvCxnSpPr>
            <a:cxnSpLocks noChangeShapeType="1"/>
          </p:cNvCxnSpPr>
          <p:nvPr/>
        </p:nvCxnSpPr>
        <p:spPr bwMode="auto">
          <a:xfrm rot="10800000">
            <a:off x="2916238" y="4308475"/>
            <a:ext cx="360362" cy="5429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8" name="_s1038"/>
          <p:cNvCxnSpPr>
            <a:cxnSpLocks noChangeShapeType="1"/>
          </p:cNvCxnSpPr>
          <p:nvPr/>
        </p:nvCxnSpPr>
        <p:spPr bwMode="auto">
          <a:xfrm flipV="1">
            <a:off x="2559050" y="3297238"/>
            <a:ext cx="358775" cy="27717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9" name="_s1039"/>
          <p:cNvCxnSpPr>
            <a:cxnSpLocks noChangeShapeType="1"/>
            <a:stCxn id="3097" idx="3"/>
            <a:endCxn id="3093" idx="2"/>
          </p:cNvCxnSpPr>
          <p:nvPr/>
        </p:nvCxnSpPr>
        <p:spPr bwMode="auto">
          <a:xfrm flipV="1">
            <a:off x="5703888" y="1560513"/>
            <a:ext cx="357187" cy="108108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90" name="_s1040"/>
          <p:cNvCxnSpPr>
            <a:cxnSpLocks noChangeShapeType="1"/>
            <a:stCxn id="3096" idx="1"/>
            <a:endCxn id="3093" idx="2"/>
          </p:cNvCxnSpPr>
          <p:nvPr/>
        </p:nvCxnSpPr>
        <p:spPr bwMode="auto">
          <a:xfrm rot="10800000">
            <a:off x="6061075" y="1560513"/>
            <a:ext cx="396875" cy="31908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91" name="_s1041"/>
          <p:cNvCxnSpPr>
            <a:cxnSpLocks noChangeShapeType="1"/>
            <a:stCxn id="3095" idx="3"/>
            <a:endCxn id="3093" idx="2"/>
          </p:cNvCxnSpPr>
          <p:nvPr/>
        </p:nvCxnSpPr>
        <p:spPr bwMode="auto">
          <a:xfrm flipV="1">
            <a:off x="5705475" y="1560513"/>
            <a:ext cx="355600" cy="37623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92" name="_s1042"/>
          <p:cNvCxnSpPr>
            <a:cxnSpLocks noChangeShapeType="1"/>
            <a:stCxn id="3094" idx="3"/>
            <a:endCxn id="3093" idx="2"/>
          </p:cNvCxnSpPr>
          <p:nvPr/>
        </p:nvCxnSpPr>
        <p:spPr bwMode="auto">
          <a:xfrm flipV="1">
            <a:off x="4100513" y="1558925"/>
            <a:ext cx="1960562" cy="15763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093" name="_s1043"/>
          <p:cNvSpPr>
            <a:spLocks noChangeArrowheads="1"/>
          </p:cNvSpPr>
          <p:nvPr/>
        </p:nvSpPr>
        <p:spPr bwMode="auto">
          <a:xfrm>
            <a:off x="4895850" y="762000"/>
            <a:ext cx="2328863" cy="7826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900" b="1"/>
              <a:t>802.15WG Chair</a:t>
            </a:r>
          </a:p>
          <a:p>
            <a:pPr algn="ctr"/>
            <a:r>
              <a:rPr lang="en-US" sz="900" b="1"/>
              <a:t>Bob Heile, ZigBee Alliance</a:t>
            </a:r>
          </a:p>
          <a:p>
            <a:pPr algn="ctr"/>
            <a:r>
              <a:rPr lang="en-US" sz="900" b="1"/>
              <a:t>802.15 Vice Chairs</a:t>
            </a:r>
          </a:p>
          <a:p>
            <a:pPr algn="ctr"/>
            <a:r>
              <a:rPr lang="en-US" sz="900" b="1"/>
              <a:t>Rick Alfvin, VeriLAN</a:t>
            </a:r>
          </a:p>
          <a:p>
            <a:pPr algn="ctr"/>
            <a:r>
              <a:rPr lang="en-US" sz="900" b="1"/>
              <a:t>Pat Kinney, Kinney Consulting</a:t>
            </a:r>
          </a:p>
        </p:txBody>
      </p:sp>
      <p:sp>
        <p:nvSpPr>
          <p:cNvPr id="3094" name="_s1044"/>
          <p:cNvSpPr>
            <a:spLocks noChangeArrowheads="1"/>
          </p:cNvSpPr>
          <p:nvPr/>
        </p:nvSpPr>
        <p:spPr bwMode="auto">
          <a:xfrm>
            <a:off x="1752600" y="2971800"/>
            <a:ext cx="2328863" cy="325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400" b="1"/>
              <a:t>Task Groups</a:t>
            </a:r>
          </a:p>
        </p:txBody>
      </p:sp>
      <p:sp>
        <p:nvSpPr>
          <p:cNvPr id="3095" name="_s1045"/>
          <p:cNvSpPr>
            <a:spLocks noChangeArrowheads="1"/>
          </p:cNvSpPr>
          <p:nvPr/>
        </p:nvSpPr>
        <p:spPr bwMode="auto">
          <a:xfrm>
            <a:off x="3351213" y="1624013"/>
            <a:ext cx="2335212" cy="6254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900" b="1"/>
              <a:t>Secretary</a:t>
            </a:r>
          </a:p>
          <a:p>
            <a:pPr algn="ctr"/>
            <a:r>
              <a:rPr lang="en-US" sz="900" b="1"/>
              <a:t>Pat Kinney, Kinney Consulting</a:t>
            </a:r>
          </a:p>
          <a:p>
            <a:pPr algn="ctr"/>
            <a:r>
              <a:rPr lang="en-US" sz="900" b="1"/>
              <a:t>Assistant Secretary</a:t>
            </a:r>
          </a:p>
          <a:p>
            <a:pPr algn="ctr"/>
            <a:r>
              <a:rPr lang="en-US" sz="900" b="1"/>
              <a:t>Mike McInnis, Boeing</a:t>
            </a:r>
          </a:p>
        </p:txBody>
      </p:sp>
      <p:sp>
        <p:nvSpPr>
          <p:cNvPr id="3096" name="_s1046"/>
          <p:cNvSpPr>
            <a:spLocks noChangeArrowheads="1"/>
          </p:cNvSpPr>
          <p:nvPr/>
        </p:nvSpPr>
        <p:spPr bwMode="auto">
          <a:xfrm>
            <a:off x="6477000" y="1663700"/>
            <a:ext cx="2330450" cy="4302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100" b="1"/>
              <a:t>Working Group Technical Editor</a:t>
            </a:r>
          </a:p>
          <a:p>
            <a:pPr algn="ctr"/>
            <a:r>
              <a:rPr lang="en-US" sz="1100" b="1"/>
              <a:t>James Gilb</a:t>
            </a:r>
          </a:p>
        </p:txBody>
      </p:sp>
      <p:sp>
        <p:nvSpPr>
          <p:cNvPr id="3097" name="_s1047"/>
          <p:cNvSpPr>
            <a:spLocks noChangeArrowheads="1"/>
          </p:cNvSpPr>
          <p:nvPr/>
        </p:nvSpPr>
        <p:spPr bwMode="auto">
          <a:xfrm>
            <a:off x="3351213" y="2406650"/>
            <a:ext cx="2333625" cy="4699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800" b="1"/>
              <a:t>SCs for New Projects (WNG), </a:t>
            </a:r>
          </a:p>
          <a:p>
            <a:pPr algn="ctr"/>
            <a:r>
              <a:rPr lang="en-US" sz="800" b="1"/>
              <a:t>Maintenance, Rules</a:t>
            </a:r>
          </a:p>
          <a:p>
            <a:pPr algn="ctr"/>
            <a:r>
              <a:rPr lang="en-US" sz="800" b="1"/>
              <a:t>Chair: Pat Kinney, Kinney Consulting</a:t>
            </a:r>
          </a:p>
        </p:txBody>
      </p:sp>
      <p:sp>
        <p:nvSpPr>
          <p:cNvPr id="3098" name="_s1049"/>
          <p:cNvSpPr>
            <a:spLocks noChangeArrowheads="1"/>
          </p:cNvSpPr>
          <p:nvPr/>
        </p:nvSpPr>
        <p:spPr bwMode="auto">
          <a:xfrm>
            <a:off x="3276600" y="4618038"/>
            <a:ext cx="2435225"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a:t>TG8 Peer Aware Communcations </a:t>
            </a:r>
          </a:p>
          <a:p>
            <a:pPr algn="ctr"/>
            <a:r>
              <a:rPr lang="en-US" sz="1000" b="1"/>
              <a:t>Miung Lee, CUNY</a:t>
            </a:r>
          </a:p>
          <a:p>
            <a:pPr algn="ctr"/>
            <a:r>
              <a:rPr lang="en-US" sz="1000" b="1"/>
              <a:t>Chair</a:t>
            </a:r>
          </a:p>
        </p:txBody>
      </p:sp>
      <p:sp>
        <p:nvSpPr>
          <p:cNvPr id="3099" name="_s1051"/>
          <p:cNvSpPr>
            <a:spLocks noChangeArrowheads="1"/>
          </p:cNvSpPr>
          <p:nvPr/>
        </p:nvSpPr>
        <p:spPr bwMode="auto">
          <a:xfrm>
            <a:off x="3284538" y="5224463"/>
            <a:ext cx="2422525"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a:t>TG9 Key Management  Protocol</a:t>
            </a:r>
          </a:p>
          <a:p>
            <a:pPr algn="ctr"/>
            <a:r>
              <a:rPr lang="en-US" sz="1000" b="1"/>
              <a:t>Robert Moskowitz, Verizon</a:t>
            </a:r>
          </a:p>
          <a:p>
            <a:pPr algn="ctr"/>
            <a:r>
              <a:rPr lang="en-US" sz="1000" b="1"/>
              <a:t>Chair</a:t>
            </a:r>
          </a:p>
        </p:txBody>
      </p:sp>
      <p:sp>
        <p:nvSpPr>
          <p:cNvPr id="3100" name="_s1052"/>
          <p:cNvSpPr>
            <a:spLocks noChangeArrowheads="1"/>
          </p:cNvSpPr>
          <p:nvPr/>
        </p:nvSpPr>
        <p:spPr bwMode="auto">
          <a:xfrm>
            <a:off x="6448425" y="2374900"/>
            <a:ext cx="2328863" cy="3238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100" b="1"/>
              <a:t>Study Groups/Interest Groups</a:t>
            </a:r>
          </a:p>
        </p:txBody>
      </p:sp>
      <p:sp>
        <p:nvSpPr>
          <p:cNvPr id="3101" name="_s1053"/>
          <p:cNvSpPr>
            <a:spLocks noChangeArrowheads="1"/>
          </p:cNvSpPr>
          <p:nvPr/>
        </p:nvSpPr>
        <p:spPr bwMode="auto">
          <a:xfrm>
            <a:off x="230188" y="4038600"/>
            <a:ext cx="2328862" cy="538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a:t>TG3e </a:t>
            </a:r>
            <a:r>
              <a:rPr lang="de-DE" sz="1000" b="1"/>
              <a:t>High Rate Close Proximty</a:t>
            </a:r>
            <a:endParaRPr lang="de-DE" sz="1000"/>
          </a:p>
          <a:p>
            <a:pPr algn="ctr"/>
            <a:r>
              <a:rPr lang="en-US" sz="1000"/>
              <a:t>Chair: Andrew Estrada</a:t>
            </a:r>
          </a:p>
          <a:p>
            <a:pPr algn="ctr"/>
            <a:r>
              <a:rPr lang="en-US" sz="1000"/>
              <a:t>Sony</a:t>
            </a:r>
          </a:p>
        </p:txBody>
      </p:sp>
      <p:sp>
        <p:nvSpPr>
          <p:cNvPr id="3102" name="_s1054"/>
          <p:cNvSpPr>
            <a:spLocks noChangeArrowheads="1"/>
          </p:cNvSpPr>
          <p:nvPr/>
        </p:nvSpPr>
        <p:spPr bwMode="auto">
          <a:xfrm>
            <a:off x="3276600" y="5829300"/>
            <a:ext cx="2413000" cy="503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600"/>
          </a:p>
        </p:txBody>
      </p:sp>
      <p:sp>
        <p:nvSpPr>
          <p:cNvPr id="3103" name="_s1055"/>
          <p:cNvSpPr>
            <a:spLocks noChangeArrowheads="1"/>
          </p:cNvSpPr>
          <p:nvPr/>
        </p:nvSpPr>
        <p:spPr bwMode="auto">
          <a:xfrm>
            <a:off x="230188" y="4611688"/>
            <a:ext cx="2328862" cy="53181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r>
              <a:rPr lang="en-US" sz="1000" b="1"/>
              <a:t>TG4n 15.4 China MBAN PHY</a:t>
            </a:r>
          </a:p>
          <a:p>
            <a:pPr algn="ctr"/>
            <a:r>
              <a:rPr lang="en-US" sz="1000" b="1"/>
              <a:t>Liang Li, Vinno</a:t>
            </a:r>
          </a:p>
          <a:p>
            <a:pPr algn="ctr"/>
            <a:r>
              <a:rPr lang="en-US" sz="1000" b="1"/>
              <a:t>Acting Chair</a:t>
            </a:r>
          </a:p>
        </p:txBody>
      </p:sp>
      <p:sp>
        <p:nvSpPr>
          <p:cNvPr id="3104" name="_s1056"/>
          <p:cNvSpPr>
            <a:spLocks noChangeArrowheads="1"/>
          </p:cNvSpPr>
          <p:nvPr/>
        </p:nvSpPr>
        <p:spPr bwMode="auto">
          <a:xfrm>
            <a:off x="3276600" y="4043363"/>
            <a:ext cx="2400300" cy="517525"/>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endParaRPr lang="en-US" sz="1000" b="1"/>
          </a:p>
        </p:txBody>
      </p:sp>
      <p:sp>
        <p:nvSpPr>
          <p:cNvPr id="3105" name="_s1057"/>
          <p:cNvSpPr>
            <a:spLocks noChangeArrowheads="1"/>
          </p:cNvSpPr>
          <p:nvPr/>
        </p:nvSpPr>
        <p:spPr bwMode="auto">
          <a:xfrm>
            <a:off x="230188" y="5199063"/>
            <a:ext cx="2328862" cy="533400"/>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r>
              <a:rPr lang="en-US" sz="1000" b="1"/>
              <a:t>TG15.4q Ultra Low Power (ULP) 15.4 </a:t>
            </a:r>
          </a:p>
          <a:p>
            <a:pPr algn="ctr"/>
            <a:r>
              <a:rPr lang="en-US" sz="1000" b="1"/>
              <a:t>Chiu Ngo, Samsung</a:t>
            </a:r>
          </a:p>
          <a:p>
            <a:pPr algn="ctr"/>
            <a:r>
              <a:rPr lang="en-US" sz="1000" b="1"/>
              <a:t>Acting Chair</a:t>
            </a:r>
          </a:p>
        </p:txBody>
      </p:sp>
      <p:sp>
        <p:nvSpPr>
          <p:cNvPr id="3106" name="_s1058"/>
          <p:cNvSpPr>
            <a:spLocks noChangeArrowheads="1"/>
          </p:cNvSpPr>
          <p:nvPr/>
        </p:nvSpPr>
        <p:spPr bwMode="auto">
          <a:xfrm>
            <a:off x="6448425" y="2862263"/>
            <a:ext cx="2328863" cy="348456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algn="ctr"/>
            <a:r>
              <a:rPr lang="en-US" sz="1100" b="1" u="sng"/>
              <a:t>Study Groups</a:t>
            </a:r>
            <a:r>
              <a:rPr lang="en-US" sz="1100"/>
              <a:t>:</a:t>
            </a:r>
          </a:p>
          <a:p>
            <a:pPr algn="ctr"/>
            <a:r>
              <a:rPr lang="en-US" sz="1100"/>
              <a:t>none</a:t>
            </a:r>
          </a:p>
          <a:p>
            <a:pPr algn="ctr"/>
            <a:r>
              <a:rPr lang="en-US" sz="1100" b="1" u="sng">
                <a:solidFill>
                  <a:srgbClr val="000000"/>
                </a:solidFill>
              </a:rPr>
              <a:t>Interest Groups</a:t>
            </a:r>
          </a:p>
          <a:p>
            <a:pPr algn="ctr"/>
            <a:endParaRPr lang="en-US" sz="800"/>
          </a:p>
          <a:p>
            <a:pPr algn="ctr"/>
            <a:r>
              <a:rPr lang="en-US" sz="1100" b="1"/>
              <a:t>TeraHertz (THZ) </a:t>
            </a:r>
          </a:p>
          <a:p>
            <a:pPr algn="ctr"/>
            <a:r>
              <a:rPr lang="en-US" sz="1100"/>
              <a:t>Chair: </a:t>
            </a:r>
            <a:r>
              <a:rPr lang="de-DE" sz="1100"/>
              <a:t>Thomas Kürner, </a:t>
            </a:r>
          </a:p>
          <a:p>
            <a:pPr algn="ctr"/>
            <a:r>
              <a:rPr lang="de-DE" sz="1100"/>
              <a:t>Technische Universität Braunschweig</a:t>
            </a:r>
          </a:p>
          <a:p>
            <a:pPr algn="ctr"/>
            <a:endParaRPr lang="de-DE" sz="800"/>
          </a:p>
          <a:p>
            <a:pPr algn="ctr"/>
            <a:r>
              <a:rPr lang="en-US" sz="1100"/>
              <a:t>Dependability (of Radio Links)</a:t>
            </a:r>
          </a:p>
          <a:p>
            <a:pPr algn="ctr"/>
            <a:r>
              <a:rPr lang="en-US" sz="1100"/>
              <a:t>Ryuji Kohno,</a:t>
            </a:r>
          </a:p>
          <a:p>
            <a:pPr algn="ctr"/>
            <a:endParaRPr lang="en-US" sz="800"/>
          </a:p>
          <a:p>
            <a:pPr algn="ctr"/>
            <a:r>
              <a:rPr lang="en-US" sz="1100"/>
              <a:t>High Rate Rail Communications</a:t>
            </a:r>
          </a:p>
          <a:p>
            <a:pPr algn="ctr"/>
            <a:r>
              <a:rPr lang="en-US" sz="1100">
                <a:latin typeface="Arial" charset="0"/>
                <a:cs typeface="Arial" charset="0"/>
              </a:rPr>
              <a:t>Chair: Junhyeong Kim, ETRI</a:t>
            </a:r>
            <a:endParaRPr lang="en-US" sz="1100"/>
          </a:p>
          <a:p>
            <a:pPr algn="ctr"/>
            <a:endParaRPr lang="en-US" sz="800"/>
          </a:p>
          <a:p>
            <a:pPr algn="ctr"/>
            <a:r>
              <a:rPr lang="en-US" sz="1100"/>
              <a:t>6Tisch</a:t>
            </a:r>
          </a:p>
          <a:p>
            <a:pPr algn="ctr"/>
            <a:r>
              <a:rPr lang="en-US" sz="1100"/>
              <a:t>Chair: Pat Kinney, Kinney Consulting</a:t>
            </a:r>
          </a:p>
          <a:p>
            <a:pPr algn="ctr"/>
            <a:endParaRPr lang="en-US" sz="800"/>
          </a:p>
          <a:p>
            <a:pPr algn="ctr"/>
            <a:r>
              <a:rPr lang="en-US" sz="1100"/>
              <a:t>15.4 Guide</a:t>
            </a:r>
          </a:p>
          <a:p>
            <a:pPr algn="ctr"/>
            <a:r>
              <a:rPr lang="en-US" sz="1100"/>
              <a:t>Chair: TBD</a:t>
            </a:r>
          </a:p>
          <a:p>
            <a:pPr algn="ctr"/>
            <a:endParaRPr lang="en-US" sz="800"/>
          </a:p>
          <a:p>
            <a:pPr algn="ctr"/>
            <a:r>
              <a:rPr lang="en-US" sz="1100"/>
              <a:t>15.4 Consolidated  LLC</a:t>
            </a:r>
          </a:p>
          <a:p>
            <a:pPr algn="ctr"/>
            <a:r>
              <a:rPr lang="en-US" sz="1100"/>
              <a:t>Chair: Pat Kinney, Kinney Consulting</a:t>
            </a:r>
          </a:p>
          <a:p>
            <a:pPr algn="ctr"/>
            <a:endParaRPr lang="en-US" sz="800"/>
          </a:p>
          <a:p>
            <a:pPr algn="ctr"/>
            <a:endParaRPr lang="en-US" sz="1100"/>
          </a:p>
        </p:txBody>
      </p:sp>
      <p:sp>
        <p:nvSpPr>
          <p:cNvPr id="3107" name="Rectangle 1029"/>
          <p:cNvSpPr>
            <a:spLocks noChangeArrowheads="1"/>
          </p:cNvSpPr>
          <p:nvPr/>
        </p:nvSpPr>
        <p:spPr bwMode="auto">
          <a:xfrm>
            <a:off x="228600" y="1701800"/>
            <a:ext cx="2971800" cy="1096963"/>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1" hangingPunct="1"/>
            <a:endParaRPr lang="en-US" sz="1400">
              <a:latin typeface="Arial" charset="0"/>
            </a:endParaRPr>
          </a:p>
          <a:p>
            <a:pPr algn="ctr" eaLnBrk="1" hangingPunct="1"/>
            <a:r>
              <a:rPr lang="en-US" sz="1400">
                <a:latin typeface="Arial" charset="0"/>
              </a:rPr>
              <a:t>To add your name </a:t>
            </a:r>
          </a:p>
          <a:p>
            <a:pPr algn="ctr" eaLnBrk="1" hangingPunct="1"/>
            <a:r>
              <a:rPr lang="en-US" sz="1400">
                <a:latin typeface="Arial" charset="0"/>
              </a:rPr>
              <a:t>to the WG/TG/SG/IG reflectors </a:t>
            </a:r>
          </a:p>
          <a:p>
            <a:pPr algn="ctr" eaLnBrk="1" hangingPunct="1"/>
            <a:r>
              <a:rPr lang="en-US" sz="1400">
                <a:latin typeface="Arial" charset="0"/>
              </a:rPr>
              <a:t>please go to </a:t>
            </a:r>
            <a:r>
              <a:rPr lang="en-US" sz="1400">
                <a:latin typeface="Arial" charset="0"/>
                <a:hlinkClick r:id="rId3"/>
              </a:rPr>
              <a:t>www.ieee802.org/15</a:t>
            </a:r>
            <a:endParaRPr lang="en-US" sz="1400">
              <a:latin typeface="Arial" charset="0"/>
            </a:endParaRPr>
          </a:p>
          <a:p>
            <a:pPr algn="ctr" eaLnBrk="1" hangingPunct="1"/>
            <a:endParaRPr lang="en-US" sz="1400">
              <a:latin typeface="Arial" charset="0"/>
            </a:endParaRPr>
          </a:p>
        </p:txBody>
      </p:sp>
      <p:sp>
        <p:nvSpPr>
          <p:cNvPr id="3108" name="_s1051"/>
          <p:cNvSpPr>
            <a:spLocks noChangeArrowheads="1"/>
          </p:cNvSpPr>
          <p:nvPr/>
        </p:nvSpPr>
        <p:spPr bwMode="auto">
          <a:xfrm>
            <a:off x="3292475" y="5813425"/>
            <a:ext cx="2422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a:r>
              <a:rPr lang="en-US" sz="1000" b="1"/>
              <a:t>TG10 Layer 2 Routing</a:t>
            </a:r>
          </a:p>
          <a:p>
            <a:pPr algn="ctr"/>
            <a:r>
              <a:rPr lang="en-US" sz="1000" b="1"/>
              <a:t>Clint Powell</a:t>
            </a:r>
          </a:p>
          <a:p>
            <a:pPr algn="ctr"/>
            <a:r>
              <a:rPr lang="en-US" sz="1000" b="1"/>
              <a:t>Chair</a:t>
            </a:r>
          </a:p>
        </p:txBody>
      </p:sp>
      <p:sp>
        <p:nvSpPr>
          <p:cNvPr id="3109" name="_s1051"/>
          <p:cNvSpPr>
            <a:spLocks noChangeArrowheads="1"/>
          </p:cNvSpPr>
          <p:nvPr/>
        </p:nvSpPr>
        <p:spPr bwMode="auto">
          <a:xfrm>
            <a:off x="2949575" y="5284788"/>
            <a:ext cx="23510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a:r>
              <a:rPr lang="en-US" sz="1000" b="1"/>
              <a:t>x</a:t>
            </a:r>
          </a:p>
        </p:txBody>
      </p:sp>
      <p:sp>
        <p:nvSpPr>
          <p:cNvPr id="3110" name="_s1053"/>
          <p:cNvSpPr>
            <a:spLocks noChangeArrowheads="1"/>
          </p:cNvSpPr>
          <p:nvPr/>
        </p:nvSpPr>
        <p:spPr bwMode="auto">
          <a:xfrm>
            <a:off x="228600" y="3429000"/>
            <a:ext cx="2328863" cy="538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a:t>TG3d 100Gbps PHY</a:t>
            </a:r>
          </a:p>
          <a:p>
            <a:pPr algn="ctr"/>
            <a:r>
              <a:rPr lang="en-US" sz="1000" b="1"/>
              <a:t>Thomas Kuerner, Chair</a:t>
            </a:r>
          </a:p>
          <a:p>
            <a:pPr algn="ctr"/>
            <a:r>
              <a:rPr lang="de-DE" sz="1000"/>
              <a:t>Technische Universität Braunschweig</a:t>
            </a:r>
          </a:p>
        </p:txBody>
      </p:sp>
      <p:sp>
        <p:nvSpPr>
          <p:cNvPr id="3111" name="_s1053"/>
          <p:cNvSpPr>
            <a:spLocks noChangeArrowheads="1"/>
          </p:cNvSpPr>
          <p:nvPr/>
        </p:nvSpPr>
        <p:spPr bwMode="auto">
          <a:xfrm>
            <a:off x="228600" y="5791200"/>
            <a:ext cx="2328863" cy="538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a:t>TG4r 15.4 Distance Meas. Tech (DMT)</a:t>
            </a:r>
          </a:p>
          <a:p>
            <a:pPr algn="ctr"/>
            <a:r>
              <a:rPr lang="en-US" sz="1000" b="1"/>
              <a:t>Ben Rolfe, Blindcreek</a:t>
            </a:r>
          </a:p>
          <a:p>
            <a:pPr algn="ctr"/>
            <a:r>
              <a:rPr lang="en-US" sz="1000" b="1"/>
              <a:t>Acting Chair</a:t>
            </a:r>
          </a:p>
        </p:txBody>
      </p:sp>
      <p:sp>
        <p:nvSpPr>
          <p:cNvPr id="3112" name="Rectangle 2"/>
          <p:cNvSpPr>
            <a:spLocks noChangeArrowheads="1"/>
          </p:cNvSpPr>
          <p:nvPr/>
        </p:nvSpPr>
        <p:spPr bwMode="auto">
          <a:xfrm>
            <a:off x="3276600" y="4033838"/>
            <a:ext cx="24003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b="1" dirty="0"/>
              <a:t>TG7R</a:t>
            </a:r>
            <a:r>
              <a:rPr lang="en-US" sz="1000" b="1" dirty="0"/>
              <a:t> Optical Wireless Communications</a:t>
            </a:r>
          </a:p>
          <a:p>
            <a:pPr algn="ctr"/>
            <a:r>
              <a:rPr lang="en-US" sz="1000" b="1" dirty="0" err="1"/>
              <a:t>Yeong</a:t>
            </a:r>
            <a:r>
              <a:rPr lang="en-US" sz="1000" b="1" dirty="0"/>
              <a:t> Min Jang, </a:t>
            </a:r>
            <a:r>
              <a:rPr lang="en-US" sz="1000" b="1" dirty="0" err="1"/>
              <a:t>Kookmin</a:t>
            </a:r>
            <a:r>
              <a:rPr lang="en-US" sz="1000" b="1" dirty="0"/>
              <a:t> University</a:t>
            </a:r>
          </a:p>
          <a:p>
            <a:pPr algn="ctr"/>
            <a:r>
              <a:rPr lang="en-US" sz="1000" b="1" dirty="0"/>
              <a:t>Chair</a:t>
            </a:r>
          </a:p>
        </p:txBody>
      </p:sp>
      <p:sp>
        <p:nvSpPr>
          <p:cNvPr id="3113" name="_s1056"/>
          <p:cNvSpPr>
            <a:spLocks noChangeArrowheads="1"/>
          </p:cNvSpPr>
          <p:nvPr/>
        </p:nvSpPr>
        <p:spPr bwMode="auto">
          <a:xfrm>
            <a:off x="3298825" y="3436938"/>
            <a:ext cx="2400300" cy="51911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endParaRPr lang="en-US" sz="1000" b="1"/>
          </a:p>
        </p:txBody>
      </p:sp>
      <p:sp>
        <p:nvSpPr>
          <p:cNvPr id="3114" name="Rectangle 2"/>
          <p:cNvSpPr>
            <a:spLocks noChangeArrowheads="1"/>
          </p:cNvSpPr>
          <p:nvPr/>
        </p:nvSpPr>
        <p:spPr bwMode="auto">
          <a:xfrm>
            <a:off x="3292475" y="3451225"/>
            <a:ext cx="2400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b="1"/>
              <a:t>TG4s Spectrum Resource Use (SRU)</a:t>
            </a:r>
          </a:p>
          <a:p>
            <a:pPr algn="ctr"/>
            <a:r>
              <a:rPr lang="en-US" sz="900"/>
              <a:t>Chair: Shoichi Kitazawa, </a:t>
            </a:r>
          </a:p>
          <a:p>
            <a:pPr algn="ctr"/>
            <a:r>
              <a:rPr lang="en-US" sz="900"/>
              <a:t>ATR Wave Engineering Laboratories</a:t>
            </a:r>
          </a:p>
        </p:txBody>
      </p:sp>
      <p:cxnSp>
        <p:nvCxnSpPr>
          <p:cNvPr id="3115" name="_s1030"/>
          <p:cNvCxnSpPr>
            <a:cxnSpLocks noChangeShapeType="1"/>
          </p:cNvCxnSpPr>
          <p:nvPr/>
        </p:nvCxnSpPr>
        <p:spPr bwMode="auto">
          <a:xfrm rot="10800000">
            <a:off x="2917825" y="3363913"/>
            <a:ext cx="358775" cy="3524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smtClean="0"/>
              <a:t>Goals for next meeting</a:t>
            </a:r>
            <a:endParaRPr lang="en-US" b="1" dirty="0"/>
          </a:p>
        </p:txBody>
      </p:sp>
      <p:sp>
        <p:nvSpPr>
          <p:cNvPr id="3" name="Text Placeholder 2"/>
          <p:cNvSpPr>
            <a:spLocks noGrp="1"/>
          </p:cNvSpPr>
          <p:nvPr>
            <p:ph type="body" idx="1"/>
          </p:nvPr>
        </p:nvSpPr>
        <p:spPr>
          <a:xfrm>
            <a:off x="685802" y="1676400"/>
            <a:ext cx="7772400" cy="4724400"/>
          </a:xfrm>
        </p:spPr>
        <p:txBody>
          <a:bodyPr/>
          <a:lstStyle/>
          <a:p>
            <a:pPr marL="457200" indent="-457200">
              <a:buFont typeface="Arial" panose="020B0604020202020204" pitchFamily="34" charset="0"/>
              <a:buChar char="•"/>
            </a:pPr>
            <a:r>
              <a:rPr lang="en-US" sz="2800" dirty="0" smtClean="0"/>
              <a:t>September Interim: </a:t>
            </a:r>
          </a:p>
          <a:p>
            <a:pPr marL="898071" lvl="1" indent="-457200">
              <a:buFont typeface="Arial" panose="020B0604020202020204" pitchFamily="34" charset="0"/>
              <a:buChar char="•"/>
            </a:pPr>
            <a:r>
              <a:rPr lang="en-US" sz="2800" dirty="0" smtClean="0"/>
              <a:t>Submission of final proposals</a:t>
            </a:r>
          </a:p>
          <a:p>
            <a:pPr marL="898071" lvl="1" indent="-457200">
              <a:buFont typeface="Arial" panose="020B0604020202020204" pitchFamily="34" charset="0"/>
              <a:buChar char="•"/>
            </a:pPr>
            <a:r>
              <a:rPr lang="en-US" sz="2800" dirty="0" smtClean="0"/>
              <a:t>Presentations of final proposals</a:t>
            </a:r>
          </a:p>
          <a:p>
            <a:pPr marL="898071" lvl="1" indent="-457200">
              <a:buFont typeface="Arial" panose="020B0604020202020204" pitchFamily="34" charset="0"/>
              <a:buChar char="•"/>
            </a:pPr>
            <a:r>
              <a:rPr lang="en-US" sz="2800" dirty="0" smtClean="0"/>
              <a:t>Reach consensus on major points</a:t>
            </a:r>
          </a:p>
        </p:txBody>
      </p:sp>
      <p:sp>
        <p:nvSpPr>
          <p:cNvPr id="4"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9pPr>
          </a:lstStyle>
          <a:p>
            <a:pPr algn="ctr" eaLnBrk="1" hangingPunct="1">
              <a:spcBef>
                <a:spcPct val="0"/>
              </a:spcBef>
            </a:pPr>
            <a:r>
              <a:rPr lang="en-US" altLang="en-US" sz="1200" dirty="0" smtClean="0">
                <a:latin typeface="Times New Roman" pitchFamily="18" charset="0"/>
              </a:rPr>
              <a:t>Slide </a:t>
            </a:r>
            <a:fld id="{71EF6ECD-64B2-4355-90BE-5FCB16260F66}" type="slidenum">
              <a:rPr lang="en-US" altLang="en-US" sz="1200" smtClean="0">
                <a:latin typeface="Times New Roman" pitchFamily="18" charset="0"/>
              </a:rPr>
              <a:pPr algn="ctr" eaLnBrk="1" hangingPunct="1">
                <a:spcBef>
                  <a:spcPct val="0"/>
                </a:spcBef>
              </a:pPr>
              <a:t>20</a:t>
            </a:fld>
            <a:endParaRPr lang="en-US" altLang="en-US" sz="1200" dirty="0" smtClean="0">
              <a:latin typeface="Times New Roman" pitchFamily="18" charset="0"/>
            </a:endParaRPr>
          </a:p>
        </p:txBody>
      </p:sp>
      <p:sp>
        <p:nvSpPr>
          <p:cNvPr id="5" name="Date Placeholder 4"/>
          <p:cNvSpPr>
            <a:spLocks noGrp="1"/>
          </p:cNvSpPr>
          <p:nvPr>
            <p:ph type="dt" sz="half" idx="10"/>
          </p:nvPr>
        </p:nvSpPr>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Andrew Estrada, Sony</a:t>
            </a:r>
            <a:endParaRPr lang="en-US"/>
          </a:p>
        </p:txBody>
      </p:sp>
    </p:spTree>
    <p:extLst>
      <p:ext uri="{BB962C8B-B14F-4D97-AF65-F5344CB8AC3E}">
        <p14:creationId xmlns:p14="http://schemas.microsoft.com/office/powerpoint/2010/main" val="835425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txBox="1">
            <a:spLocks/>
          </p:cNvSpPr>
          <p:nvPr/>
        </p:nvSpPr>
        <p:spPr bwMode="auto">
          <a:xfrm>
            <a:off x="461962" y="1103313"/>
            <a:ext cx="814863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800"/>
              </a:spcBef>
              <a:defRPr sz="3200">
                <a:solidFill>
                  <a:srgbClr val="000000"/>
                </a:solidFill>
                <a:latin typeface="Arial" charset="0"/>
                <a:ea typeface="ＭＳ Ｐゴシック" pitchFamily="50" charset="-128"/>
              </a:defRPr>
            </a:lvl1pPr>
            <a:lvl2pPr eaLnBrk="0" hangingPunct="0">
              <a:spcBef>
                <a:spcPts val="700"/>
              </a:spcBef>
              <a:defRPr sz="2800">
                <a:solidFill>
                  <a:srgbClr val="000000"/>
                </a:solidFill>
                <a:latin typeface="Arial" charset="0"/>
                <a:ea typeface="ＭＳ Ｐゴシック" pitchFamily="50" charset="-128"/>
              </a:defRPr>
            </a:lvl2pPr>
            <a:lvl3pPr eaLnBrk="0" hangingPunct="0">
              <a:spcBef>
                <a:spcPts val="600"/>
              </a:spcBef>
              <a:defRPr sz="2400">
                <a:solidFill>
                  <a:srgbClr val="000000"/>
                </a:solidFill>
                <a:latin typeface="Arial" charset="0"/>
                <a:ea typeface="ＭＳ Ｐゴシック" pitchFamily="50" charset="-128"/>
              </a:defRPr>
            </a:lvl3pPr>
            <a:lvl4pPr eaLnBrk="0" hangingPunct="0">
              <a:spcBef>
                <a:spcPts val="500"/>
              </a:spcBef>
              <a:defRPr sz="2000">
                <a:solidFill>
                  <a:srgbClr val="000000"/>
                </a:solidFill>
                <a:latin typeface="Arial" charset="0"/>
                <a:ea typeface="ＭＳ Ｐゴシック" pitchFamily="50" charset="-128"/>
              </a:defRPr>
            </a:lvl4pPr>
            <a:lvl5pPr eaLnBrk="0" hangingPunct="0">
              <a:spcBef>
                <a:spcPts val="500"/>
              </a:spcBef>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ea typeface="ＭＳ Ｐゴシック" pitchFamily="50" charset="-128"/>
              </a:defRPr>
            </a:lvl9pPr>
          </a:lstStyle>
          <a:p>
            <a:pPr algn="ctr">
              <a:spcBef>
                <a:spcPct val="20000"/>
              </a:spcBef>
            </a:pPr>
            <a:endParaRPr lang="en-US" altLang="ja-JP" b="1" dirty="0" smtClean="0">
              <a:solidFill>
                <a:schemeClr val="tx1"/>
              </a:solidFill>
              <a:latin typeface="Times New Roman" pitchFamily="18" charset="0"/>
              <a:cs typeface="Times New Roman" pitchFamily="18" charset="0"/>
            </a:endParaRPr>
          </a:p>
          <a:p>
            <a:pPr algn="ctr">
              <a:spcBef>
                <a:spcPct val="20000"/>
              </a:spcBef>
            </a:pPr>
            <a:endParaRPr lang="en-US" altLang="ja-JP" b="1" dirty="0">
              <a:solidFill>
                <a:schemeClr val="tx1"/>
              </a:solidFill>
              <a:latin typeface="Times New Roman" pitchFamily="18" charset="0"/>
              <a:cs typeface="Times New Roman" pitchFamily="18" charset="0"/>
            </a:endParaRPr>
          </a:p>
          <a:p>
            <a:pPr algn="ctr">
              <a:spcBef>
                <a:spcPct val="20000"/>
              </a:spcBef>
            </a:pPr>
            <a:endParaRPr lang="en-US" altLang="ja-JP" b="1" dirty="0" smtClean="0">
              <a:solidFill>
                <a:schemeClr val="tx1"/>
              </a:solidFill>
              <a:latin typeface="Times New Roman" pitchFamily="18" charset="0"/>
              <a:cs typeface="Times New Roman" pitchFamily="18" charset="0"/>
            </a:endParaRPr>
          </a:p>
          <a:p>
            <a:pPr algn="ctr">
              <a:spcBef>
                <a:spcPct val="20000"/>
              </a:spcBef>
            </a:pPr>
            <a:r>
              <a:rPr lang="en-US" altLang="ja-JP" b="1" dirty="0" smtClean="0">
                <a:solidFill>
                  <a:schemeClr val="tx1"/>
                </a:solidFill>
                <a:latin typeface="Times New Roman" pitchFamily="18" charset="0"/>
                <a:cs typeface="Times New Roman" pitchFamily="18" charset="0"/>
              </a:rPr>
              <a:t>Thank You</a:t>
            </a:r>
            <a:endParaRPr lang="en-US" altLang="ja-JP" b="1" dirty="0">
              <a:solidFill>
                <a:schemeClr val="tx1"/>
              </a:solidFill>
              <a:latin typeface="Times New Roman" pitchFamily="18" charset="0"/>
              <a:cs typeface="Times New Roman" pitchFamily="18" charset="0"/>
            </a:endParaRPr>
          </a:p>
          <a:p>
            <a:pPr algn="ctr">
              <a:spcBef>
                <a:spcPct val="20000"/>
              </a:spcBef>
            </a:pPr>
            <a:endParaRPr lang="en-US" altLang="ja-JP" b="1" dirty="0">
              <a:solidFill>
                <a:schemeClr val="tx1"/>
              </a:solidFill>
              <a:latin typeface="Times New Roman" pitchFamily="18" charset="0"/>
              <a:cs typeface="Times New Roman" pitchFamily="18" charset="0"/>
            </a:endParaRPr>
          </a:p>
        </p:txBody>
      </p:sp>
      <p:sp>
        <p:nvSpPr>
          <p:cNvPr id="6147"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9pPr>
          </a:lstStyle>
          <a:p>
            <a:pPr algn="ctr" eaLnBrk="1" hangingPunct="1">
              <a:spcBef>
                <a:spcPct val="0"/>
              </a:spcBef>
            </a:pPr>
            <a:r>
              <a:rPr lang="en-US" altLang="en-US" sz="1200" smtClean="0">
                <a:latin typeface="Times New Roman" pitchFamily="18" charset="0"/>
              </a:rPr>
              <a:t>Slide </a:t>
            </a:r>
            <a:fld id="{71EF6ECD-64B2-4355-90BE-5FCB16260F66}" type="slidenum">
              <a:rPr lang="en-US" altLang="en-US" sz="1200" smtClean="0">
                <a:latin typeface="Times New Roman" pitchFamily="18" charset="0"/>
              </a:rPr>
              <a:pPr algn="ctr" eaLnBrk="1" hangingPunct="1">
                <a:spcBef>
                  <a:spcPct val="0"/>
                </a:spcBef>
              </a:pPr>
              <a:t>21</a:t>
            </a:fld>
            <a:endParaRPr lang="en-US" altLang="en-US" sz="1200" smtClean="0">
              <a:latin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Andrew Estrada, Sony</a:t>
            </a:r>
            <a:endParaRPr lang="en-US"/>
          </a:p>
        </p:txBody>
      </p:sp>
    </p:spTree>
    <p:extLst>
      <p:ext uri="{BB962C8B-B14F-4D97-AF65-F5344CB8AC3E}">
        <p14:creationId xmlns:p14="http://schemas.microsoft.com/office/powerpoint/2010/main" val="1362085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a:spLocks/>
          </p:cNvSpPr>
          <p:nvPr/>
        </p:nvSpPr>
        <p:spPr bwMode="auto">
          <a:xfrm>
            <a:off x="461963" y="1103313"/>
            <a:ext cx="59817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Arial" charset="0"/>
                <a:ea typeface="ＭＳ Ｐゴシック" pitchFamily="34" charset="-128"/>
              </a:defRPr>
            </a:lvl1pPr>
            <a:lvl2pPr>
              <a:defRPr sz="2800">
                <a:solidFill>
                  <a:srgbClr val="000000"/>
                </a:solidFill>
                <a:latin typeface="Arial" charset="0"/>
                <a:ea typeface="ＭＳ Ｐゴシック" pitchFamily="34" charset="-128"/>
              </a:defRPr>
            </a:lvl2pPr>
            <a:lvl3pPr>
              <a:defRPr sz="2400">
                <a:solidFill>
                  <a:srgbClr val="000000"/>
                </a:solidFill>
                <a:latin typeface="Arial" charset="0"/>
                <a:ea typeface="ＭＳ Ｐゴシック" pitchFamily="34" charset="-128"/>
              </a:defRPr>
            </a:lvl3pPr>
            <a:lvl4pPr>
              <a:defRPr sz="2000">
                <a:solidFill>
                  <a:srgbClr val="000000"/>
                </a:solidFill>
                <a:latin typeface="Arial" charset="0"/>
                <a:ea typeface="ＭＳ Ｐゴシック" pitchFamily="34" charset="-128"/>
              </a:defRPr>
            </a:lvl4pPr>
            <a:lvl5pPr>
              <a:defRPr sz="2000">
                <a:solidFill>
                  <a:srgbClr val="000000"/>
                </a:solidFill>
                <a:latin typeface="Arial" charset="0"/>
                <a:ea typeface="ＭＳ Ｐゴシック" pitchFamily="34" charset="-128"/>
              </a:defRPr>
            </a:lvl5pPr>
            <a:lvl6pPr>
              <a:buFont typeface="Times New Roman" pitchFamily="18" charset="0"/>
              <a:defRPr sz="2000">
                <a:solidFill>
                  <a:srgbClr val="000000"/>
                </a:solidFill>
                <a:latin typeface="Arial" charset="0"/>
                <a:ea typeface="ＭＳ Ｐゴシック" pitchFamily="34" charset="-128"/>
              </a:defRPr>
            </a:lvl6pPr>
            <a:lvl7pPr>
              <a:buFont typeface="Times New Roman" pitchFamily="18" charset="0"/>
              <a:defRPr sz="2000">
                <a:solidFill>
                  <a:srgbClr val="000000"/>
                </a:solidFill>
                <a:latin typeface="Arial" charset="0"/>
                <a:ea typeface="ＭＳ Ｐゴシック" pitchFamily="34" charset="-128"/>
              </a:defRPr>
            </a:lvl7pPr>
            <a:lvl8pPr>
              <a:buFont typeface="Times New Roman" pitchFamily="18" charset="0"/>
              <a:defRPr sz="2000">
                <a:solidFill>
                  <a:srgbClr val="000000"/>
                </a:solidFill>
                <a:latin typeface="Arial" charset="0"/>
                <a:ea typeface="ＭＳ Ｐゴシック" pitchFamily="34" charset="-128"/>
              </a:defRPr>
            </a:lvl8pPr>
            <a:lvl9pPr>
              <a:buFont typeface="Times New Roman" pitchFamily="18" charset="0"/>
              <a:defRPr sz="2000">
                <a:solidFill>
                  <a:srgbClr val="000000"/>
                </a:solidFill>
                <a:latin typeface="Arial" charset="0"/>
                <a:ea typeface="ＭＳ Ｐゴシック" pitchFamily="34" charset="-128"/>
              </a:defRPr>
            </a:lvl9pPr>
          </a:lstStyle>
          <a:p>
            <a:pPr marL="342900" indent="-342900" algn="ctr">
              <a:spcBef>
                <a:spcPct val="20000"/>
              </a:spcBef>
              <a:buClr>
                <a:srgbClr val="000000"/>
              </a:buClr>
              <a:buSzPct val="100000"/>
              <a:buFont typeface="Times New Roman" pitchFamily="18" charset="0"/>
              <a:buNone/>
            </a:pPr>
            <a:r>
              <a:rPr lang="en-US" altLang="ja-JP" b="1">
                <a:solidFill>
                  <a:schemeClr val="tx2"/>
                </a:solidFill>
                <a:latin typeface="Times New Roman" pitchFamily="18" charset="0"/>
                <a:cs typeface="Times New Roman" pitchFamily="18" charset="0"/>
              </a:rPr>
              <a:t>IEEE 802.15  TG4n</a:t>
            </a:r>
          </a:p>
          <a:p>
            <a:pPr marL="342900" indent="-342900" algn="ctr">
              <a:spcBef>
                <a:spcPct val="20000"/>
              </a:spcBef>
              <a:buClr>
                <a:srgbClr val="000000"/>
              </a:buClr>
              <a:buSzPct val="100000"/>
              <a:buFont typeface="Times New Roman" pitchFamily="18" charset="0"/>
              <a:buNone/>
            </a:pPr>
            <a:r>
              <a:rPr lang="en-US" altLang="en-US">
                <a:latin typeface="Times New Roman" pitchFamily="18" charset="0"/>
                <a:cs typeface="Times New Roman" pitchFamily="18" charset="0"/>
              </a:rPr>
              <a:t>China Medical Band</a:t>
            </a:r>
            <a:endParaRPr lang="en-US" altLang="ja-JP" b="1">
              <a:solidFill>
                <a:schemeClr val="tx2"/>
              </a:solidFill>
              <a:latin typeface="Times New Roman" pitchFamily="18" charset="0"/>
              <a:cs typeface="Times New Roman" pitchFamily="18" charset="0"/>
            </a:endParaRPr>
          </a:p>
          <a:p>
            <a:pPr marL="342900" indent="-342900" algn="ctr">
              <a:spcBef>
                <a:spcPct val="20000"/>
              </a:spcBef>
              <a:buClr>
                <a:srgbClr val="000000"/>
              </a:buClr>
              <a:buSzPct val="100000"/>
              <a:buFont typeface="Times New Roman" pitchFamily="18" charset="0"/>
              <a:buNone/>
            </a:pPr>
            <a:endParaRPr lang="en-US" altLang="ja-JP" b="1">
              <a:solidFill>
                <a:schemeClr val="tx2"/>
              </a:solidFill>
              <a:latin typeface="Times New Roman" pitchFamily="18" charset="0"/>
              <a:cs typeface="Times New Roman" pitchFamily="18" charset="0"/>
            </a:endParaRPr>
          </a:p>
          <a:p>
            <a:pPr marL="342900" indent="-342900" algn="ctr">
              <a:spcBef>
                <a:spcPct val="20000"/>
              </a:spcBef>
              <a:buClr>
                <a:srgbClr val="000000"/>
              </a:buClr>
              <a:buSzPct val="100000"/>
              <a:buFont typeface="Times New Roman" pitchFamily="18" charset="0"/>
              <a:buNone/>
            </a:pPr>
            <a:r>
              <a:rPr lang="en-US" altLang="ja-JP" b="1">
                <a:solidFill>
                  <a:schemeClr val="tx2"/>
                </a:solidFill>
                <a:latin typeface="Times New Roman" pitchFamily="18" charset="0"/>
                <a:cs typeface="Times New Roman" pitchFamily="18" charset="0"/>
              </a:rPr>
              <a:t>Closing Report</a:t>
            </a:r>
          </a:p>
          <a:p>
            <a:pPr marL="342900" indent="-342900" algn="ctr">
              <a:spcBef>
                <a:spcPct val="20000"/>
              </a:spcBef>
              <a:buClr>
                <a:srgbClr val="000000"/>
              </a:buClr>
              <a:buSzPct val="100000"/>
              <a:buFont typeface="Times New Roman" pitchFamily="18" charset="0"/>
              <a:buNone/>
            </a:pPr>
            <a:endParaRPr lang="en-US" altLang="ja-JP" b="1">
              <a:solidFill>
                <a:schemeClr val="tx2"/>
              </a:solidFill>
              <a:latin typeface="Times New Roman" pitchFamily="18" charset="0"/>
              <a:cs typeface="Times New Roman" pitchFamily="18" charset="0"/>
            </a:endParaRPr>
          </a:p>
          <a:p>
            <a:pPr marL="342900" indent="-342900" algn="ctr" eaLnBrk="1" hangingPunct="1">
              <a:buClr>
                <a:srgbClr val="000000"/>
              </a:buClr>
              <a:buSzPct val="100000"/>
              <a:buFont typeface="Times New Roman" pitchFamily="18" charset="0"/>
              <a:buNone/>
            </a:pPr>
            <a:r>
              <a:rPr lang="en-US" altLang="ja-JP" sz="2400" b="1">
                <a:solidFill>
                  <a:schemeClr val="tx2"/>
                </a:solidFill>
                <a:latin typeface="Times New Roman" pitchFamily="18" charset="0"/>
                <a:cs typeface="Times New Roman" pitchFamily="18" charset="0"/>
              </a:rPr>
              <a:t>20</a:t>
            </a:r>
            <a:r>
              <a:rPr lang="en-US" altLang="ja-JP" sz="2400" b="1" baseline="30000">
                <a:solidFill>
                  <a:schemeClr val="tx2"/>
                </a:solidFill>
                <a:latin typeface="Times New Roman" pitchFamily="18" charset="0"/>
                <a:cs typeface="Times New Roman" pitchFamily="18" charset="0"/>
              </a:rPr>
              <a:t>th</a:t>
            </a:r>
            <a:r>
              <a:rPr lang="en-US" altLang="ja-JP" sz="2400" b="1">
                <a:solidFill>
                  <a:schemeClr val="tx2"/>
                </a:solidFill>
                <a:latin typeface="Times New Roman" pitchFamily="18" charset="0"/>
                <a:cs typeface="Times New Roman" pitchFamily="18" charset="0"/>
              </a:rPr>
              <a:t> Meeting as a Task Group 4n</a:t>
            </a:r>
          </a:p>
          <a:p>
            <a:pPr marL="342900" indent="-342900" algn="ctr" eaLnBrk="1" hangingPunct="1">
              <a:buClr>
                <a:srgbClr val="000000"/>
              </a:buClr>
              <a:buSzPct val="100000"/>
              <a:buFont typeface="Times New Roman" pitchFamily="18" charset="0"/>
              <a:buNone/>
            </a:pPr>
            <a:endParaRPr lang="en-US" altLang="ja-JP" sz="1600" b="1">
              <a:solidFill>
                <a:schemeClr val="tx2"/>
              </a:solidFill>
              <a:latin typeface="Times New Roman" pitchFamily="18" charset="0"/>
              <a:cs typeface="Times New Roman" pitchFamily="18" charset="0"/>
            </a:endParaRPr>
          </a:p>
          <a:p>
            <a:pPr marL="342900" indent="-342900" algn="ctr" eaLnBrk="1" hangingPunct="1">
              <a:buClr>
                <a:srgbClr val="000000"/>
              </a:buClr>
              <a:buSzPct val="100000"/>
              <a:buFont typeface="Times New Roman" pitchFamily="18" charset="0"/>
              <a:buNone/>
            </a:pPr>
            <a:r>
              <a:rPr lang="en-US" altLang="ja-JP" sz="2400" b="1">
                <a:solidFill>
                  <a:schemeClr val="tx2"/>
                </a:solidFill>
                <a:latin typeface="Times New Roman" pitchFamily="18" charset="0"/>
                <a:cs typeface="Times New Roman" pitchFamily="18" charset="0"/>
              </a:rPr>
              <a:t>Big Island,  USA</a:t>
            </a:r>
          </a:p>
          <a:p>
            <a:pPr marL="342900" indent="-342900" algn="ctr" eaLnBrk="1" hangingPunct="1">
              <a:buClr>
                <a:srgbClr val="000000"/>
              </a:buClr>
              <a:buSzPct val="100000"/>
              <a:buFont typeface="Times New Roman" pitchFamily="18" charset="0"/>
              <a:buNone/>
            </a:pPr>
            <a:endParaRPr lang="en-US" altLang="ja-JP" sz="1600" b="1">
              <a:solidFill>
                <a:schemeClr val="tx2"/>
              </a:solidFill>
              <a:latin typeface="Times New Roman" pitchFamily="18" charset="0"/>
              <a:cs typeface="Times New Roman" pitchFamily="18" charset="0"/>
            </a:endParaRPr>
          </a:p>
          <a:p>
            <a:pPr marL="342900" indent="-342900" algn="ctr" eaLnBrk="1" hangingPunct="1">
              <a:buClr>
                <a:srgbClr val="000000"/>
              </a:buClr>
              <a:buSzPct val="100000"/>
              <a:buFont typeface="Times New Roman" pitchFamily="18" charset="0"/>
              <a:buNone/>
            </a:pPr>
            <a:r>
              <a:rPr lang="en-US" altLang="ja-JP" sz="2400" b="1">
                <a:solidFill>
                  <a:schemeClr val="tx2"/>
                </a:solidFill>
                <a:latin typeface="Times New Roman" pitchFamily="18" charset="0"/>
                <a:cs typeface="Times New Roman" pitchFamily="18" charset="0"/>
              </a:rPr>
              <a:t>July 17, 2015</a:t>
            </a:r>
            <a:endParaRPr lang="en-US" altLang="en-US" sz="2400">
              <a:solidFill>
                <a:schemeClr val="bg1"/>
              </a:solidFill>
              <a:latin typeface="Times New Roman" pitchFamily="18" charset="0"/>
              <a:cs typeface="Times New Roman" pitchFamily="18" charset="0"/>
            </a:endParaRPr>
          </a:p>
        </p:txBody>
      </p:sp>
      <p:sp>
        <p:nvSpPr>
          <p:cNvPr id="7171"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5pPr>
            <a:lvl6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6pPr>
            <a:lvl7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7pPr>
            <a:lvl8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8pPr>
            <a:lvl9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9pPr>
          </a:lstStyle>
          <a:p>
            <a:pPr algn="ctr"/>
            <a:r>
              <a:rPr lang="en-US" altLang="en-US" sz="1200">
                <a:latin typeface="Times New Roman" pitchFamily="18" charset="0"/>
              </a:rPr>
              <a:t>Slide </a:t>
            </a:r>
            <a:fld id="{AC9A5DED-2BFA-4517-8CBD-415948CB49EE}" type="slidenum">
              <a:rPr lang="en-US" altLang="en-US" sz="1200">
                <a:latin typeface="Times New Roman" pitchFamily="18" charset="0"/>
              </a:rPr>
              <a:pPr algn="ctr"/>
              <a:t>22</a:t>
            </a:fld>
            <a:endParaRPr lang="en-US" altLang="en-US" sz="1200">
              <a:latin typeface="Times New Roman" pitchFamily="18" charset="0"/>
            </a:endParaRPr>
          </a:p>
        </p:txBody>
      </p:sp>
      <p:pic>
        <p:nvPicPr>
          <p:cNvPr id="717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1700213"/>
            <a:ext cx="3138487"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Liang Li, Vinno Technologies</a:t>
            </a:r>
            <a:endParaRPr lang="en-US"/>
          </a:p>
        </p:txBody>
      </p:sp>
    </p:spTree>
    <p:extLst>
      <p:ext uri="{BB962C8B-B14F-4D97-AF65-F5344CB8AC3E}">
        <p14:creationId xmlns:p14="http://schemas.microsoft.com/office/powerpoint/2010/main" val="1415420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日付プレースホルダー 3"/>
          <p:cNvSpPr>
            <a:spLocks noGrp="1"/>
          </p:cNvSpPr>
          <p:nvPr>
            <p:ph type="dt" sz="quarter" idx="4294967295"/>
          </p:nvPr>
        </p:nvSpPr>
        <p:spPr bwMode="auto">
          <a:xfrm>
            <a:off x="4356100" y="6524625"/>
            <a:ext cx="658813" cy="195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5pPr>
            <a:lvl6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6pPr>
            <a:lvl7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7pPr>
            <a:lvl8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8pPr>
            <a:lvl9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9pPr>
          </a:lstStyle>
          <a:p>
            <a:pPr eaLnBrk="1" hangingPunct="1">
              <a:buSzPct val="100000"/>
            </a:pPr>
            <a:r>
              <a:rPr lang="en-US" altLang="ja-JP" sz="1800">
                <a:solidFill>
                  <a:schemeClr val="tx1"/>
                </a:solidFill>
                <a:latin typeface="Times New Roman" pitchFamily="18" charset="0"/>
              </a:rPr>
              <a:t>July 2015</a:t>
            </a:r>
          </a:p>
        </p:txBody>
      </p:sp>
      <p:sp>
        <p:nvSpPr>
          <p:cNvPr id="8195" name="フッター プレースホルダー 4"/>
          <p:cNvSpPr>
            <a:spLocks noGrp="1"/>
          </p:cNvSpPr>
          <p:nvPr>
            <p:ph type="ftr" sz="quarter" idx="4294967295"/>
          </p:nvPr>
        </p:nvSpPr>
        <p:spPr bwMode="auto">
          <a:xfrm>
            <a:off x="8007350" y="6475413"/>
            <a:ext cx="536575"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Arial" charset="0"/>
                <a:ea typeface="ＭＳ Ｐゴシック" pitchFamily="34" charset="-128"/>
              </a:defRPr>
            </a:lvl1pPr>
            <a:lvl2pPr>
              <a:defRPr sz="2800">
                <a:solidFill>
                  <a:srgbClr val="000000"/>
                </a:solidFill>
                <a:latin typeface="Arial" charset="0"/>
                <a:ea typeface="ＭＳ Ｐゴシック" pitchFamily="34" charset="-128"/>
              </a:defRPr>
            </a:lvl2pPr>
            <a:lvl3pPr>
              <a:defRPr sz="2400">
                <a:solidFill>
                  <a:srgbClr val="000000"/>
                </a:solidFill>
                <a:latin typeface="Arial" charset="0"/>
                <a:ea typeface="ＭＳ Ｐゴシック" pitchFamily="34" charset="-128"/>
              </a:defRPr>
            </a:lvl3pPr>
            <a:lvl4pPr>
              <a:defRPr sz="2000">
                <a:solidFill>
                  <a:srgbClr val="000000"/>
                </a:solidFill>
                <a:latin typeface="Arial" charset="0"/>
                <a:ea typeface="ＭＳ Ｐゴシック" pitchFamily="34" charset="-128"/>
              </a:defRPr>
            </a:lvl4pPr>
            <a:lvl5pPr>
              <a:defRPr sz="2000">
                <a:solidFill>
                  <a:srgbClr val="000000"/>
                </a:solidFill>
                <a:latin typeface="Arial" charset="0"/>
                <a:ea typeface="ＭＳ Ｐゴシック" pitchFamily="34" charset="-128"/>
              </a:defRPr>
            </a:lvl5pPr>
            <a:lvl6pPr>
              <a:buFont typeface="Times New Roman" pitchFamily="18" charset="0"/>
              <a:defRPr sz="2000">
                <a:solidFill>
                  <a:srgbClr val="000000"/>
                </a:solidFill>
                <a:latin typeface="Arial" charset="0"/>
                <a:ea typeface="ＭＳ Ｐゴシック" pitchFamily="34" charset="-128"/>
              </a:defRPr>
            </a:lvl6pPr>
            <a:lvl7pPr>
              <a:buFont typeface="Times New Roman" pitchFamily="18" charset="0"/>
              <a:defRPr sz="2000">
                <a:solidFill>
                  <a:srgbClr val="000000"/>
                </a:solidFill>
                <a:latin typeface="Arial" charset="0"/>
                <a:ea typeface="ＭＳ Ｐゴシック" pitchFamily="34" charset="-128"/>
              </a:defRPr>
            </a:lvl7pPr>
            <a:lvl8pPr>
              <a:buFont typeface="Times New Roman" pitchFamily="18" charset="0"/>
              <a:defRPr sz="2000">
                <a:solidFill>
                  <a:srgbClr val="000000"/>
                </a:solidFill>
                <a:latin typeface="Arial" charset="0"/>
                <a:ea typeface="ＭＳ Ｐゴシック" pitchFamily="34" charset="-128"/>
              </a:defRPr>
            </a:lvl8pPr>
            <a:lvl9pPr>
              <a:buFont typeface="Times New Roman" pitchFamily="18" charset="0"/>
              <a:defRPr sz="2000">
                <a:solidFill>
                  <a:srgbClr val="000000"/>
                </a:solidFill>
                <a:latin typeface="Arial" charset="0"/>
                <a:ea typeface="ＭＳ Ｐゴシック" pitchFamily="34" charset="-128"/>
              </a:defRPr>
            </a:lvl9pPr>
          </a:lstStyle>
          <a:p>
            <a:r>
              <a:rPr lang="en-US" altLang="ja-JP" sz="1200" smtClean="0">
                <a:solidFill>
                  <a:schemeClr val="tx1"/>
                </a:solidFill>
                <a:latin typeface="Times New Roman" pitchFamily="18" charset="0"/>
              </a:rPr>
              <a:t>Liang Li, Vinno Technologies</a:t>
            </a:r>
            <a:endParaRPr lang="en-US" altLang="ja-JP" sz="1200">
              <a:solidFill>
                <a:schemeClr val="tx1"/>
              </a:solidFill>
              <a:latin typeface="Times New Roman" pitchFamily="18" charset="0"/>
            </a:endParaRPr>
          </a:p>
        </p:txBody>
      </p:sp>
      <p:sp>
        <p:nvSpPr>
          <p:cNvPr id="8196" name="スライド番号プレースホルダー 5"/>
          <p:cNvSpPr>
            <a:spLocks noGrp="1"/>
          </p:cNvSpPr>
          <p:nvPr>
            <p:ph type="sldNum" sz="quarter" idx="10"/>
          </p:nvPr>
        </p:nvSpPr>
        <p:spPr>
          <a:xfrm>
            <a:off x="4344988" y="6475413"/>
            <a:ext cx="530225" cy="18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5pPr>
            <a:lvl6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6pPr>
            <a:lvl7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7pPr>
            <a:lvl8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8pPr>
            <a:lvl9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9pPr>
          </a:lstStyle>
          <a:p>
            <a:r>
              <a:rPr lang="en-US" altLang="ja-JP" sz="1200">
                <a:solidFill>
                  <a:schemeClr val="tx1"/>
                </a:solidFill>
                <a:latin typeface="Times New Roman" pitchFamily="18" charset="0"/>
              </a:rPr>
              <a:t>Slide </a:t>
            </a:r>
            <a:fld id="{73BC09A3-269B-4AE3-95FA-269F068CEBFA}" type="slidenum">
              <a:rPr lang="en-US" altLang="ja-JP" sz="1200">
                <a:solidFill>
                  <a:schemeClr val="tx1"/>
                </a:solidFill>
                <a:latin typeface="Times New Roman" pitchFamily="18" charset="0"/>
              </a:rPr>
              <a:pPr/>
              <a:t>23</a:t>
            </a:fld>
            <a:endParaRPr lang="en-US" altLang="ja-JP" sz="1200">
              <a:solidFill>
                <a:schemeClr val="tx1"/>
              </a:solidFill>
              <a:latin typeface="Times New Roman" pitchFamily="18" charset="0"/>
            </a:endParaRPr>
          </a:p>
        </p:txBody>
      </p:sp>
      <p:sp>
        <p:nvSpPr>
          <p:cNvPr id="8197" name="Title 1"/>
          <p:cNvSpPr>
            <a:spLocks noGrp="1"/>
          </p:cNvSpPr>
          <p:nvPr>
            <p:ph type="title"/>
          </p:nvPr>
        </p:nvSpPr>
        <p:spPr>
          <a:xfrm>
            <a:off x="685800" y="762000"/>
            <a:ext cx="7772400" cy="533400"/>
          </a:xfrm>
        </p:spPr>
        <p:txBody>
          <a:bodyPr/>
          <a:lstStyle/>
          <a:p>
            <a:r>
              <a:rPr lang="en-US" altLang="en-US" sz="3200" smtClean="0">
                <a:ea typeface="ＭＳ Ｐゴシック" pitchFamily="34" charset="-128"/>
              </a:rPr>
              <a:t>Plans for this meeting </a:t>
            </a:r>
          </a:p>
        </p:txBody>
      </p:sp>
      <p:sp>
        <p:nvSpPr>
          <p:cNvPr id="8" name="TextBox 8"/>
          <p:cNvSpPr txBox="1">
            <a:spLocks noChangeArrowheads="1"/>
          </p:cNvSpPr>
          <p:nvPr/>
        </p:nvSpPr>
        <p:spPr bwMode="auto">
          <a:xfrm>
            <a:off x="762000" y="1828800"/>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50000"/>
              </a:lnSpc>
              <a:spcBef>
                <a:spcPct val="0"/>
              </a:spcBef>
              <a:defRPr/>
            </a:pPr>
            <a:r>
              <a:rPr lang="en-US" altLang="en-US" sz="2400" dirty="0" smtClean="0">
                <a:latin typeface="Times New Roman" pitchFamily="18" charset="0"/>
                <a:cs typeface="Times New Roman" pitchFamily="18" charset="0"/>
              </a:rPr>
              <a:t>Just three session in this week</a:t>
            </a:r>
            <a:br>
              <a:rPr lang="en-US" altLang="en-US" sz="2400" dirty="0" smtClean="0">
                <a:latin typeface="Times New Roman" pitchFamily="18" charset="0"/>
                <a:cs typeface="Times New Roman" pitchFamily="18" charset="0"/>
              </a:rPr>
            </a:br>
            <a:r>
              <a:rPr lang="en-US" altLang="en-US" sz="2400" dirty="0" smtClean="0">
                <a:latin typeface="Times New Roman" pitchFamily="18" charset="0"/>
                <a:cs typeface="Times New Roman" pitchFamily="18" charset="0"/>
              </a:rPr>
              <a:t>  Tuesday, AM2, PM1, Thursday. </a:t>
            </a:r>
            <a:r>
              <a:rPr lang="en-US" altLang="en-US" sz="2400" dirty="0">
                <a:latin typeface="Times New Roman" pitchFamily="18" charset="0"/>
                <a:cs typeface="Times New Roman" pitchFamily="18" charset="0"/>
              </a:rPr>
              <a:t>A</a:t>
            </a:r>
            <a:r>
              <a:rPr lang="en-US" altLang="en-US" sz="2400" dirty="0" smtClean="0">
                <a:latin typeface="Times New Roman" pitchFamily="18" charset="0"/>
                <a:cs typeface="Times New Roman" pitchFamily="18" charset="0"/>
              </a:rPr>
              <a:t>M2</a:t>
            </a:r>
          </a:p>
          <a:p>
            <a:pPr eaLnBrk="1" hangingPunct="1">
              <a:lnSpc>
                <a:spcPct val="150000"/>
              </a:lnSpc>
              <a:spcBef>
                <a:spcPct val="0"/>
              </a:spcBef>
              <a:defRPr/>
            </a:pPr>
            <a:r>
              <a:rPr lang="en-US" altLang="en-US" sz="2400" dirty="0" smtClean="0">
                <a:latin typeface="Times New Roman" pitchFamily="18" charset="0"/>
                <a:cs typeface="Times New Roman" pitchFamily="18" charset="0"/>
              </a:rPr>
              <a:t>Objective of this meeting</a:t>
            </a:r>
          </a:p>
          <a:p>
            <a:pPr marL="342900" indent="-342900" eaLnBrk="1" hangingPunct="1">
              <a:lnSpc>
                <a:spcPct val="150000"/>
              </a:lnSpc>
              <a:spcBef>
                <a:spcPct val="0"/>
              </a:spcBef>
              <a:buFontTx/>
              <a:buChar char="-"/>
              <a:defRPr/>
            </a:pPr>
            <a:r>
              <a:rPr lang="en-US" altLang="en-US" sz="2400" dirty="0" smtClean="0">
                <a:latin typeface="Times New Roman" pitchFamily="18" charset="0"/>
                <a:cs typeface="Times New Roman" pitchFamily="18" charset="0"/>
              </a:rPr>
              <a:t>Discuss to BRC team and 15 WG Chair for final submission to </a:t>
            </a:r>
            <a:r>
              <a:rPr lang="en-US" altLang="en-US" sz="2400" dirty="0" err="1" smtClean="0">
                <a:latin typeface="Times New Roman" pitchFamily="18" charset="0"/>
                <a:cs typeface="Times New Roman" pitchFamily="18" charset="0"/>
              </a:rPr>
              <a:t>NesCom</a:t>
            </a:r>
            <a:r>
              <a:rPr lang="en-US" altLang="en-US" sz="2400" dirty="0" smtClean="0">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a:p>
            <a:pPr marL="342900" indent="-342900" eaLnBrk="1" hangingPunct="1">
              <a:lnSpc>
                <a:spcPct val="150000"/>
              </a:lnSpc>
              <a:spcBef>
                <a:spcPct val="0"/>
              </a:spcBef>
              <a:buFontTx/>
              <a:buChar char="-"/>
              <a:defRPr/>
            </a:pPr>
            <a:r>
              <a:rPr lang="en-US" altLang="en-US" sz="2400" dirty="0" smtClean="0">
                <a:latin typeface="Times New Roman" pitchFamily="18" charset="0"/>
                <a:cs typeface="Times New Roman" pitchFamily="18" charset="0"/>
              </a:rPr>
              <a:t>Prepare the final upgrade doc and  standard </a:t>
            </a:r>
            <a:r>
              <a:rPr lang="en-US" altLang="en-US" sz="2400" dirty="0">
                <a:latin typeface="Times New Roman" pitchFamily="18" charset="0"/>
                <a:cs typeface="Times New Roman" pitchFamily="18" charset="0"/>
              </a:rPr>
              <a:t>p</a:t>
            </a:r>
            <a:r>
              <a:rPr lang="en-US" altLang="en-US" sz="2400" dirty="0" smtClean="0">
                <a:latin typeface="Times New Roman" pitchFamily="18" charset="0"/>
                <a:cs typeface="Times New Roman" pitchFamily="18" charset="0"/>
              </a:rPr>
              <a:t>acket </a:t>
            </a:r>
          </a:p>
          <a:p>
            <a:pPr eaLnBrk="1" hangingPunct="1">
              <a:lnSpc>
                <a:spcPct val="150000"/>
              </a:lnSpc>
              <a:spcBef>
                <a:spcPct val="0"/>
              </a:spcBef>
              <a:buFontTx/>
              <a:buNone/>
              <a:defRPr/>
            </a:pPr>
            <a:endParaRPr lang="en-US" alt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59681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762000"/>
            <a:ext cx="7772400" cy="762000"/>
          </a:xfrm>
        </p:spPr>
        <p:txBody>
          <a:bodyPr/>
          <a:lstStyle/>
          <a:p>
            <a:r>
              <a:rPr lang="en-US" altLang="en-US" smtClean="0">
                <a:latin typeface="Times New Roman" pitchFamily="18" charset="0"/>
                <a:ea typeface="ＭＳ Ｐゴシック" pitchFamily="34" charset="-128"/>
                <a:cs typeface="Times New Roman" pitchFamily="18" charset="0"/>
              </a:rPr>
              <a:t>Meeting Accomplishments</a:t>
            </a:r>
          </a:p>
        </p:txBody>
      </p:sp>
      <p:sp>
        <p:nvSpPr>
          <p:cNvPr id="9219" name="Slide Number Placeholder 8"/>
          <p:cNvSpPr>
            <a:spLocks noGrp="1"/>
          </p:cNvSpPr>
          <p:nvPr>
            <p:ph type="sldNum" sz="quarter" idx="10"/>
          </p:nvPr>
        </p:nvSpPr>
        <p:spPr>
          <a:xfrm>
            <a:off x="4284663" y="6524625"/>
            <a:ext cx="530225" cy="18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5pPr>
            <a:lvl6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6pPr>
            <a:lvl7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7pPr>
            <a:lvl8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8pPr>
            <a:lvl9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9pPr>
          </a:lstStyle>
          <a:p>
            <a:pPr algn="ctr"/>
            <a:r>
              <a:rPr lang="en-US" altLang="en-US" sz="1200">
                <a:latin typeface="Times New Roman" pitchFamily="18" charset="0"/>
              </a:rPr>
              <a:t>Slide </a:t>
            </a:r>
            <a:fld id="{4410CC2B-84BD-4D37-8069-A3428E024632}" type="slidenum">
              <a:rPr lang="en-US" altLang="en-US" sz="1200">
                <a:latin typeface="Times New Roman" pitchFamily="18" charset="0"/>
              </a:rPr>
              <a:pPr algn="ctr"/>
              <a:t>24</a:t>
            </a:fld>
            <a:endParaRPr lang="en-US" altLang="en-US" sz="1200">
              <a:latin typeface="Times New Roman" pitchFamily="18" charset="0"/>
            </a:endParaRPr>
          </a:p>
        </p:txBody>
      </p:sp>
      <p:sp>
        <p:nvSpPr>
          <p:cNvPr id="9220" name="テキスト ボックス 2"/>
          <p:cNvSpPr txBox="1">
            <a:spLocks noChangeArrowheads="1"/>
          </p:cNvSpPr>
          <p:nvPr/>
        </p:nvSpPr>
        <p:spPr bwMode="auto">
          <a:xfrm>
            <a:off x="250825" y="1628775"/>
            <a:ext cx="86423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rgbClr val="000000"/>
                </a:solidFill>
                <a:latin typeface="Arial" charset="0"/>
                <a:ea typeface="ＭＳ Ｐゴシック" pitchFamily="34" charset="-128"/>
              </a:defRPr>
            </a:lvl1pPr>
            <a:lvl2pPr>
              <a:defRPr sz="2800">
                <a:solidFill>
                  <a:srgbClr val="000000"/>
                </a:solidFill>
                <a:latin typeface="Arial" charset="0"/>
                <a:ea typeface="ＭＳ Ｐゴシック" pitchFamily="34" charset="-128"/>
              </a:defRPr>
            </a:lvl2pPr>
            <a:lvl3pPr>
              <a:defRPr sz="2400">
                <a:solidFill>
                  <a:srgbClr val="000000"/>
                </a:solidFill>
                <a:latin typeface="Arial" charset="0"/>
                <a:ea typeface="ＭＳ Ｐゴシック" pitchFamily="34" charset="-128"/>
              </a:defRPr>
            </a:lvl3pPr>
            <a:lvl4pPr>
              <a:defRPr sz="2000">
                <a:solidFill>
                  <a:srgbClr val="000000"/>
                </a:solidFill>
                <a:latin typeface="Arial" charset="0"/>
                <a:ea typeface="ＭＳ Ｐゴシック" pitchFamily="34" charset="-128"/>
              </a:defRPr>
            </a:lvl4pPr>
            <a:lvl5pPr>
              <a:defRPr sz="2000">
                <a:solidFill>
                  <a:srgbClr val="000000"/>
                </a:solidFill>
                <a:latin typeface="Arial" charset="0"/>
                <a:ea typeface="ＭＳ Ｐゴシック" pitchFamily="34" charset="-128"/>
              </a:defRPr>
            </a:lvl5pPr>
            <a:lvl6pPr>
              <a:buFont typeface="Times New Roman" pitchFamily="18" charset="0"/>
              <a:defRPr sz="2000">
                <a:solidFill>
                  <a:srgbClr val="000000"/>
                </a:solidFill>
                <a:latin typeface="Arial" charset="0"/>
                <a:ea typeface="ＭＳ Ｐゴシック" pitchFamily="34" charset="-128"/>
              </a:defRPr>
            </a:lvl6pPr>
            <a:lvl7pPr>
              <a:buFont typeface="Times New Roman" pitchFamily="18" charset="0"/>
              <a:defRPr sz="2000">
                <a:solidFill>
                  <a:srgbClr val="000000"/>
                </a:solidFill>
                <a:latin typeface="Arial" charset="0"/>
                <a:ea typeface="ＭＳ Ｐゴシック" pitchFamily="34" charset="-128"/>
              </a:defRPr>
            </a:lvl7pPr>
            <a:lvl8pPr>
              <a:buFont typeface="Times New Roman" pitchFamily="18" charset="0"/>
              <a:defRPr sz="2000">
                <a:solidFill>
                  <a:srgbClr val="000000"/>
                </a:solidFill>
                <a:latin typeface="Arial" charset="0"/>
                <a:ea typeface="ＭＳ Ｐゴシック" pitchFamily="34" charset="-128"/>
              </a:defRPr>
            </a:lvl8pPr>
            <a:lvl9pPr>
              <a:buFont typeface="Times New Roman" pitchFamily="18" charset="0"/>
              <a:defRPr sz="2000">
                <a:solidFill>
                  <a:srgbClr val="000000"/>
                </a:solidFill>
                <a:latin typeface="Arial" charset="0"/>
                <a:ea typeface="ＭＳ Ｐゴシック" pitchFamily="34" charset="-128"/>
              </a:defRPr>
            </a:lvl9pPr>
          </a:lstStyle>
          <a:p>
            <a:pPr eaLnBrk="1" hangingPunct="1">
              <a:buClr>
                <a:srgbClr val="000000"/>
              </a:buClr>
              <a:buSzPct val="100000"/>
              <a:buFont typeface="Arial" charset="0"/>
              <a:buChar char="•"/>
            </a:pPr>
            <a:r>
              <a:rPr kumimoji="1" lang="en-US" altLang="ja-JP">
                <a:solidFill>
                  <a:schemeClr val="tx1"/>
                </a:solidFill>
                <a:latin typeface="Times New Roman" pitchFamily="18" charset="0"/>
              </a:rPr>
              <a:t>Formed BRC for Sponsor Ballot 2</a:t>
            </a:r>
            <a:r>
              <a:rPr kumimoji="1" lang="en-US" altLang="ja-JP" baseline="30000">
                <a:solidFill>
                  <a:schemeClr val="tx1"/>
                </a:solidFill>
                <a:latin typeface="Times New Roman" pitchFamily="18" charset="0"/>
              </a:rPr>
              <a:t>nd</a:t>
            </a:r>
            <a:r>
              <a:rPr kumimoji="1" lang="en-US" altLang="ja-JP">
                <a:solidFill>
                  <a:schemeClr val="tx1"/>
                </a:solidFill>
                <a:latin typeface="Times New Roman" pitchFamily="18" charset="0"/>
              </a:rPr>
              <a:t> re-circulation </a:t>
            </a:r>
          </a:p>
          <a:p>
            <a:pPr eaLnBrk="1" hangingPunct="1">
              <a:buClr>
                <a:srgbClr val="000000"/>
              </a:buClr>
              <a:buSzPct val="100000"/>
              <a:buFont typeface="Arial" charset="0"/>
              <a:buChar char="•"/>
            </a:pPr>
            <a:r>
              <a:rPr kumimoji="1" lang="en-US" altLang="ja-JP">
                <a:solidFill>
                  <a:schemeClr val="tx1"/>
                </a:solidFill>
                <a:latin typeface="Times New Roman" pitchFamily="18" charset="0"/>
              </a:rPr>
              <a:t>Reviewed our timeline</a:t>
            </a:r>
          </a:p>
          <a:p>
            <a:pPr eaLnBrk="1" hangingPunct="1">
              <a:buClr>
                <a:srgbClr val="000000"/>
              </a:buClr>
              <a:buSzPct val="100000"/>
              <a:buFont typeface="Arial" charset="0"/>
              <a:buChar char="•"/>
            </a:pPr>
            <a:r>
              <a:rPr kumimoji="1" lang="en-US" altLang="ja-JP">
                <a:solidFill>
                  <a:schemeClr val="tx1"/>
                </a:solidFill>
                <a:latin typeface="Times New Roman" pitchFamily="18" charset="0"/>
              </a:rPr>
              <a:t>Scheduled BRC conferences</a:t>
            </a:r>
          </a:p>
          <a:p>
            <a:pPr eaLnBrk="1" hangingPunct="1">
              <a:buClr>
                <a:srgbClr val="000000"/>
              </a:buClr>
              <a:buSzPct val="100000"/>
              <a:buFont typeface="Arial" charset="0"/>
              <a:buChar char="•"/>
            </a:pPr>
            <a:r>
              <a:rPr kumimoji="1" lang="en-US" altLang="ja-JP">
                <a:solidFill>
                  <a:schemeClr val="tx1"/>
                </a:solidFill>
                <a:latin typeface="Times New Roman" pitchFamily="18" charset="0"/>
              </a:rPr>
              <a:t>Confirm the final upgrade works and SB 2</a:t>
            </a:r>
            <a:r>
              <a:rPr kumimoji="1" lang="en-US" altLang="ja-JP" baseline="30000">
                <a:solidFill>
                  <a:schemeClr val="tx1"/>
                </a:solidFill>
                <a:latin typeface="Times New Roman" pitchFamily="18" charset="0"/>
              </a:rPr>
              <a:t>nd</a:t>
            </a:r>
            <a:r>
              <a:rPr kumimoji="1" lang="en-US" altLang="ja-JP">
                <a:solidFill>
                  <a:schemeClr val="tx1"/>
                </a:solidFill>
                <a:latin typeface="Times New Roman" pitchFamily="18" charset="0"/>
              </a:rPr>
              <a:t>  re-circulation </a:t>
            </a:r>
            <a:endParaRPr kumimoji="1" lang="ja-JP" altLang="en-US">
              <a:solidFill>
                <a:schemeClr val="tx1"/>
              </a:solidFill>
              <a:latin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Liang Li, Vinno Technologies</a:t>
            </a:r>
            <a:endParaRPr lang="en-US"/>
          </a:p>
        </p:txBody>
      </p:sp>
    </p:spTree>
    <p:extLst>
      <p:ext uri="{BB962C8B-B14F-4D97-AF65-F5344CB8AC3E}">
        <p14:creationId xmlns:p14="http://schemas.microsoft.com/office/powerpoint/2010/main" val="2969667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0"/>
            <a:ext cx="7772400" cy="762000"/>
          </a:xfrm>
        </p:spPr>
        <p:txBody>
          <a:bodyPr/>
          <a:lstStyle/>
          <a:p>
            <a:r>
              <a:rPr lang="en-US" altLang="en-US" smtClean="0">
                <a:latin typeface="Times New Roman" pitchFamily="18" charset="0"/>
                <a:ea typeface="ＭＳ Ｐゴシック" pitchFamily="34" charset="-128"/>
                <a:cs typeface="Times New Roman" pitchFamily="18" charset="0"/>
              </a:rPr>
              <a:t>Meeting Accomplishments</a:t>
            </a:r>
          </a:p>
        </p:txBody>
      </p:sp>
      <p:sp>
        <p:nvSpPr>
          <p:cNvPr id="10243" name="Slide Number Placeholder 8"/>
          <p:cNvSpPr>
            <a:spLocks noGrp="1"/>
          </p:cNvSpPr>
          <p:nvPr>
            <p:ph type="sldNum" sz="quarter" idx="10"/>
          </p:nvPr>
        </p:nvSpPr>
        <p:spPr>
          <a:xfrm>
            <a:off x="4284663" y="6524625"/>
            <a:ext cx="530225" cy="18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5pPr>
            <a:lvl6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6pPr>
            <a:lvl7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7pPr>
            <a:lvl8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8pPr>
            <a:lvl9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9pPr>
          </a:lstStyle>
          <a:p>
            <a:pPr algn="ctr"/>
            <a:r>
              <a:rPr lang="en-US" altLang="en-US" sz="1200">
                <a:latin typeface="Times New Roman" pitchFamily="18" charset="0"/>
              </a:rPr>
              <a:t>Slide </a:t>
            </a:r>
            <a:fld id="{D344B623-80E0-4138-8CB1-83D2BD988721}" type="slidenum">
              <a:rPr lang="en-US" altLang="en-US" sz="1200">
                <a:latin typeface="Times New Roman" pitchFamily="18" charset="0"/>
              </a:rPr>
              <a:pPr algn="ctr"/>
              <a:t>25</a:t>
            </a:fld>
            <a:endParaRPr lang="en-US" altLang="en-US" sz="1200">
              <a:latin typeface="Times New Roman" pitchFamily="18" charset="0"/>
            </a:endParaRPr>
          </a:p>
        </p:txBody>
      </p:sp>
      <p:sp>
        <p:nvSpPr>
          <p:cNvPr id="7" name="Title 1"/>
          <p:cNvSpPr txBox="1">
            <a:spLocks/>
          </p:cNvSpPr>
          <p:nvPr/>
        </p:nvSpPr>
        <p:spPr bwMode="auto">
          <a:xfrm>
            <a:off x="228600" y="188912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ctr"/>
          <a:lstStyle>
            <a:lvl1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mj-lt"/>
                <a:ea typeface="ＭＳ Ｐゴシック"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a:defRPr/>
            </a:pPr>
            <a:r>
              <a:rPr lang="en-US" altLang="ja-JP" sz="3200" kern="0" dirty="0" smtClean="0">
                <a:ea typeface="ＭＳ Ｐゴシック" pitchFamily="50" charset="-128"/>
                <a:cs typeface="Times New Roman" pitchFamily="18" charset="0"/>
              </a:rPr>
              <a:t>Motion for 802.15 TG4n</a:t>
            </a:r>
          </a:p>
        </p:txBody>
      </p:sp>
      <p:sp>
        <p:nvSpPr>
          <p:cNvPr id="10245" name="Content Placeholder 2"/>
          <p:cNvSpPr>
            <a:spLocks noGrp="1"/>
          </p:cNvSpPr>
          <p:nvPr>
            <p:ph idx="1"/>
          </p:nvPr>
        </p:nvSpPr>
        <p:spPr>
          <a:xfrm>
            <a:off x="228600" y="2574925"/>
            <a:ext cx="8686800" cy="3733800"/>
          </a:xfrm>
        </p:spPr>
        <p:txBody>
          <a:bodyPr/>
          <a:lstStyle/>
          <a:p>
            <a:r>
              <a:rPr lang="en-US" altLang="en-US" sz="2000" smtClean="0">
                <a:latin typeface="Times New Roman" pitchFamily="18" charset="0"/>
                <a:ea typeface="ＭＳ Ｐゴシック" pitchFamily="34" charset="-128"/>
                <a:cs typeface="Times New Roman" pitchFamily="18" charset="0"/>
              </a:rPr>
              <a:t>Move that 802.15 </a:t>
            </a:r>
            <a:r>
              <a:rPr lang="en-US" altLang="ja-JP" sz="2000" smtClean="0">
                <a:latin typeface="Times New Roman" pitchFamily="18" charset="0"/>
                <a:ea typeface="ＭＳ Ｐゴシック" pitchFamily="34" charset="-128"/>
                <a:cs typeface="Times New Roman" pitchFamily="18" charset="0"/>
              </a:rPr>
              <a:t>TG</a:t>
            </a:r>
            <a:r>
              <a:rPr lang="en-US" altLang="en-US" sz="2000" smtClean="0">
                <a:latin typeface="Times New Roman" pitchFamily="18" charset="0"/>
                <a:ea typeface="ＭＳ Ｐゴシック" pitchFamily="34" charset="-128"/>
                <a:cs typeface="Times New Roman" pitchFamily="18" charset="0"/>
              </a:rPr>
              <a:t> approve the formation of a Ballot Resolution Committee (BRC) for the </a:t>
            </a:r>
            <a:r>
              <a:rPr lang="en-US" altLang="ja-JP" sz="2000" smtClean="0">
                <a:latin typeface="Times New Roman" pitchFamily="18" charset="0"/>
                <a:ea typeface="ＭＳ Ｐゴシック" pitchFamily="34" charset="-128"/>
                <a:cs typeface="Times New Roman" pitchFamily="18" charset="0"/>
              </a:rPr>
              <a:t>Sponsor</a:t>
            </a:r>
            <a:r>
              <a:rPr lang="en-US" altLang="en-US" sz="2000" smtClean="0">
                <a:latin typeface="Times New Roman" pitchFamily="18" charset="0"/>
                <a:ea typeface="ＭＳ Ｐゴシック" pitchFamily="34" charset="-128"/>
                <a:cs typeface="Times New Roman" pitchFamily="18" charset="0"/>
              </a:rPr>
              <a:t> balloting of the 802.15.4n draft standard with the following membership: Arthur Astrin (chair), Liang Li, Shinsuke Hara, WeiXia Zou and Kenichi Mori.  The 802.15.4n BRC is authorized to approve comment resolutions and to approve the start of recirculation ballots of the 802.15.4n draft on behalf of the 802.15 WG. </a:t>
            </a:r>
          </a:p>
          <a:p>
            <a:r>
              <a:rPr lang="en-US" altLang="en-US" sz="2000" smtClean="0">
                <a:latin typeface="Times New Roman" pitchFamily="18" charset="0"/>
                <a:ea typeface="ＭＳ Ｐゴシック" pitchFamily="34" charset="-128"/>
                <a:cs typeface="Times New Roman" pitchFamily="18" charset="0"/>
              </a:rPr>
              <a:t>Moved by:  Kenichi  Mori     Seconded by: Shinsuke Hara</a:t>
            </a:r>
          </a:p>
          <a:p>
            <a:r>
              <a:rPr lang="en-US" altLang="en-US" sz="2000" smtClean="0">
                <a:latin typeface="Times New Roman" pitchFamily="18" charset="0"/>
                <a:ea typeface="ＭＳ Ｐゴシック" pitchFamily="34" charset="-128"/>
                <a:cs typeface="Times New Roman" pitchFamily="18" charset="0"/>
              </a:rPr>
              <a:t>Approved by unanimous consent</a:t>
            </a:r>
          </a:p>
        </p:txBody>
      </p:sp>
      <p:sp>
        <p:nvSpPr>
          <p:cNvPr id="2" name="Date Placeholder 1"/>
          <p:cNvSpPr>
            <a:spLocks noGrp="1"/>
          </p:cNvSpPr>
          <p:nvPr>
            <p:ph type="dt" sz="half" idx="10"/>
          </p:nvPr>
        </p:nvSpPr>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Liang Li, Vinno Technologies</a:t>
            </a:r>
            <a:endParaRPr lang="en-US"/>
          </a:p>
        </p:txBody>
      </p:sp>
    </p:spTree>
    <p:extLst>
      <p:ext uri="{BB962C8B-B14F-4D97-AF65-F5344CB8AC3E}">
        <p14:creationId xmlns:p14="http://schemas.microsoft.com/office/powerpoint/2010/main" val="1303444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Times New Roman" pitchFamily="18" charset="0"/>
                <a:ea typeface="ＭＳ Ｐゴシック" pitchFamily="34" charset="-128"/>
                <a:cs typeface="Times New Roman" pitchFamily="18" charset="0"/>
              </a:rPr>
              <a:t>BRC Teleconferences</a:t>
            </a:r>
          </a:p>
        </p:txBody>
      </p:sp>
      <p:sp>
        <p:nvSpPr>
          <p:cNvPr id="11267" name="Slide Number Placeholder 2"/>
          <p:cNvSpPr>
            <a:spLocks noGrp="1"/>
          </p:cNvSpPr>
          <p:nvPr>
            <p:ph type="sldNum" sz="quarter" idx="10"/>
          </p:nvPr>
        </p:nvSpPr>
        <p:spPr>
          <a:xfrm>
            <a:off x="4284663"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5pPr>
            <a:lvl6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6pPr>
            <a:lvl7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7pPr>
            <a:lvl8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8pPr>
            <a:lvl9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9pPr>
          </a:lstStyle>
          <a:p>
            <a:pPr algn="ctr"/>
            <a:r>
              <a:rPr lang="en-US" altLang="en-US" sz="1200">
                <a:latin typeface="Times New Roman" pitchFamily="18" charset="0"/>
              </a:rPr>
              <a:t>Slide </a:t>
            </a:r>
            <a:fld id="{CDD7E344-0B14-4681-B618-3DEAE764BE19}" type="slidenum">
              <a:rPr lang="en-US" altLang="en-US" sz="1200">
                <a:latin typeface="Times New Roman" pitchFamily="18" charset="0"/>
              </a:rPr>
              <a:pPr algn="ctr"/>
              <a:t>26</a:t>
            </a:fld>
            <a:endParaRPr lang="en-US" altLang="en-US" sz="1200">
              <a:latin typeface="Times New Roman" pitchFamily="18" charset="0"/>
            </a:endParaRPr>
          </a:p>
        </p:txBody>
      </p:sp>
      <p:sp>
        <p:nvSpPr>
          <p:cNvPr id="11268" name="TextBox 3"/>
          <p:cNvSpPr txBox="1">
            <a:spLocks noChangeArrowheads="1"/>
          </p:cNvSpPr>
          <p:nvPr/>
        </p:nvSpPr>
        <p:spPr bwMode="auto">
          <a:xfrm>
            <a:off x="250825" y="1989138"/>
            <a:ext cx="86423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sz="3200">
                <a:solidFill>
                  <a:srgbClr val="000000"/>
                </a:solidFill>
                <a:latin typeface="Arial" charset="0"/>
                <a:ea typeface="ＭＳ Ｐゴシック" pitchFamily="34" charset="-128"/>
              </a:defRPr>
            </a:lvl1pPr>
            <a:lvl2pP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sz="2800">
                <a:solidFill>
                  <a:srgbClr val="000000"/>
                </a:solidFill>
                <a:latin typeface="Arial" charset="0"/>
                <a:ea typeface="ＭＳ Ｐゴシック" pitchFamily="34" charset="-128"/>
              </a:defRPr>
            </a:lvl2pPr>
            <a:lvl3pP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sz="2400">
                <a:solidFill>
                  <a:srgbClr val="000000"/>
                </a:solidFill>
                <a:latin typeface="Arial" charset="0"/>
                <a:ea typeface="ＭＳ Ｐゴシック" pitchFamily="34" charset="-128"/>
              </a:defRPr>
            </a:lvl3pPr>
            <a:lvl4pP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sz="2000">
                <a:solidFill>
                  <a:srgbClr val="000000"/>
                </a:solidFill>
                <a:latin typeface="Arial" charset="0"/>
                <a:ea typeface="ＭＳ Ｐゴシック" pitchFamily="34" charset="-128"/>
              </a:defRPr>
            </a:lvl4pPr>
            <a:lvl5pP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sz="2000">
                <a:solidFill>
                  <a:srgbClr val="000000"/>
                </a:solidFill>
                <a:latin typeface="Arial" charset="0"/>
                <a:ea typeface="ＭＳ Ｐゴシック" pitchFamily="34" charset="-128"/>
              </a:defRPr>
            </a:lvl5pPr>
            <a:lvl6pPr>
              <a:buFont typeface="Times New Roman" pitchFamily="18" charset="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sz="2000">
                <a:solidFill>
                  <a:srgbClr val="000000"/>
                </a:solidFill>
                <a:latin typeface="Arial" charset="0"/>
                <a:ea typeface="ＭＳ Ｐゴシック" pitchFamily="34" charset="-128"/>
              </a:defRPr>
            </a:lvl6pPr>
            <a:lvl7pPr>
              <a:buFont typeface="Times New Roman" pitchFamily="18" charset="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sz="2000">
                <a:solidFill>
                  <a:srgbClr val="000000"/>
                </a:solidFill>
                <a:latin typeface="Arial" charset="0"/>
                <a:ea typeface="ＭＳ Ｐゴシック" pitchFamily="34" charset="-128"/>
              </a:defRPr>
            </a:lvl7pPr>
            <a:lvl8pPr>
              <a:buFont typeface="Times New Roman" pitchFamily="18" charset="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sz="2000">
                <a:solidFill>
                  <a:srgbClr val="000000"/>
                </a:solidFill>
                <a:latin typeface="Arial" charset="0"/>
                <a:ea typeface="ＭＳ Ｐゴシック" pitchFamily="34" charset="-128"/>
              </a:defRPr>
            </a:lvl8pPr>
            <a:lvl9pPr>
              <a:buFont typeface="Times New Roman" pitchFamily="18" charset="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sz="2000">
                <a:solidFill>
                  <a:srgbClr val="000000"/>
                </a:solidFill>
                <a:latin typeface="Arial" charset="0"/>
                <a:ea typeface="ＭＳ Ｐゴシック" pitchFamily="34" charset="-128"/>
              </a:defRPr>
            </a:lvl9pPr>
          </a:lstStyle>
          <a:p>
            <a:pPr algn="ctr" eaLnBrk="1" hangingPunct="1">
              <a:buClr>
                <a:srgbClr val="FF0000"/>
              </a:buClr>
              <a:buSzPct val="100000"/>
              <a:buFont typeface="Arial" charset="0"/>
              <a:buNone/>
            </a:pPr>
            <a:r>
              <a:rPr lang="en-US" altLang="en-US" sz="2800">
                <a:latin typeface="Times New Roman" pitchFamily="18" charset="0"/>
              </a:rPr>
              <a:t>The following schedule was approved by TG4n.</a:t>
            </a:r>
          </a:p>
          <a:p>
            <a:pPr algn="ctr" eaLnBrk="1" hangingPunct="1">
              <a:buClr>
                <a:srgbClr val="FF0000"/>
              </a:buClr>
              <a:buSzPct val="100000"/>
              <a:buFont typeface="Arial" charset="0"/>
              <a:buNone/>
            </a:pPr>
            <a:endParaRPr lang="en-US" altLang="en-US" sz="2800">
              <a:latin typeface="Times New Roman" pitchFamily="18" charset="0"/>
            </a:endParaRPr>
          </a:p>
          <a:p>
            <a:pPr algn="ctr" eaLnBrk="1" hangingPunct="1">
              <a:buClr>
                <a:srgbClr val="FF0000"/>
              </a:buClr>
              <a:buSzPct val="100000"/>
              <a:buFont typeface="Arial" charset="0"/>
              <a:buNone/>
            </a:pPr>
            <a:endParaRPr lang="en-US" altLang="en-US" sz="2800">
              <a:latin typeface="Times New Roman" pitchFamily="18" charset="0"/>
            </a:endParaRPr>
          </a:p>
          <a:p>
            <a:pPr algn="ctr" eaLnBrk="1" hangingPunct="1">
              <a:buClr>
                <a:srgbClr val="FF0000"/>
              </a:buClr>
              <a:buSzPct val="100000"/>
              <a:buFont typeface="Arial" charset="0"/>
              <a:buNone/>
            </a:pPr>
            <a:r>
              <a:rPr lang="en-US" altLang="en-US" sz="2800">
                <a:latin typeface="Times New Roman" pitchFamily="18" charset="0"/>
              </a:rPr>
              <a:t>Every Thursday, at 9:00 PM PST</a:t>
            </a:r>
          </a:p>
        </p:txBody>
      </p:sp>
      <p:sp>
        <p:nvSpPr>
          <p:cNvPr id="2" name="Date Placeholder 1"/>
          <p:cNvSpPr>
            <a:spLocks noGrp="1"/>
          </p:cNvSpPr>
          <p:nvPr>
            <p:ph type="dt" sz="half" idx="10"/>
          </p:nvPr>
        </p:nvSpPr>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Liang Li, Vinno Technologies</a:t>
            </a:r>
            <a:endParaRPr lang="en-US"/>
          </a:p>
        </p:txBody>
      </p:sp>
    </p:spTree>
    <p:extLst>
      <p:ext uri="{BB962C8B-B14F-4D97-AF65-F5344CB8AC3E}">
        <p14:creationId xmlns:p14="http://schemas.microsoft.com/office/powerpoint/2010/main" val="4125001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762000" y="838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ctr"/>
          <a:lstStyle/>
          <a:p>
            <a:pPr algn="ctr">
              <a:buClr>
                <a:srgbClr val="000000"/>
              </a:buClr>
              <a:buSzPct val="100000"/>
              <a:buFont typeface="Times New Roman" pitchFamily="18" charset="0"/>
              <a:buNone/>
            </a:pPr>
            <a:r>
              <a:rPr lang="en-US" altLang="en-US" sz="4000">
                <a:solidFill>
                  <a:srgbClr val="000000"/>
                </a:solidFill>
                <a:cs typeface="Times New Roman" pitchFamily="18" charset="0"/>
              </a:rPr>
              <a:t>Next Steps</a:t>
            </a:r>
          </a:p>
        </p:txBody>
      </p:sp>
      <p:sp>
        <p:nvSpPr>
          <p:cNvPr id="12291" name="Slide Number Placeholder 5"/>
          <p:cNvSpPr>
            <a:spLocks noGrp="1"/>
          </p:cNvSpPr>
          <p:nvPr>
            <p:ph type="sldNum" sz="quarter" idx="10"/>
          </p:nvPr>
        </p:nvSpPr>
        <p:spPr>
          <a:xfrm>
            <a:off x="4211638" y="6524625"/>
            <a:ext cx="730250" cy="217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5pPr>
            <a:lvl6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6pPr>
            <a:lvl7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7pPr>
            <a:lvl8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8pPr>
            <a:lvl9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9pPr>
          </a:lstStyle>
          <a:p>
            <a:pPr algn="ctr"/>
            <a:r>
              <a:rPr lang="en-US" altLang="en-US" sz="1200">
                <a:latin typeface="Times New Roman" pitchFamily="18" charset="0"/>
              </a:rPr>
              <a:t>Slide </a:t>
            </a:r>
            <a:fld id="{578A08FC-6AFE-4867-943C-73A312F97153}" type="slidenum">
              <a:rPr lang="en-US" altLang="en-US" sz="1200">
                <a:latin typeface="Times New Roman" pitchFamily="18" charset="0"/>
              </a:rPr>
              <a:pPr algn="ctr"/>
              <a:t>27</a:t>
            </a:fld>
            <a:endParaRPr lang="en-US" altLang="en-US" sz="1200">
              <a:latin typeface="Times New Roman" pitchFamily="18" charset="0"/>
            </a:endParaRPr>
          </a:p>
        </p:txBody>
      </p:sp>
      <p:sp>
        <p:nvSpPr>
          <p:cNvPr id="12292" name="Rectangle 4"/>
          <p:cNvSpPr>
            <a:spLocks noChangeArrowheads="1"/>
          </p:cNvSpPr>
          <p:nvPr/>
        </p:nvSpPr>
        <p:spPr bwMode="auto">
          <a:xfrm>
            <a:off x="250825" y="1916113"/>
            <a:ext cx="85693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525463" indent="-525463" eaLnBrk="1" hangingPunct="1">
              <a:lnSpc>
                <a:spcPct val="150000"/>
              </a:lnSpc>
              <a:buClr>
                <a:srgbClr val="FF0000"/>
              </a:buClr>
              <a:buSzPct val="100000"/>
              <a:buFont typeface="Arial" charset="0"/>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r>
              <a:rPr lang="en-GB" altLang="en-US" sz="2400">
                <a:solidFill>
                  <a:srgbClr val="000000"/>
                </a:solidFill>
              </a:rPr>
              <a:t>Upgrade the P802.15.4n standard draft based D5P802.15.4-2015</a:t>
            </a:r>
          </a:p>
          <a:p>
            <a:pPr marL="525463" indent="-525463" eaLnBrk="1" hangingPunct="1">
              <a:lnSpc>
                <a:spcPct val="150000"/>
              </a:lnSpc>
              <a:buClr>
                <a:srgbClr val="FF0000"/>
              </a:buClr>
              <a:buSzPct val="100000"/>
              <a:buFont typeface="Arial" charset="0"/>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r>
              <a:rPr lang="en-GB" altLang="en-US" sz="2400">
                <a:solidFill>
                  <a:srgbClr val="000000"/>
                </a:solidFill>
              </a:rPr>
              <a:t>BRC reviews the upgrade. </a:t>
            </a:r>
          </a:p>
          <a:p>
            <a:pPr marL="525463" indent="-525463" eaLnBrk="1" hangingPunct="1">
              <a:lnSpc>
                <a:spcPct val="150000"/>
              </a:lnSpc>
              <a:buClr>
                <a:srgbClr val="FF0000"/>
              </a:buClr>
              <a:buSzPct val="100000"/>
              <a:buFont typeface="Arial" charset="0"/>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r>
              <a:rPr lang="en-GB" altLang="en-US" sz="2400">
                <a:solidFill>
                  <a:srgbClr val="000000"/>
                </a:solidFill>
              </a:rPr>
              <a:t>BRC moves a motion for SB 2</a:t>
            </a:r>
            <a:r>
              <a:rPr lang="en-GB" altLang="en-US" sz="2400" baseline="30000">
                <a:solidFill>
                  <a:srgbClr val="000000"/>
                </a:solidFill>
              </a:rPr>
              <a:t>nd</a:t>
            </a:r>
            <a:r>
              <a:rPr lang="en-GB" altLang="en-US" sz="2400">
                <a:solidFill>
                  <a:srgbClr val="000000"/>
                </a:solidFill>
              </a:rPr>
              <a:t> re-circulation  </a:t>
            </a:r>
          </a:p>
          <a:p>
            <a:pPr marL="525463" indent="-525463" eaLnBrk="1" hangingPunct="1">
              <a:lnSpc>
                <a:spcPct val="150000"/>
              </a:lnSpc>
              <a:buClr>
                <a:srgbClr val="FF0000"/>
              </a:buClr>
              <a:buSzPct val="100000"/>
              <a:buFont typeface="Arial" charset="0"/>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r>
              <a:rPr lang="en-US" altLang="en-US" sz="2400">
                <a:solidFill>
                  <a:schemeClr val="tx1"/>
                </a:solidFill>
              </a:rPr>
              <a:t>Request  approval from the EC to submit the P802.15.4n draft amendment to NesCom in Nov. conference</a:t>
            </a:r>
            <a:endParaRPr lang="en-GB" altLang="en-US" sz="2400">
              <a:solidFill>
                <a:schemeClr val="tx1"/>
              </a:solidFill>
            </a:endParaRPr>
          </a:p>
          <a:p>
            <a:pPr marL="525463" indent="-525463" eaLnBrk="1" hangingPunct="1">
              <a:lnSpc>
                <a:spcPct val="150000"/>
              </a:lnSpc>
              <a:buClr>
                <a:srgbClr val="FF0000"/>
              </a:buClr>
              <a:buSzPct val="100000"/>
              <a:buFont typeface="Arial" charset="0"/>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endParaRPr lang="en-GB" altLang="en-US" sz="2400">
              <a:solidFill>
                <a:srgbClr val="000000"/>
              </a:solidFill>
            </a:endParaRPr>
          </a:p>
        </p:txBody>
      </p:sp>
      <p:sp>
        <p:nvSpPr>
          <p:cNvPr id="2" name="Date Placeholder 1"/>
          <p:cNvSpPr>
            <a:spLocks noGrp="1"/>
          </p:cNvSpPr>
          <p:nvPr>
            <p:ph type="dt" sz="half" idx="10"/>
          </p:nvPr>
        </p:nvSpPr>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Liang Li, Vinno Technologies</a:t>
            </a:r>
            <a:endParaRPr lang="en-US"/>
          </a:p>
        </p:txBody>
      </p:sp>
    </p:spTree>
    <p:extLst>
      <p:ext uri="{BB962C8B-B14F-4D97-AF65-F5344CB8AC3E}">
        <p14:creationId xmlns:p14="http://schemas.microsoft.com/office/powerpoint/2010/main" val="11468037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0825" y="633413"/>
            <a:ext cx="8642350" cy="1066800"/>
          </a:xfrm>
        </p:spPr>
        <p:txBody>
          <a:bodyPr/>
          <a:lstStyle/>
          <a:p>
            <a:r>
              <a:rPr lang="en-US" altLang="ja-JP" sz="3600" smtClean="0">
                <a:latin typeface="Times New Roman" pitchFamily="18" charset="0"/>
                <a:ea typeface="ＭＳ Ｐゴシック" pitchFamily="34" charset="-128"/>
                <a:cs typeface="Times New Roman" pitchFamily="18" charset="0"/>
              </a:rPr>
              <a:t>Motion for 802.15 WG</a:t>
            </a:r>
          </a:p>
        </p:txBody>
      </p:sp>
      <p:sp>
        <p:nvSpPr>
          <p:cNvPr id="14339" name="Slide Number Placeholder 5"/>
          <p:cNvSpPr>
            <a:spLocks noGrp="1"/>
          </p:cNvSpPr>
          <p:nvPr>
            <p:ph type="sldNum" sz="quarter" idx="10"/>
          </p:nvPr>
        </p:nvSpPr>
        <p:spPr>
          <a:xfrm>
            <a:off x="4344988" y="6475413"/>
            <a:ext cx="530225" cy="18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5pPr>
            <a:lvl6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6pPr>
            <a:lvl7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7pPr>
            <a:lvl8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8pPr>
            <a:lvl9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9pPr>
          </a:lstStyle>
          <a:p>
            <a:r>
              <a:rPr lang="en-US" altLang="ja-JP" sz="1200">
                <a:latin typeface="Times New Roman" pitchFamily="18" charset="0"/>
              </a:rPr>
              <a:t>Slide </a:t>
            </a:r>
            <a:fld id="{187D679B-A196-47AB-A5BE-DA3177AA9776}" type="slidenum">
              <a:rPr lang="en-US" altLang="ja-JP" sz="1200">
                <a:latin typeface="Times New Roman" pitchFamily="18" charset="0"/>
              </a:rPr>
              <a:pPr/>
              <a:t>28</a:t>
            </a:fld>
            <a:endParaRPr lang="en-US" altLang="ja-JP" sz="1200">
              <a:latin typeface="Times New Roman" pitchFamily="18" charset="0"/>
            </a:endParaRPr>
          </a:p>
        </p:txBody>
      </p:sp>
      <p:sp>
        <p:nvSpPr>
          <p:cNvPr id="6" name="Content Placeholder 2"/>
          <p:cNvSpPr>
            <a:spLocks noGrp="1"/>
          </p:cNvSpPr>
          <p:nvPr>
            <p:ph idx="1"/>
          </p:nvPr>
        </p:nvSpPr>
        <p:spPr>
          <a:xfrm>
            <a:off x="228600" y="1700213"/>
            <a:ext cx="8686800" cy="3733800"/>
          </a:xfrm>
        </p:spPr>
        <p:txBody>
          <a:bodyPr/>
          <a:lstStyle/>
          <a:p>
            <a:pPr marL="0" indent="0">
              <a:defRPr/>
            </a:pPr>
            <a:r>
              <a:rPr lang="en-US" altLang="en-US" sz="2000" dirty="0" smtClean="0">
                <a:latin typeface="Times New Roman" pitchFamily="18" charset="0"/>
                <a:ea typeface="ＭＳ Ｐゴシック" pitchFamily="50" charset="-128"/>
                <a:cs typeface="Times New Roman" pitchFamily="18" charset="0"/>
              </a:rPr>
              <a:t>Move that 802.15 WG approve the formation of a Ballot Resolution Committee (BRC) for the </a:t>
            </a:r>
            <a:r>
              <a:rPr lang="en-US" altLang="ja-JP" sz="2000" dirty="0" smtClean="0">
                <a:latin typeface="Times New Roman" pitchFamily="18" charset="0"/>
                <a:ea typeface="ＭＳ Ｐゴシック" pitchFamily="50" charset="-128"/>
                <a:cs typeface="Times New Roman" pitchFamily="18" charset="0"/>
              </a:rPr>
              <a:t>Sponsor</a:t>
            </a:r>
            <a:r>
              <a:rPr lang="en-US" altLang="en-US" sz="2000" dirty="0" smtClean="0">
                <a:latin typeface="Times New Roman" pitchFamily="18" charset="0"/>
                <a:ea typeface="ＭＳ Ｐゴシック" pitchFamily="50" charset="-128"/>
                <a:cs typeface="Times New Roman" pitchFamily="18" charset="0"/>
              </a:rPr>
              <a:t> balloting of the 802.15.4n draft standard with the following membership: Arthur </a:t>
            </a:r>
            <a:r>
              <a:rPr lang="en-US" altLang="en-US" sz="2000" dirty="0" err="1" smtClean="0">
                <a:latin typeface="Times New Roman" pitchFamily="18" charset="0"/>
                <a:ea typeface="ＭＳ Ｐゴシック" pitchFamily="50" charset="-128"/>
                <a:cs typeface="Times New Roman" pitchFamily="18" charset="0"/>
              </a:rPr>
              <a:t>Astrin</a:t>
            </a:r>
            <a:r>
              <a:rPr lang="en-US" altLang="en-US" sz="2000" dirty="0" smtClean="0">
                <a:latin typeface="Times New Roman" pitchFamily="18" charset="0"/>
                <a:ea typeface="ＭＳ Ｐゴシック" pitchFamily="50" charset="-128"/>
                <a:cs typeface="Times New Roman" pitchFamily="18" charset="0"/>
              </a:rPr>
              <a:t> (chair), Liang Li, </a:t>
            </a:r>
            <a:r>
              <a:rPr lang="en-US" altLang="en-US" sz="2000" dirty="0" err="1" smtClean="0">
                <a:latin typeface="Times New Roman" pitchFamily="18" charset="0"/>
                <a:ea typeface="ＭＳ Ｐゴシック" pitchFamily="50" charset="-128"/>
                <a:cs typeface="Times New Roman" pitchFamily="18" charset="0"/>
              </a:rPr>
              <a:t>Shinsuke</a:t>
            </a:r>
            <a:r>
              <a:rPr lang="en-US" altLang="en-US" sz="2000" dirty="0" smtClean="0">
                <a:latin typeface="Times New Roman" pitchFamily="18" charset="0"/>
                <a:ea typeface="ＭＳ Ｐゴシック" pitchFamily="50" charset="-128"/>
                <a:cs typeface="Times New Roman" pitchFamily="18" charset="0"/>
              </a:rPr>
              <a:t> Hara, </a:t>
            </a:r>
            <a:r>
              <a:rPr lang="en-US" altLang="en-US" sz="2000" dirty="0" err="1" smtClean="0">
                <a:latin typeface="Times New Roman" pitchFamily="18" charset="0"/>
                <a:ea typeface="ＭＳ Ｐゴシック" pitchFamily="50" charset="-128"/>
                <a:cs typeface="Times New Roman" pitchFamily="18" charset="0"/>
              </a:rPr>
              <a:t>WeiXia</a:t>
            </a:r>
            <a:r>
              <a:rPr lang="en-US" altLang="en-US" sz="2000" dirty="0" smtClean="0">
                <a:latin typeface="Times New Roman" pitchFamily="18" charset="0"/>
                <a:ea typeface="ＭＳ Ｐゴシック" pitchFamily="50" charset="-128"/>
                <a:cs typeface="Times New Roman" pitchFamily="18" charset="0"/>
              </a:rPr>
              <a:t> Zou and Kenichi Mori.  The 802.15.4n BRC is authorized to approve comment resolutions and to approve the start of recirculation ballots of the 802.15.4n draft on behalf of the 802.15 WG. </a:t>
            </a:r>
          </a:p>
          <a:p>
            <a:pPr>
              <a:defRPr/>
            </a:pPr>
            <a:r>
              <a:rPr lang="en-US" altLang="en-US" sz="2000" dirty="0" smtClean="0">
                <a:latin typeface="Times New Roman" pitchFamily="18" charset="0"/>
                <a:ea typeface="ＭＳ Ｐゴシック" pitchFamily="50" charset="-128"/>
                <a:cs typeface="Times New Roman" pitchFamily="18" charset="0"/>
              </a:rPr>
              <a:t>Moved by:   </a:t>
            </a:r>
            <a:r>
              <a:rPr lang="en-US" altLang="en-US" sz="2000" dirty="0" smtClean="0">
                <a:solidFill>
                  <a:schemeClr val="tx1"/>
                </a:solidFill>
                <a:latin typeface="Times New Roman" pitchFamily="18" charset="0"/>
                <a:ea typeface="ＭＳ Ｐゴシック" pitchFamily="50" charset="-128"/>
                <a:cs typeface="Times New Roman" pitchFamily="18" charset="0"/>
              </a:rPr>
              <a:t>Liang Li               Seconded by:</a:t>
            </a:r>
            <a:r>
              <a:rPr lang="ja-JP" altLang="en-US" sz="2000" dirty="0" smtClean="0">
                <a:solidFill>
                  <a:schemeClr val="tx1"/>
                </a:solidFill>
                <a:latin typeface="Times New Roman" pitchFamily="18" charset="0"/>
                <a:ea typeface="ＭＳ Ｐゴシック" pitchFamily="50" charset="-128"/>
                <a:cs typeface="Times New Roman" pitchFamily="18" charset="0"/>
              </a:rPr>
              <a:t>　</a:t>
            </a:r>
            <a:r>
              <a:rPr lang="en-US" altLang="ja-JP" sz="2000" dirty="0" smtClean="0">
                <a:solidFill>
                  <a:schemeClr val="tx1"/>
                </a:solidFill>
                <a:latin typeface="Times New Roman" pitchFamily="18" charset="0"/>
                <a:ea typeface="ＭＳ Ｐゴシック" pitchFamily="50" charset="-128"/>
                <a:cs typeface="Times New Roman" pitchFamily="18" charset="0"/>
              </a:rPr>
              <a:t>Powell Clinton</a:t>
            </a:r>
            <a:endParaRPr lang="en-US" altLang="en-US" sz="2000" dirty="0" smtClean="0">
              <a:solidFill>
                <a:schemeClr val="tx1"/>
              </a:solidFill>
              <a:latin typeface="Times New Roman" pitchFamily="18" charset="0"/>
              <a:ea typeface="ＭＳ Ｐゴシック" pitchFamily="50" charset="-128"/>
              <a:cs typeface="Times New Roman" pitchFamily="18" charset="0"/>
            </a:endParaRPr>
          </a:p>
          <a:p>
            <a:pPr>
              <a:defRPr/>
            </a:pPr>
            <a:endParaRPr lang="en-US" altLang="en-US" sz="2000" dirty="0">
              <a:solidFill>
                <a:schemeClr val="tx1"/>
              </a:solidFill>
              <a:latin typeface="Times New Roman" pitchFamily="18" charset="0"/>
              <a:ea typeface="ＭＳ Ｐゴシック" pitchFamily="50" charset="-128"/>
              <a:cs typeface="Times New Roman" pitchFamily="18" charset="0"/>
            </a:endParaRPr>
          </a:p>
          <a:p>
            <a:pPr>
              <a:defRPr/>
            </a:pPr>
            <a:r>
              <a:rPr lang="en-US" altLang="en-US" sz="2000" dirty="0" smtClean="0">
                <a:latin typeface="Times New Roman" pitchFamily="18" charset="0"/>
                <a:ea typeface="ＭＳ Ｐゴシック" pitchFamily="50" charset="-128"/>
                <a:cs typeface="Times New Roman" pitchFamily="18" charset="0"/>
              </a:rPr>
              <a:t>Approved by unanimous consent</a:t>
            </a:r>
          </a:p>
        </p:txBody>
      </p:sp>
      <p:sp>
        <p:nvSpPr>
          <p:cNvPr id="2" name="Date Placeholder 1"/>
          <p:cNvSpPr>
            <a:spLocks noGrp="1"/>
          </p:cNvSpPr>
          <p:nvPr>
            <p:ph type="dt" sz="half" idx="10"/>
          </p:nvPr>
        </p:nvSpPr>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Liang Li, Vinno Technologies</a:t>
            </a:r>
            <a:endParaRPr lang="en-US"/>
          </a:p>
        </p:txBody>
      </p:sp>
    </p:spTree>
    <p:extLst>
      <p:ext uri="{BB962C8B-B14F-4D97-AF65-F5344CB8AC3E}">
        <p14:creationId xmlns:p14="http://schemas.microsoft.com/office/powerpoint/2010/main" val="2344494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484438" y="1916113"/>
            <a:ext cx="4464050" cy="2160587"/>
          </a:xfrm>
        </p:spPr>
        <p:txBody>
          <a:bodyPr lIns="90000" tIns="46800" rIns="90000" bIns="46800"/>
          <a:lstStyle/>
          <a:p>
            <a:pPr marL="0" indent="0" eaLnBrk="1" hangingPunct="1">
              <a:spcBef>
                <a:spcPct val="0"/>
              </a:spcBef>
              <a:buClr>
                <a:srgbClr val="FF0000"/>
              </a:buCl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r>
              <a:rPr lang="en-US" altLang="en-US" sz="2800" smtClean="0">
                <a:latin typeface="Times New Roman" pitchFamily="18" charset="0"/>
                <a:ea typeface="ＭＳ Ｐゴシック" pitchFamily="34" charset="-128"/>
              </a:rPr>
              <a:t>Thank You !</a:t>
            </a:r>
          </a:p>
          <a:p>
            <a:pPr marL="0" indent="0" eaLnBrk="1" hangingPunct="1">
              <a:spcBef>
                <a:spcPct val="0"/>
              </a:spcBef>
              <a:buClr>
                <a:srgbClr val="FF0000"/>
              </a:buCl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endParaRPr lang="en-US" altLang="en-US" sz="2800" smtClean="0">
              <a:latin typeface="Times New Roman" pitchFamily="18" charset="0"/>
              <a:ea typeface="ＭＳ Ｐゴシック" pitchFamily="34" charset="-128"/>
            </a:endParaRPr>
          </a:p>
          <a:p>
            <a:pPr marL="0" indent="0" eaLnBrk="1" hangingPunct="1">
              <a:spcBef>
                <a:spcPct val="0"/>
              </a:spcBef>
              <a:buClr>
                <a:srgbClr val="FF0000"/>
              </a:buCl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r>
              <a:rPr lang="en-US" altLang="en-US" sz="2800" smtClean="0">
                <a:latin typeface="Times New Roman" pitchFamily="18" charset="0"/>
                <a:ea typeface="ＭＳ Ｐゴシック" pitchFamily="34" charset="-128"/>
              </a:rPr>
              <a:t>Any Questions ?</a:t>
            </a:r>
          </a:p>
          <a:p>
            <a:pPr marL="0" indent="0" eaLnBrk="1" hangingPunct="1">
              <a:spcBef>
                <a:spcPct val="0"/>
              </a:spcBef>
              <a:buClr>
                <a:srgbClr val="FF0000"/>
              </a:buCl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pPr>
            <a:endParaRPr lang="en-US" altLang="en-US" sz="2800" smtClean="0">
              <a:latin typeface="Times New Roman" pitchFamily="18" charset="0"/>
              <a:ea typeface="ＭＳ Ｐゴシック" pitchFamily="34" charset="-128"/>
            </a:endParaRPr>
          </a:p>
        </p:txBody>
      </p:sp>
      <p:sp>
        <p:nvSpPr>
          <p:cNvPr id="15363" name="Slide Number Placeholder 5"/>
          <p:cNvSpPr>
            <a:spLocks noGrp="1"/>
          </p:cNvSpPr>
          <p:nvPr>
            <p:ph type="sldNum" sz="quarter" idx="10"/>
          </p:nvPr>
        </p:nvSpPr>
        <p:spPr>
          <a:xfrm>
            <a:off x="4284663" y="6524625"/>
            <a:ext cx="658812" cy="195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5pPr>
            <a:lvl6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6pPr>
            <a:lvl7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7pPr>
            <a:lvl8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8pPr>
            <a:lvl9pPr>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34" charset="-128"/>
              </a:defRPr>
            </a:lvl9pPr>
          </a:lstStyle>
          <a:p>
            <a:pPr algn="ctr"/>
            <a:r>
              <a:rPr lang="en-US" altLang="en-US" sz="1200">
                <a:latin typeface="Times New Roman" pitchFamily="18" charset="0"/>
              </a:rPr>
              <a:t>Slide </a:t>
            </a:r>
            <a:fld id="{3CA25F74-66A8-490B-9B8E-3ADFA02C22BC}" type="slidenum">
              <a:rPr lang="en-US" altLang="en-US" sz="1200">
                <a:latin typeface="Times New Roman" pitchFamily="18" charset="0"/>
              </a:rPr>
              <a:pPr algn="ctr"/>
              <a:t>29</a:t>
            </a:fld>
            <a:endParaRPr lang="en-US" altLang="en-US" sz="1200">
              <a:latin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Liang Li, Vinno Technologies</a:t>
            </a:r>
            <a:endParaRPr lang="en-US"/>
          </a:p>
        </p:txBody>
      </p:sp>
    </p:spTree>
    <p:extLst>
      <p:ext uri="{BB962C8B-B14F-4D97-AF65-F5344CB8AC3E}">
        <p14:creationId xmlns:p14="http://schemas.microsoft.com/office/powerpoint/2010/main" val="580497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400"/>
              <a:t>July 2015</a:t>
            </a:r>
          </a:p>
        </p:txBody>
      </p:sp>
      <p:sp>
        <p:nvSpPr>
          <p:cNvPr id="4099" name="Footer Placeholder 5"/>
          <p:cNvSpPr>
            <a:spLocks noGrp="1"/>
          </p:cNvSpPr>
          <p:nvPr>
            <p:ph type="ftr" sz="quarter" idx="11"/>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a:t>Robert F. Heile, Wi-SUN Alliance</a:t>
            </a:r>
          </a:p>
        </p:txBody>
      </p:sp>
      <p:sp>
        <p:nvSpPr>
          <p:cNvPr id="4100" name="Slide Number Placeholder 6"/>
          <p:cNvSpPr>
            <a:spLocks noGrp="1"/>
          </p:cNvSpPr>
          <p:nvPr>
            <p:ph type="sldNum" sz="quarter" idx="12"/>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smtClean="0"/>
              <a:t>Slide </a:t>
            </a:r>
            <a:fld id="{387DA531-5E11-420B-9E34-8CE0BA647544}" type="slidenum">
              <a:rPr lang="en-US" sz="1200" smtClean="0"/>
              <a:pPr/>
              <a:t>3</a:t>
            </a:fld>
            <a:endParaRPr lang="en-US" sz="1200" smtClean="0"/>
          </a:p>
        </p:txBody>
      </p:sp>
      <p:sp>
        <p:nvSpPr>
          <p:cNvPr id="4101" name="Rectangle 4"/>
          <p:cNvSpPr>
            <a:spLocks noGrp="1" noChangeArrowheads="1"/>
          </p:cNvSpPr>
          <p:nvPr>
            <p:ph type="title"/>
          </p:nvPr>
        </p:nvSpPr>
        <p:spPr/>
        <p:txBody>
          <a:bodyPr/>
          <a:lstStyle/>
          <a:p>
            <a:r>
              <a:rPr lang="en-US" sz="3200" smtClean="0"/>
              <a:t>Waikola Session Objectives</a:t>
            </a:r>
            <a:br>
              <a:rPr lang="en-US" sz="3200" smtClean="0"/>
            </a:br>
            <a:r>
              <a:rPr lang="en-US" sz="3200" smtClean="0"/>
              <a:t>July 11-16, 2015</a:t>
            </a:r>
          </a:p>
        </p:txBody>
      </p:sp>
      <p:sp>
        <p:nvSpPr>
          <p:cNvPr id="5126" name="Rectangle 3"/>
          <p:cNvSpPr>
            <a:spLocks noGrp="1" noChangeArrowheads="1"/>
          </p:cNvSpPr>
          <p:nvPr>
            <p:ph type="body" sz="half" idx="1"/>
          </p:nvPr>
        </p:nvSpPr>
        <p:spPr>
          <a:xfrm>
            <a:off x="838200" y="1905000"/>
            <a:ext cx="8077200" cy="4114800"/>
          </a:xfrm>
        </p:spPr>
        <p:txBody>
          <a:bodyPr/>
          <a:lstStyle/>
          <a:p>
            <a:pPr marL="609600" indent="-609600" fontAlgn="b">
              <a:lnSpc>
                <a:spcPct val="80000"/>
              </a:lnSpc>
              <a:buFontTx/>
              <a:buNone/>
              <a:defRPr/>
            </a:pPr>
            <a:r>
              <a:rPr lang="en-US" sz="2400" kern="1200" dirty="0" smtClean="0">
                <a:latin typeface="Arial Rounded MT Bold" pitchFamily="34" charset="0"/>
                <a:cs typeface="Arial" charset="0"/>
              </a:rPr>
              <a:t>TASK GROUP 3d –100Gbps THz PHY</a:t>
            </a:r>
            <a:endParaRPr lang="en-US" sz="2400" kern="1200" dirty="0">
              <a:latin typeface="Arial Rounded MT Bold" pitchFamily="34" charset="0"/>
              <a:cs typeface="Arial" charset="0"/>
            </a:endParaRPr>
          </a:p>
          <a:p>
            <a:pPr marL="609600" indent="-609600" fontAlgn="b">
              <a:lnSpc>
                <a:spcPct val="80000"/>
              </a:lnSpc>
              <a:buFontTx/>
              <a:buAutoNum type="arabicPeriod"/>
              <a:defRPr/>
            </a:pPr>
            <a:r>
              <a:rPr lang="en-US" sz="2400" kern="1200" dirty="0" smtClean="0">
                <a:latin typeface="Arial Rounded MT Bold" pitchFamily="34" charset="0"/>
                <a:cs typeface="Arial" charset="0"/>
              </a:rPr>
              <a:t>Review and Discuss Contributions</a:t>
            </a:r>
          </a:p>
          <a:p>
            <a:pPr marL="609600" indent="-609600" fontAlgn="b">
              <a:lnSpc>
                <a:spcPct val="80000"/>
              </a:lnSpc>
              <a:buFontTx/>
              <a:buAutoNum type="arabicPeriod"/>
              <a:defRPr/>
            </a:pPr>
            <a:r>
              <a:rPr lang="en-US" sz="2400" kern="1200" dirty="0">
                <a:latin typeface="Arial Rounded MT Bold" pitchFamily="34" charset="0"/>
                <a:cs typeface="Arial" charset="0"/>
              </a:rPr>
              <a:t>Finalize 15.3 Revision PAR/CSD</a:t>
            </a:r>
          </a:p>
          <a:p>
            <a:pPr marL="609600" indent="-609600" fontAlgn="b">
              <a:lnSpc>
                <a:spcPct val="80000"/>
              </a:lnSpc>
              <a:buFontTx/>
              <a:buAutoNum type="arabicPeriod"/>
              <a:defRPr/>
            </a:pPr>
            <a:r>
              <a:rPr lang="en-US" sz="2400" kern="1200" dirty="0" smtClean="0">
                <a:latin typeface="Arial Rounded MT Bold" pitchFamily="34" charset="0"/>
                <a:cs typeface="Arial" charset="0"/>
              </a:rPr>
              <a:t>Discuss 15.3d PAR/CSD clean-up needs</a:t>
            </a:r>
          </a:p>
          <a:p>
            <a:pPr marL="609600" indent="-609600" fontAlgn="b">
              <a:lnSpc>
                <a:spcPct val="80000"/>
              </a:lnSpc>
              <a:buFontTx/>
              <a:buAutoNum type="arabicPeriod"/>
              <a:defRPr/>
            </a:pPr>
            <a:r>
              <a:rPr lang="en-US" sz="2400" kern="1200" dirty="0" smtClean="0">
                <a:latin typeface="Arial Rounded MT Bold" pitchFamily="34" charset="0"/>
                <a:cs typeface="Arial" charset="0"/>
              </a:rPr>
              <a:t>Update </a:t>
            </a:r>
            <a:r>
              <a:rPr lang="en-US" sz="2400" kern="1200" dirty="0">
                <a:latin typeface="Arial Rounded MT Bold" pitchFamily="34" charset="0"/>
                <a:cs typeface="Arial" charset="0"/>
              </a:rPr>
              <a:t>Project </a:t>
            </a:r>
            <a:r>
              <a:rPr lang="en-US" sz="2400" kern="1200" dirty="0" smtClean="0">
                <a:latin typeface="Arial Rounded MT Bold" pitchFamily="34" charset="0"/>
                <a:cs typeface="Arial" charset="0"/>
              </a:rPr>
              <a:t>Plan/Timeline</a:t>
            </a:r>
          </a:p>
          <a:p>
            <a:pPr marL="609600" lvl="1" indent="-609600" fontAlgn="b">
              <a:lnSpc>
                <a:spcPct val="80000"/>
              </a:lnSpc>
              <a:buFontTx/>
              <a:buAutoNum type="arabicPeriod"/>
              <a:defRPr/>
            </a:pPr>
            <a:endParaRPr lang="en-US" sz="800" kern="1200" dirty="0" smtClean="0">
              <a:latin typeface="Arial Rounded MT Bold" pitchFamily="34" charset="0"/>
              <a:cs typeface="Arial" charset="0"/>
            </a:endParaRPr>
          </a:p>
          <a:p>
            <a:pPr marL="609600" indent="-609600" fontAlgn="b">
              <a:lnSpc>
                <a:spcPct val="80000"/>
              </a:lnSpc>
              <a:buFontTx/>
              <a:buNone/>
              <a:defRPr/>
            </a:pPr>
            <a:r>
              <a:rPr lang="en-US" sz="2400" kern="1200" dirty="0">
                <a:latin typeface="Arial Rounded MT Bold" pitchFamily="34" charset="0"/>
                <a:cs typeface="Arial" charset="0"/>
              </a:rPr>
              <a:t>TASK GROUP </a:t>
            </a:r>
            <a:r>
              <a:rPr lang="en-US" sz="2400" kern="1200" dirty="0" smtClean="0">
                <a:latin typeface="Arial Rounded MT Bold" pitchFamily="34" charset="0"/>
                <a:cs typeface="Arial" charset="0"/>
              </a:rPr>
              <a:t>3e –High Rate Close Proximity (HRCP)</a:t>
            </a:r>
            <a:endParaRPr lang="en-US" sz="2400" kern="1200" dirty="0">
              <a:latin typeface="Arial Rounded MT Bold" pitchFamily="34" charset="0"/>
              <a:cs typeface="Arial" charset="0"/>
            </a:endParaRPr>
          </a:p>
          <a:p>
            <a:pPr marL="457200" indent="-457200" fontAlgn="b">
              <a:lnSpc>
                <a:spcPct val="80000"/>
              </a:lnSpc>
              <a:buFont typeface="+mj-lt"/>
              <a:buAutoNum type="arabicPeriod"/>
              <a:defRPr/>
            </a:pPr>
            <a:r>
              <a:rPr lang="en-US" sz="2400" kern="1200" dirty="0">
                <a:latin typeface="Arial Rounded MT Bold" pitchFamily="34" charset="0"/>
                <a:cs typeface="Arial" charset="0"/>
              </a:rPr>
              <a:t>Review and Discuss </a:t>
            </a:r>
            <a:r>
              <a:rPr lang="en-US" sz="2400" kern="1200" dirty="0" smtClean="0">
                <a:latin typeface="Arial Rounded MT Bold" pitchFamily="34" charset="0"/>
                <a:cs typeface="Arial" charset="0"/>
              </a:rPr>
              <a:t>Contributions</a:t>
            </a:r>
          </a:p>
          <a:p>
            <a:pPr marL="457200" indent="-457200" fontAlgn="b">
              <a:lnSpc>
                <a:spcPct val="80000"/>
              </a:lnSpc>
              <a:buFont typeface="+mj-lt"/>
              <a:buAutoNum type="arabicPeriod"/>
              <a:defRPr/>
            </a:pPr>
            <a:r>
              <a:rPr lang="en-US" sz="2400" kern="1200" dirty="0" smtClean="0">
                <a:latin typeface="Arial Rounded MT Bold" pitchFamily="34" charset="0"/>
                <a:cs typeface="Arial" charset="0"/>
              </a:rPr>
              <a:t>Finalize 15.3 Revision PAR/CSD</a:t>
            </a:r>
          </a:p>
          <a:p>
            <a:pPr marL="457200" indent="-457200" fontAlgn="b">
              <a:lnSpc>
                <a:spcPct val="80000"/>
              </a:lnSpc>
              <a:buFont typeface="+mj-lt"/>
              <a:buAutoNum type="arabicPeriod"/>
              <a:defRPr/>
            </a:pPr>
            <a:r>
              <a:rPr lang="en-US" sz="2400" kern="1200" dirty="0" smtClean="0">
                <a:latin typeface="Arial Rounded MT Bold" pitchFamily="34" charset="0"/>
                <a:cs typeface="Arial" charset="0"/>
              </a:rPr>
              <a:t>Update </a:t>
            </a:r>
            <a:r>
              <a:rPr lang="en-US" sz="2400" kern="1200" dirty="0">
                <a:latin typeface="Arial Rounded MT Bold" pitchFamily="34" charset="0"/>
                <a:cs typeface="Arial" charset="0"/>
              </a:rPr>
              <a:t>Project Plan/Timeline</a:t>
            </a:r>
          </a:p>
          <a:p>
            <a:pPr marL="609600" indent="-609600" fontAlgn="b">
              <a:lnSpc>
                <a:spcPct val="80000"/>
              </a:lnSpc>
              <a:buFontTx/>
              <a:buAutoNum type="arabicPeriod"/>
              <a:defRPr/>
            </a:pPr>
            <a:endParaRPr lang="en-US" sz="2400" kern="1200" dirty="0">
              <a:latin typeface="Arial Rounded MT Bold" pitchFamily="34" charset="0"/>
              <a:cs typeface="Arial" charset="0"/>
            </a:endParaRPr>
          </a:p>
          <a:p>
            <a:pPr marL="609600" lvl="1" indent="-609600" fontAlgn="b">
              <a:lnSpc>
                <a:spcPct val="80000"/>
              </a:lnSpc>
              <a:buFontTx/>
              <a:buAutoNum type="arabicPeriod"/>
              <a:defRPr/>
            </a:pPr>
            <a:endParaRPr lang="en-US" sz="2200" kern="1200" dirty="0">
              <a:latin typeface="Arial Rounded MT Bold" pitchFamily="34"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r>
              <a:rPr lang="en-US" altLang="en-US" kern="1200" dirty="0">
                <a:latin typeface="Times New Roman" pitchFamily="18" charset="0"/>
                <a:cs typeface="Times New Roman" panose="02020603050405020304" pitchFamily="18" charset="0"/>
              </a:rPr>
              <a:t>Scope of CMB Task Group</a:t>
            </a:r>
          </a:p>
        </p:txBody>
      </p:sp>
      <p:sp>
        <p:nvSpPr>
          <p:cNvPr id="16387" name="Content Placeholder 2"/>
          <p:cNvSpPr>
            <a:spLocks noGrp="1"/>
          </p:cNvSpPr>
          <p:nvPr>
            <p:ph idx="1"/>
          </p:nvPr>
        </p:nvSpPr>
        <p:spPr/>
        <p:txBody>
          <a:bodyPr/>
          <a:lstStyle/>
          <a:p>
            <a:r>
              <a:rPr lang="en-GB" altLang="en-US" sz="2800" smtClean="0">
                <a:latin typeface="Times New Roman" pitchFamily="18" charset="0"/>
                <a:ea typeface="ＭＳ Ｐゴシック" pitchFamily="34" charset="-128"/>
                <a:cs typeface="Times New Roman" pitchFamily="18" charset="0"/>
              </a:rPr>
              <a:t>Draft an amendment of 802.15.4 for MBAN</a:t>
            </a:r>
          </a:p>
          <a:p>
            <a:endParaRPr lang="en-US" altLang="en-US" sz="2400" smtClean="0">
              <a:latin typeface="Times New Roman" pitchFamily="18" charset="0"/>
              <a:ea typeface="ＭＳ Ｐゴシック" pitchFamily="34" charset="-128"/>
              <a:cs typeface="Times New Roman" pitchFamily="18" charset="0"/>
            </a:endParaRPr>
          </a:p>
          <a:p>
            <a:r>
              <a:rPr lang="en-US" altLang="en-US" sz="2400" smtClean="0">
                <a:latin typeface="Times New Roman" pitchFamily="18" charset="0"/>
                <a:ea typeface="ＭＳ Ｐゴシック" pitchFamily="34" charset="-128"/>
                <a:cs typeface="Times New Roman" pitchFamily="18" charset="0"/>
              </a:rPr>
              <a:t>This amendment defines a physical layer for IEEE Std. 802.15.4 utilizing the approved 174-216 MHz, 407-425 MHz and 608-630 MHz medical bands in China. This amendment defines modifications to the Medium Access Control (MAC) layer needed to support this new physical layer.</a:t>
            </a:r>
          </a:p>
        </p:txBody>
      </p:sp>
      <p:sp>
        <p:nvSpPr>
          <p:cNvPr id="2" name="Date Placeholder 1"/>
          <p:cNvSpPr>
            <a:spLocks noGrp="1"/>
          </p:cNvSpPr>
          <p:nvPr>
            <p:ph type="dt" sz="half" idx="10"/>
          </p:nvPr>
        </p:nvSpPr>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Liang Li, Vinno Technologies</a:t>
            </a:r>
            <a:endParaRPr lang="en-US"/>
          </a:p>
        </p:txBody>
      </p:sp>
    </p:spTree>
    <p:extLst>
      <p:ext uri="{BB962C8B-B14F-4D97-AF65-F5344CB8AC3E}">
        <p14:creationId xmlns:p14="http://schemas.microsoft.com/office/powerpoint/2010/main" val="1625709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4213" y="692150"/>
            <a:ext cx="7772400" cy="576263"/>
          </a:xfrm>
        </p:spPr>
        <p:txBody>
          <a:bodyPr/>
          <a:lstStyle/>
          <a:p>
            <a:pPr>
              <a:defRPr/>
            </a:pPr>
            <a:r>
              <a:rPr lang="en-US" altLang="en-US" kern="1200" dirty="0">
                <a:latin typeface="Times New Roman" pitchFamily="18" charset="0"/>
                <a:cs typeface="Times New Roman" panose="02020603050405020304" pitchFamily="18" charset="0"/>
              </a:rPr>
              <a:t>CMB Background</a:t>
            </a:r>
          </a:p>
        </p:txBody>
      </p:sp>
      <p:sp>
        <p:nvSpPr>
          <p:cNvPr id="17411" name="Rectangle 3"/>
          <p:cNvSpPr>
            <a:spLocks noGrp="1" noChangeArrowheads="1"/>
          </p:cNvSpPr>
          <p:nvPr>
            <p:ph type="body" idx="1"/>
          </p:nvPr>
        </p:nvSpPr>
        <p:spPr>
          <a:xfrm>
            <a:off x="609600" y="1219200"/>
            <a:ext cx="8101013" cy="4840288"/>
          </a:xfrm>
        </p:spPr>
        <p:txBody>
          <a:bodyPr/>
          <a:lstStyle/>
          <a:p>
            <a:pPr eaLnBrk="1" hangingPunct="1">
              <a:spcBef>
                <a:spcPts val="1200"/>
              </a:spcBef>
              <a:buFontTx/>
              <a:buNone/>
            </a:pPr>
            <a:r>
              <a:rPr lang="en-US" altLang="en-US" sz="2000" i="1" smtClean="0">
                <a:latin typeface="Times New Roman" pitchFamily="18" charset="0"/>
                <a:ea typeface="ＭＳ Ｐゴシック" pitchFamily="34" charset="-128"/>
                <a:cs typeface="Times New Roman" pitchFamily="18" charset="0"/>
              </a:rPr>
              <a:t>     </a:t>
            </a:r>
          </a:p>
          <a:p>
            <a:pPr eaLnBrk="1" hangingPunct="1">
              <a:spcBef>
                <a:spcPts val="1200"/>
              </a:spcBef>
            </a:pPr>
            <a:r>
              <a:rPr lang="en-US" altLang="en-US" sz="2000" i="1" smtClean="0">
                <a:latin typeface="Times New Roman" pitchFamily="18" charset="0"/>
                <a:ea typeface="ＭＳ Ｐゴシック" pitchFamily="34" charset="-128"/>
                <a:cs typeface="Times New Roman" pitchFamily="18" charset="0"/>
              </a:rPr>
              <a:t>Wireless connectivity is already used for healthcare applications both within hospitals and in residential situations. This provides flexibility to clinicians and healthcare providers and mobility and convenience for the patients. Low Rate Wireless Personal Area Networks (LR-WPAN) are already widely being used for this. Applications include electrocardiography and the monitoring of pulse oximetry, blood pressure and glucose levels as well as other patient vital signs like respiration, heart rate and temperature. In China as in the US, LR-WPAN is part of the growing Internet of Things Industries; it has been applied in hospital areas for medical and related info communications. </a:t>
            </a:r>
          </a:p>
          <a:p>
            <a:endParaRPr lang="en-US" altLang="en-US" sz="2000" i="1" smtClean="0">
              <a:latin typeface="Times New Roman" pitchFamily="18" charset="0"/>
              <a:ea typeface="ＭＳ Ｐゴシック" pitchFamily="34" charset="-128"/>
              <a:cs typeface="Times New Roman" pitchFamily="18" charset="0"/>
            </a:endParaRPr>
          </a:p>
          <a:p>
            <a:r>
              <a:rPr lang="en-US" altLang="en-US" sz="2000" i="1" smtClean="0">
                <a:latin typeface="Times New Roman" pitchFamily="18" charset="0"/>
                <a:ea typeface="ＭＳ Ｐゴシック" pitchFamily="34" charset="-128"/>
                <a:cs typeface="Times New Roman" pitchFamily="18" charset="0"/>
              </a:rPr>
              <a:t>IEEE Std. 802.15.4 Chinese medical devices will make use of the existing high volume applications in the Chinese medical bands. </a:t>
            </a:r>
            <a:endParaRPr lang="en-US" altLang="en-US" sz="2000" smtClean="0">
              <a:latin typeface="Times New Roman" pitchFamily="18" charset="0"/>
              <a:ea typeface="ＭＳ Ｐゴシック" pitchFamily="34" charset="-128"/>
              <a:cs typeface="Times New Roman" pitchFamily="18" charset="0"/>
            </a:endParaRPr>
          </a:p>
          <a:p>
            <a:r>
              <a:rPr lang="en-US" altLang="en-US" sz="2000" i="1" smtClean="0">
                <a:latin typeface="Times New Roman" pitchFamily="18" charset="0"/>
                <a:ea typeface="ＭＳ Ｐゴシック" pitchFamily="34" charset="-128"/>
                <a:cs typeface="Times New Roman" pitchFamily="18" charset="0"/>
              </a:rPr>
              <a:t> </a:t>
            </a:r>
            <a:endParaRPr lang="en-US" altLang="en-US" sz="2000" smtClean="0">
              <a:latin typeface="Times New Roman" pitchFamily="18" charset="0"/>
              <a:ea typeface="ＭＳ Ｐゴシック" pitchFamily="34" charset="-128"/>
              <a:cs typeface="Times New Roman" pitchFamily="18" charset="0"/>
            </a:endParaRPr>
          </a:p>
          <a:p>
            <a:pPr eaLnBrk="1" hangingPunct="1">
              <a:spcBef>
                <a:spcPts val="1200"/>
              </a:spcBef>
            </a:pPr>
            <a:endParaRPr lang="en-US" altLang="en-US" sz="2000" smtClean="0">
              <a:latin typeface="Times New Roman" pitchFamily="18" charset="0"/>
              <a:ea typeface="ＭＳ Ｐゴシック" pitchFamily="34" charset="-128"/>
              <a:cs typeface="Times New Roman" pitchFamily="18" charset="0"/>
            </a:endParaRPr>
          </a:p>
          <a:p>
            <a:pPr eaLnBrk="1" hangingPunct="1">
              <a:spcBef>
                <a:spcPts val="1200"/>
              </a:spcBef>
            </a:pPr>
            <a:endParaRPr lang="en-US" altLang="en-US" sz="1200" smtClean="0">
              <a:latin typeface="Times New Roman" pitchFamily="18" charset="0"/>
              <a:ea typeface="ＭＳ Ｐゴシック" pitchFamily="34" charset="-128"/>
              <a:cs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Liang Li, Vinno Technologies</a:t>
            </a:r>
            <a:endParaRPr lang="en-US"/>
          </a:p>
        </p:txBody>
      </p:sp>
    </p:spTree>
    <p:extLst>
      <p:ext uri="{BB962C8B-B14F-4D97-AF65-F5344CB8AC3E}">
        <p14:creationId xmlns:p14="http://schemas.microsoft.com/office/powerpoint/2010/main" val="4060805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Chiu Ngo (Samsung)</a:t>
            </a:r>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a:latin typeface="Times New Roman" pitchFamily="18" charset="0"/>
              </a:rPr>
              <a:t>Slide </a:t>
            </a:r>
            <a:fld id="{39D4C85E-DC5C-47CD-BCAC-1C664FD44C89}" type="slidenum">
              <a:rPr lang="en-US" altLang="en-US" sz="1200">
                <a:latin typeface="Times New Roman" pitchFamily="18" charset="0"/>
              </a:rPr>
              <a:pPr>
                <a:spcBef>
                  <a:spcPct val="0"/>
                </a:spcBef>
                <a:buFontTx/>
                <a:buNone/>
              </a:pPr>
              <a:t>32</a:t>
            </a:fld>
            <a:endParaRPr lang="en-US" altLang="en-US" sz="1200">
              <a:latin typeface="Times New Roman" pitchFamily="18" charset="0"/>
            </a:endParaRPr>
          </a:p>
        </p:txBody>
      </p:sp>
      <p:sp>
        <p:nvSpPr>
          <p:cNvPr id="14340" name="Rectangle 2"/>
          <p:cNvSpPr>
            <a:spLocks noGrp="1" noChangeArrowheads="1"/>
          </p:cNvSpPr>
          <p:nvPr>
            <p:ph type="ctrTitle"/>
          </p:nvPr>
        </p:nvSpPr>
        <p:spPr>
          <a:xfrm>
            <a:off x="685800" y="2286000"/>
            <a:ext cx="7772400" cy="1143000"/>
          </a:xfrm>
        </p:spPr>
        <p:txBody>
          <a:bodyPr/>
          <a:lstStyle/>
          <a:p>
            <a:r>
              <a:rPr lang="en-US" altLang="en-US" dirty="0" smtClean="0"/>
              <a:t>IEEE 802.15.4q Task Group</a:t>
            </a:r>
          </a:p>
        </p:txBody>
      </p:sp>
      <p:sp>
        <p:nvSpPr>
          <p:cNvPr id="14341" name="Rectangle 3"/>
          <p:cNvSpPr>
            <a:spLocks noGrp="1" noChangeArrowheads="1"/>
          </p:cNvSpPr>
          <p:nvPr>
            <p:ph type="subTitle" idx="1"/>
          </p:nvPr>
        </p:nvSpPr>
        <p:spPr/>
        <p:txBody>
          <a:bodyPr/>
          <a:lstStyle/>
          <a:p>
            <a:r>
              <a:rPr lang="en-US" altLang="en-US" dirty="0" smtClean="0">
                <a:latin typeface="+mj-lt"/>
              </a:rPr>
              <a:t>Report</a:t>
            </a:r>
          </a:p>
          <a:p>
            <a:r>
              <a:rPr lang="en-US" altLang="en-US" sz="2400" dirty="0" smtClean="0">
                <a:latin typeface="+mj-lt"/>
              </a:rPr>
              <a:t>17</a:t>
            </a:r>
            <a:r>
              <a:rPr lang="en-US" altLang="en-US" sz="2400" baseline="30000" dirty="0" smtClean="0">
                <a:latin typeface="+mj-lt"/>
              </a:rPr>
              <a:t>th</a:t>
            </a:r>
            <a:r>
              <a:rPr lang="en-US" altLang="en-US" sz="2400" dirty="0" smtClean="0">
                <a:latin typeface="+mj-lt"/>
              </a:rPr>
              <a:t> Meeting of the ULP Task Group</a:t>
            </a:r>
          </a:p>
          <a:p>
            <a:r>
              <a:rPr lang="en-US" altLang="en-US" sz="2400" dirty="0" smtClean="0">
                <a:latin typeface="+mj-lt"/>
              </a:rPr>
              <a:t>Waikoloa, Big Island, Hawaii</a:t>
            </a:r>
          </a:p>
          <a:p>
            <a:r>
              <a:rPr lang="en-US" altLang="en-US" sz="2400" dirty="0" smtClean="0">
                <a:latin typeface="+mj-lt"/>
              </a:rPr>
              <a:t>July 13~16, 2015</a:t>
            </a:r>
          </a:p>
        </p:txBody>
      </p:sp>
      <p:sp>
        <p:nvSpPr>
          <p:cNvPr id="143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a:latin typeface="Times New Roman" pitchFamily="18" charset="0"/>
              </a:rPr>
              <a:t>July 2015</a:t>
            </a:r>
          </a:p>
        </p:txBody>
      </p:sp>
    </p:spTree>
    <p:extLst>
      <p:ext uri="{BB962C8B-B14F-4D97-AF65-F5344CB8AC3E}">
        <p14:creationId xmlns:p14="http://schemas.microsoft.com/office/powerpoint/2010/main" val="690098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685800"/>
            <a:ext cx="7772400" cy="685800"/>
          </a:xfrm>
        </p:spPr>
        <p:txBody>
          <a:bodyPr/>
          <a:lstStyle/>
          <a:p>
            <a:r>
              <a:rPr lang="en-US" altLang="en-US" b="1" dirty="0" smtClean="0"/>
              <a:t>July 2015 Session</a:t>
            </a:r>
          </a:p>
        </p:txBody>
      </p:sp>
      <p:sp>
        <p:nvSpPr>
          <p:cNvPr id="15363" name="Content Placeholder 2"/>
          <p:cNvSpPr>
            <a:spLocks noGrp="1"/>
          </p:cNvSpPr>
          <p:nvPr>
            <p:ph idx="1"/>
          </p:nvPr>
        </p:nvSpPr>
        <p:spPr>
          <a:xfrm>
            <a:off x="685800" y="1371600"/>
            <a:ext cx="8153400" cy="609600"/>
          </a:xfrm>
        </p:spPr>
        <p:txBody>
          <a:bodyPr/>
          <a:lstStyle/>
          <a:p>
            <a:pPr>
              <a:buFont typeface="Arial" pitchFamily="34" charset="0"/>
              <a:buChar char="•"/>
              <a:defRPr/>
            </a:pPr>
            <a:r>
              <a:rPr lang="en-US" altLang="en-US" sz="2800" dirty="0" smtClean="0">
                <a:latin typeface="Times New Roman" pitchFamily="18" charset="0"/>
              </a:rPr>
              <a:t>Secretary: </a:t>
            </a:r>
            <a:r>
              <a:rPr lang="en-US" altLang="en-US" sz="2800" dirty="0" err="1" smtClean="0">
                <a:latin typeface="Times New Roman" pitchFamily="18" charset="0"/>
              </a:rPr>
              <a:t>Chandrashekhar</a:t>
            </a:r>
            <a:r>
              <a:rPr lang="en-US" altLang="en-US" sz="2800" dirty="0" smtClean="0">
                <a:latin typeface="Times New Roman" pitchFamily="18" charset="0"/>
              </a:rPr>
              <a:t> </a:t>
            </a:r>
            <a:r>
              <a:rPr lang="en-US" altLang="en-US" sz="2800" dirty="0" err="1" smtClean="0">
                <a:latin typeface="Times New Roman" pitchFamily="18" charset="0"/>
              </a:rPr>
              <a:t>Thejaswi</a:t>
            </a:r>
            <a:r>
              <a:rPr lang="en-US" altLang="en-US" sz="2800" dirty="0" smtClean="0">
                <a:latin typeface="Times New Roman" pitchFamily="18" charset="0"/>
              </a:rPr>
              <a:t> PS</a:t>
            </a:r>
            <a:endParaRPr lang="en-US" altLang="en-US" sz="2800" dirty="0">
              <a:latin typeface="Times New Roman" pitchFamily="18" charset="0"/>
            </a:endParaRPr>
          </a:p>
          <a:p>
            <a:pPr>
              <a:buFont typeface="Arial" pitchFamily="34" charset="0"/>
              <a:buChar char="•"/>
              <a:defRPr/>
            </a:pPr>
            <a:r>
              <a:rPr lang="en-US" altLang="en-US" sz="2800" dirty="0" smtClean="0">
                <a:latin typeface="Times New Roman" pitchFamily="18" charset="0"/>
              </a:rPr>
              <a:t>Total of 4 time slots</a:t>
            </a:r>
          </a:p>
          <a:p>
            <a:pPr marL="23812" indent="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US" altLang="en-US" sz="2800" dirty="0">
              <a:latin typeface="Times New Roman" pitchFamily="18" charset="0"/>
            </a:endParaRPr>
          </a:p>
          <a:p>
            <a:pPr marL="23812" indent="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US" altLang="en-US" sz="2800" dirty="0" smtClean="0">
              <a:latin typeface="Times New Roman" pitchFamily="18" charset="0"/>
            </a:endParaRP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a:latin typeface="Times New Roman" pitchFamily="18" charset="0"/>
              </a:rPr>
              <a:t>Slide </a:t>
            </a:r>
            <a:fld id="{5F7EEF24-D59A-4484-A67E-ACED2AD24C81}" type="slidenum">
              <a:rPr lang="en-US" altLang="en-US" sz="1200">
                <a:latin typeface="Times New Roman" pitchFamily="18" charset="0"/>
              </a:rPr>
              <a:pPr>
                <a:spcBef>
                  <a:spcPct val="0"/>
                </a:spcBef>
                <a:buFontTx/>
                <a:buNone/>
              </a:pPr>
              <a:t>33</a:t>
            </a:fld>
            <a:endParaRPr lang="en-US" altLang="en-US" sz="1200">
              <a:latin typeface="Times New Roman" pitchFamily="18" charset="0"/>
            </a:endParaRPr>
          </a:p>
        </p:txBody>
      </p:sp>
      <p:sp>
        <p:nvSpPr>
          <p:cNvPr id="19461"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Chiu Ngo (Samsung)</a:t>
            </a:r>
          </a:p>
        </p:txBody>
      </p:sp>
      <p:sp>
        <p:nvSpPr>
          <p:cNvPr id="19462" name="Date Placeholder 3"/>
          <p:cNvSpPr>
            <a:spLocks noGrp="1"/>
          </p:cNvSpPr>
          <p:nvPr>
            <p:ph type="dt" sz="quarter" idx="10"/>
          </p:nvPr>
        </p:nvSpPr>
        <p:spPr>
          <a:xfrm>
            <a:off x="762000" y="381000"/>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a:latin typeface="Times New Roman" pitchFamily="18" charset="0"/>
              </a:rPr>
              <a:t>July 2015</a:t>
            </a:r>
          </a:p>
        </p:txBody>
      </p:sp>
      <p:graphicFrame>
        <p:nvGraphicFramePr>
          <p:cNvPr id="7" name="コンテンツ プレースホルダー 8"/>
          <p:cNvGraphicFramePr>
            <a:graphicFrameLocks noGrp="1"/>
          </p:cNvGraphicFramePr>
          <p:nvPr>
            <p:extLst>
              <p:ext uri="{D42A27DB-BD31-4B8C-83A1-F6EECF244321}">
                <p14:modId xmlns:p14="http://schemas.microsoft.com/office/powerpoint/2010/main" val="2534846153"/>
              </p:ext>
            </p:extLst>
          </p:nvPr>
        </p:nvGraphicFramePr>
        <p:xfrm>
          <a:off x="1905000" y="2498725"/>
          <a:ext cx="6248400" cy="2530475"/>
        </p:xfrm>
        <a:graphic>
          <a:graphicData uri="http://schemas.openxmlformats.org/drawingml/2006/table">
            <a:tbl>
              <a:tblPr/>
              <a:tblGrid>
                <a:gridCol w="850428"/>
                <a:gridCol w="1191850"/>
                <a:gridCol w="1191850"/>
                <a:gridCol w="1718872"/>
                <a:gridCol w="1295400"/>
              </a:tblGrid>
              <a:tr h="371475">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smtClean="0">
                        <a:ln>
                          <a:noFill/>
                        </a:ln>
                        <a:solidFill>
                          <a:srgbClr val="FFFFFF"/>
                        </a:solidFill>
                        <a:effectLst/>
                        <a:latin typeface="Arial"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FFFFFF"/>
                          </a:solidFill>
                          <a:effectLst/>
                          <a:latin typeface="Arial" pitchFamily="34" charset="0"/>
                          <a:ea typeface="MS PGothic" pitchFamily="34" charset="-128"/>
                        </a:rPr>
                        <a:t>Monday</a:t>
                      </a:r>
                      <a:endParaRPr kumimoji="1" lang="ja-JP" altLang="en-US" sz="1800" b="1" i="0" u="none" strike="noStrike" cap="none" normalizeH="0" baseline="0" dirty="0" smtClean="0">
                        <a:ln>
                          <a:noFill/>
                        </a:ln>
                        <a:solidFill>
                          <a:srgbClr val="FFFFFF"/>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FFFFFF"/>
                          </a:solidFill>
                          <a:effectLst/>
                          <a:latin typeface="Arial" pitchFamily="34" charset="0"/>
                          <a:ea typeface="MS PGothic" pitchFamily="34" charset="-128"/>
                        </a:rPr>
                        <a:t>Tuesday</a:t>
                      </a:r>
                      <a:endParaRPr kumimoji="1" lang="ja-JP" altLang="en-US" sz="1800" b="1" i="0" u="none" strike="noStrike" cap="none" normalizeH="0" baseline="0" dirty="0" smtClean="0">
                        <a:ln>
                          <a:noFill/>
                        </a:ln>
                        <a:solidFill>
                          <a:srgbClr val="FFFFFF"/>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FFFF"/>
                          </a:solidFill>
                          <a:effectLst/>
                          <a:latin typeface="Arial" pitchFamily="34" charset="0"/>
                          <a:ea typeface="MS PGothic" pitchFamily="34" charset="-128"/>
                        </a:rPr>
                        <a:t>Wednesday</a:t>
                      </a:r>
                      <a:endParaRPr kumimoji="1" lang="ja-JP" altLang="en-US" sz="1800" b="1" i="0" u="none" strike="noStrike" cap="none" normalizeH="0" baseline="0" smtClean="0">
                        <a:ln>
                          <a:noFill/>
                        </a:ln>
                        <a:solidFill>
                          <a:srgbClr val="FFFFFF"/>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FFFF"/>
                          </a:solidFill>
                          <a:effectLst/>
                          <a:latin typeface="Arial" pitchFamily="34" charset="0"/>
                          <a:ea typeface="MS PGothic" pitchFamily="34" charset="-128"/>
                        </a:rPr>
                        <a:t>Thursday</a:t>
                      </a:r>
                      <a:endParaRPr kumimoji="1" lang="ja-JP" altLang="en-US" sz="1800" b="1" i="0" u="none" strike="noStrike" cap="none" normalizeH="0" baseline="0" smtClean="0">
                        <a:ln>
                          <a:noFill/>
                        </a:ln>
                        <a:solidFill>
                          <a:srgbClr val="FFFFFF"/>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r>
              <a:tr h="539750">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Arial" pitchFamily="34" charset="0"/>
                          <a:ea typeface="MS PGothic" pitchFamily="34" charset="-128"/>
                        </a:rPr>
                        <a:t>AM1</a:t>
                      </a:r>
                      <a:endParaRPr kumimoji="1" lang="ja-JP" altLang="en-US" sz="1800" b="0" i="0" u="none" strike="noStrike" cap="none" normalizeH="0" baseline="0" smtClean="0">
                        <a:ln>
                          <a:noFill/>
                        </a:ln>
                        <a:solidFill>
                          <a:srgbClr val="000000"/>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MS PGothic" pitchFamily="34" charset="-128"/>
                        </a:rPr>
                        <a:t>TG4q</a:t>
                      </a: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r>
              <a:tr h="539750">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Arial" pitchFamily="34" charset="0"/>
                          <a:ea typeface="MS PGothic" pitchFamily="34" charset="-128"/>
                        </a:rPr>
                        <a:t>AM2</a:t>
                      </a:r>
                      <a:endParaRPr kumimoji="1" lang="ja-JP" altLang="en-US" sz="1800" b="0" i="0" u="none" strike="noStrike" cap="none" normalizeH="0" baseline="0" smtClean="0">
                        <a:ln>
                          <a:noFill/>
                        </a:ln>
                        <a:solidFill>
                          <a:srgbClr val="000000"/>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rgbClr val="000000"/>
                          </a:solidFill>
                          <a:effectLst/>
                          <a:latin typeface="Arial" pitchFamily="34" charset="0"/>
                          <a:ea typeface="MS PGothic" pitchFamily="34" charset="-128"/>
                        </a:rPr>
                        <a:t>TG4q</a:t>
                      </a: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r>
              <a:tr h="539750">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Arial" pitchFamily="34" charset="0"/>
                          <a:ea typeface="MS PGothic" pitchFamily="34" charset="-128"/>
                        </a:rPr>
                        <a:t>PM1</a:t>
                      </a:r>
                      <a:endParaRPr kumimoji="1" lang="ja-JP" altLang="en-US" sz="1800" b="0" i="0" u="none" strike="noStrike" cap="none" normalizeH="0" baseline="0" dirty="0" smtClean="0">
                        <a:ln>
                          <a:noFill/>
                        </a:ln>
                        <a:solidFill>
                          <a:srgbClr val="000000"/>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r>
              <a:tr h="539750">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Arial" pitchFamily="34" charset="0"/>
                          <a:ea typeface="MS PGothic" pitchFamily="34" charset="-128"/>
                        </a:rPr>
                        <a:t>PM2</a:t>
                      </a:r>
                      <a:endParaRPr kumimoji="1" lang="ja-JP" altLang="en-US" sz="1800" b="0" i="0" u="none" strike="noStrike" cap="none" normalizeH="0" baseline="0" smtClean="0">
                        <a:ln>
                          <a:noFill/>
                        </a:ln>
                        <a:solidFill>
                          <a:srgbClr val="000000"/>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Arial" pitchFamily="34" charset="0"/>
                          <a:ea typeface="MS PGothic" pitchFamily="34" charset="-128"/>
                        </a:rPr>
                        <a:t>TG4q</a:t>
                      </a: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Arial" pitchFamily="34" charset="0"/>
                          <a:ea typeface="MS PGothic" pitchFamily="34" charset="-128"/>
                        </a:rPr>
                        <a:t>TG4q</a:t>
                      </a: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sngStrike" cap="none" normalizeH="0" baseline="0" dirty="0" smtClean="0">
                        <a:ln>
                          <a:noFill/>
                        </a:ln>
                        <a:solidFill>
                          <a:srgbClr val="FF0000"/>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r>
            </a:tbl>
          </a:graphicData>
        </a:graphic>
      </p:graphicFrame>
    </p:spTree>
    <p:extLst>
      <p:ext uri="{BB962C8B-B14F-4D97-AF65-F5344CB8AC3E}">
        <p14:creationId xmlns:p14="http://schemas.microsoft.com/office/powerpoint/2010/main" val="1418892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n-US" sz="1200">
                <a:latin typeface="Times New Roman" pitchFamily="18" charset="0"/>
              </a:rPr>
              <a:t>Slide </a:t>
            </a:r>
            <a:fld id="{65F920B8-A0DF-4C09-B4A6-5A05BEA70A3D}" type="slidenum">
              <a:rPr lang="en-GB" altLang="en-US" sz="1200">
                <a:latin typeface="Times New Roman" pitchFamily="18" charset="0"/>
              </a:rPr>
              <a:pPr>
                <a:spcBef>
                  <a:spcPct val="0"/>
                </a:spcBef>
                <a:buFontTx/>
                <a:buNone/>
              </a:pPr>
              <a:t>34</a:t>
            </a:fld>
            <a:endParaRPr lang="en-GB" altLang="en-US" sz="1200">
              <a:latin typeface="Times New Roman" pitchFamily="18" charset="0"/>
            </a:endParaRPr>
          </a:p>
        </p:txBody>
      </p:sp>
      <p:sp>
        <p:nvSpPr>
          <p:cNvPr id="26627" name="Rectangle 2"/>
          <p:cNvSpPr>
            <a:spLocks noGrp="1" noChangeArrowheads="1"/>
          </p:cNvSpPr>
          <p:nvPr>
            <p:ph type="title"/>
          </p:nvPr>
        </p:nvSpPr>
        <p:spPr>
          <a:xfrm>
            <a:off x="684213" y="692150"/>
            <a:ext cx="7772400" cy="576263"/>
          </a:xfrm>
        </p:spPr>
        <p:txBody>
          <a:bodyPr/>
          <a:lstStyle/>
          <a:p>
            <a:pPr eaLnBrk="1" hangingPunct="1"/>
            <a:r>
              <a:rPr lang="en-US" altLang="en-US" b="1" dirty="0" smtClean="0"/>
              <a:t>Achievement this week</a:t>
            </a:r>
          </a:p>
        </p:txBody>
      </p:sp>
      <p:sp>
        <p:nvSpPr>
          <p:cNvPr id="26628" name="Rectangle 3"/>
          <p:cNvSpPr>
            <a:spLocks noGrp="1" noChangeArrowheads="1"/>
          </p:cNvSpPr>
          <p:nvPr>
            <p:ph type="body" idx="1"/>
          </p:nvPr>
        </p:nvSpPr>
        <p:spPr>
          <a:xfrm>
            <a:off x="684213" y="1484313"/>
            <a:ext cx="8101012" cy="4840287"/>
          </a:xfrm>
        </p:spPr>
        <p:txBody>
          <a:bodyPr/>
          <a:lstStyle/>
          <a:p>
            <a:pPr eaLnBrk="1" hangingPunct="1">
              <a:spcBef>
                <a:spcPts val="300"/>
              </a:spcBef>
            </a:pPr>
            <a:r>
              <a:rPr lang="en-US" altLang="en-US" sz="2400" dirty="0" smtClean="0"/>
              <a:t>Reviewed </a:t>
            </a:r>
            <a:r>
              <a:rPr lang="en-US" altLang="en-US" sz="2400" dirty="0"/>
              <a:t>D5.0 </a:t>
            </a:r>
            <a:r>
              <a:rPr lang="en-US" altLang="en-US" sz="2400" dirty="0" smtClean="0"/>
              <a:t>and discussed the </a:t>
            </a:r>
            <a:r>
              <a:rPr lang="en-US" altLang="en-US" sz="2400" dirty="0"/>
              <a:t>comments received from LB107 and </a:t>
            </a:r>
            <a:r>
              <a:rPr lang="en-US" altLang="en-US" sz="2400" dirty="0" smtClean="0"/>
              <a:t>LB109 to be re-submitted to sponsor ballot.</a:t>
            </a:r>
            <a:endParaRPr lang="en-US" altLang="en-US" sz="2400" dirty="0"/>
          </a:p>
          <a:p>
            <a:pPr eaLnBrk="1" hangingPunct="1">
              <a:spcBef>
                <a:spcPts val="300"/>
              </a:spcBef>
            </a:pPr>
            <a:r>
              <a:rPr lang="en-US" altLang="en-US" sz="2400" dirty="0" smtClean="0"/>
              <a:t>Discussed </a:t>
            </a:r>
            <a:r>
              <a:rPr lang="en-US" altLang="en-US" sz="2400" dirty="0"/>
              <a:t>the approach of handling comment resolution for sponsor ballot</a:t>
            </a:r>
          </a:p>
          <a:p>
            <a:pPr eaLnBrk="1" hangingPunct="1">
              <a:spcBef>
                <a:spcPts val="300"/>
              </a:spcBef>
            </a:pPr>
            <a:endParaRPr lang="en-US" altLang="en-US" sz="2400" dirty="0" smtClean="0"/>
          </a:p>
        </p:txBody>
      </p:sp>
      <p:sp>
        <p:nvSpPr>
          <p:cNvPr id="26629"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Chiu Ngo (Samsung)</a:t>
            </a:r>
          </a:p>
        </p:txBody>
      </p:sp>
      <p:sp>
        <p:nvSpPr>
          <p:cNvPr id="266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July </a:t>
            </a:r>
            <a:r>
              <a:rPr lang="en-US" altLang="en-US" sz="1400" dirty="0">
                <a:latin typeface="Times New Roman" pitchFamily="18" charset="0"/>
              </a:rPr>
              <a:t>2015</a:t>
            </a:r>
          </a:p>
        </p:txBody>
      </p:sp>
    </p:spTree>
    <p:extLst>
      <p:ext uri="{BB962C8B-B14F-4D97-AF65-F5344CB8AC3E}">
        <p14:creationId xmlns:p14="http://schemas.microsoft.com/office/powerpoint/2010/main" val="3234176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dirty="0" smtClean="0"/>
              <a:t>Plan for Sept’15 Meeting</a:t>
            </a:r>
          </a:p>
        </p:txBody>
      </p:sp>
      <p:sp>
        <p:nvSpPr>
          <p:cNvPr id="31747" name="Content Placeholder 2"/>
          <p:cNvSpPr>
            <a:spLocks noGrp="1"/>
          </p:cNvSpPr>
          <p:nvPr>
            <p:ph idx="1"/>
          </p:nvPr>
        </p:nvSpPr>
        <p:spPr>
          <a:xfrm>
            <a:off x="381000" y="1981200"/>
            <a:ext cx="8382000" cy="4114800"/>
          </a:xfrm>
        </p:spPr>
        <p:txBody>
          <a:bodyPr/>
          <a:lstStyle/>
          <a:p>
            <a:r>
              <a:rPr lang="en-US" altLang="en-US" dirty="0" smtClean="0">
                <a:latin typeface="Times New Roman" pitchFamily="18" charset="0"/>
                <a:cs typeface="Times New Roman" pitchFamily="18" charset="0"/>
              </a:rPr>
              <a:t>Comment resolution for sponsor ballot</a:t>
            </a:r>
          </a:p>
          <a:p>
            <a:pPr marL="342900" lvl="1" indent="-342900">
              <a:buFontTx/>
              <a:buChar char="•"/>
            </a:pPr>
            <a:r>
              <a:rPr lang="en-US" altLang="en-US" sz="3200" dirty="0" smtClean="0">
                <a:latin typeface="Times New Roman" pitchFamily="18" charset="0"/>
                <a:ea typeface="+mn-ea"/>
                <a:cs typeface="Times New Roman" pitchFamily="18" charset="0"/>
              </a:rPr>
              <a:t>Prepare material for “approval </a:t>
            </a:r>
            <a:r>
              <a:rPr lang="en-US" altLang="en-US" sz="3200" dirty="0">
                <a:latin typeface="Times New Roman" pitchFamily="18" charset="0"/>
                <a:ea typeface="+mn-ea"/>
                <a:cs typeface="Times New Roman" pitchFamily="18" charset="0"/>
              </a:rPr>
              <a:t>to submit to </a:t>
            </a:r>
            <a:r>
              <a:rPr lang="en-US" altLang="en-US" sz="3200" dirty="0" err="1" smtClean="0">
                <a:latin typeface="Times New Roman" pitchFamily="18" charset="0"/>
                <a:ea typeface="+mn-ea"/>
                <a:cs typeface="Times New Roman" pitchFamily="18" charset="0"/>
              </a:rPr>
              <a:t>RevCom</a:t>
            </a:r>
            <a:r>
              <a:rPr lang="en-US" altLang="en-US" sz="3200" dirty="0" smtClean="0">
                <a:latin typeface="Times New Roman" pitchFamily="18" charset="0"/>
                <a:ea typeface="+mn-ea"/>
                <a:cs typeface="Times New Roman" pitchFamily="18" charset="0"/>
              </a:rPr>
              <a:t>”</a:t>
            </a:r>
            <a:endParaRPr lang="en-US" altLang="en-US" sz="3200" dirty="0">
              <a:latin typeface="Times New Roman" pitchFamily="18" charset="0"/>
              <a:ea typeface="+mn-ea"/>
              <a:cs typeface="Times New Roman" pitchFamily="18" charset="0"/>
            </a:endParaRPr>
          </a:p>
          <a:p>
            <a:endParaRPr lang="en-US" altLang="en-US" dirty="0" smtClean="0">
              <a:latin typeface="Times New Roman" pitchFamily="18" charset="0"/>
              <a:cs typeface="Times New Roman" pitchFamily="18" charset="0"/>
            </a:endParaRP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a:latin typeface="Times New Roman" pitchFamily="18" charset="0"/>
              </a:rPr>
              <a:t>Slide </a:t>
            </a:r>
            <a:fld id="{ED67C1F8-5A7C-42A4-A676-37A5C13DDF7E}" type="slidenum">
              <a:rPr lang="en-US" altLang="en-US" sz="1200">
                <a:latin typeface="Times New Roman" pitchFamily="18" charset="0"/>
              </a:rPr>
              <a:pPr>
                <a:spcBef>
                  <a:spcPct val="0"/>
                </a:spcBef>
                <a:buFontTx/>
                <a:buNone/>
              </a:pPr>
              <a:t>35</a:t>
            </a:fld>
            <a:endParaRPr lang="en-US" altLang="en-US" sz="1200">
              <a:latin typeface="Times New Roman" pitchFamily="18" charset="0"/>
            </a:endParaRPr>
          </a:p>
        </p:txBody>
      </p:sp>
      <p:sp>
        <p:nvSpPr>
          <p:cNvPr id="31749"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Chiu Ngo (Samsung)</a:t>
            </a:r>
          </a:p>
        </p:txBody>
      </p:sp>
      <p:sp>
        <p:nvSpPr>
          <p:cNvPr id="317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a:latin typeface="Times New Roman" pitchFamily="18" charset="0"/>
              </a:rPr>
              <a:t>July 2015</a:t>
            </a:r>
          </a:p>
        </p:txBody>
      </p:sp>
    </p:spTree>
    <p:extLst>
      <p:ext uri="{BB962C8B-B14F-4D97-AF65-F5344CB8AC3E}">
        <p14:creationId xmlns:p14="http://schemas.microsoft.com/office/powerpoint/2010/main" val="1294989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n-US" sz="1200">
                <a:latin typeface="Times New Roman" pitchFamily="18" charset="0"/>
              </a:rPr>
              <a:t>Slide </a:t>
            </a:r>
            <a:fld id="{B824AB71-F423-460B-8D2D-9EDD730E4BA1}" type="slidenum">
              <a:rPr lang="en-GB" altLang="en-US" sz="1200">
                <a:latin typeface="Times New Roman" pitchFamily="18" charset="0"/>
              </a:rPr>
              <a:pPr>
                <a:spcBef>
                  <a:spcPct val="0"/>
                </a:spcBef>
                <a:buFontTx/>
                <a:buNone/>
              </a:pPr>
              <a:t>36</a:t>
            </a:fld>
            <a:endParaRPr lang="en-GB" altLang="en-US" sz="1200">
              <a:latin typeface="Times New Roman" pitchFamily="18" charset="0"/>
            </a:endParaRPr>
          </a:p>
        </p:txBody>
      </p:sp>
      <p:sp>
        <p:nvSpPr>
          <p:cNvPr id="30723" name="Rectangle 2"/>
          <p:cNvSpPr>
            <a:spLocks noGrp="1" noChangeArrowheads="1"/>
          </p:cNvSpPr>
          <p:nvPr>
            <p:ph type="title"/>
          </p:nvPr>
        </p:nvSpPr>
        <p:spPr>
          <a:xfrm>
            <a:off x="684213" y="692150"/>
            <a:ext cx="7772400" cy="576263"/>
          </a:xfrm>
        </p:spPr>
        <p:txBody>
          <a:bodyPr/>
          <a:lstStyle/>
          <a:p>
            <a:pPr eaLnBrk="1" hangingPunct="1"/>
            <a:r>
              <a:rPr lang="en-US" altLang="en-US" b="1" dirty="0" smtClean="0"/>
              <a:t>Teleconferences</a:t>
            </a:r>
          </a:p>
        </p:txBody>
      </p:sp>
      <p:sp>
        <p:nvSpPr>
          <p:cNvPr id="17414" name="Rectangle 3"/>
          <p:cNvSpPr>
            <a:spLocks noGrp="1" noChangeArrowheads="1"/>
          </p:cNvSpPr>
          <p:nvPr>
            <p:ph type="body" idx="1"/>
          </p:nvPr>
        </p:nvSpPr>
        <p:spPr>
          <a:xfrm>
            <a:off x="304800" y="1484313"/>
            <a:ext cx="8480425" cy="4840287"/>
          </a:xfrm>
        </p:spPr>
        <p:txBody>
          <a:bodyPr/>
          <a:lstStyle/>
          <a:p>
            <a:pPr marL="457200" indent="-457200">
              <a:buFont typeface="Arial" charset="0"/>
              <a:buChar char="•"/>
              <a:defRPr/>
            </a:pPr>
            <a:r>
              <a:rPr lang="de-DE" altLang="en-US" dirty="0" smtClean="0">
                <a:latin typeface="Times New Roman" pitchFamily="18" charset="0"/>
              </a:rPr>
              <a:t>From June 15, 2015 to Jan. 17, 2016</a:t>
            </a:r>
            <a:endParaRPr lang="de-DE" altLang="en-US" dirty="0">
              <a:latin typeface="Times New Roman" pitchFamily="18" charset="0"/>
            </a:endParaRPr>
          </a:p>
          <a:p>
            <a:pPr marL="857250" lvl="1" indent="-457200">
              <a:defRPr/>
            </a:pPr>
            <a:r>
              <a:rPr lang="de-DE" altLang="en-US" dirty="0">
                <a:latin typeface="Times New Roman" pitchFamily="18" charset="0"/>
              </a:rPr>
              <a:t>Every Wednesday </a:t>
            </a:r>
            <a:r>
              <a:rPr lang="de-DE" altLang="en-US" dirty="0" smtClean="0">
                <a:latin typeface="Times New Roman" pitchFamily="18" charset="0"/>
              </a:rPr>
              <a:t>8:00PM PT (after US Daylight Saving ends, 9:00PM PT)</a:t>
            </a:r>
          </a:p>
          <a:p>
            <a:pPr marL="400050" lvl="1" indent="0">
              <a:buNone/>
              <a:defRPr/>
            </a:pPr>
            <a:endParaRPr lang="de-DE" altLang="en-US" dirty="0" smtClean="0">
              <a:latin typeface="Times New Roman" pitchFamily="18" charset="0"/>
            </a:endParaRPr>
          </a:p>
          <a:p>
            <a:pPr marL="457200" indent="-457200">
              <a:defRPr/>
            </a:pPr>
            <a:r>
              <a:rPr lang="de-DE" altLang="en-US" dirty="0" smtClean="0">
                <a:latin typeface="Times New Roman" pitchFamily="18" charset="0"/>
              </a:rPr>
              <a:t>From Aug 17, 2015 to Nov. 30, 2015</a:t>
            </a:r>
          </a:p>
          <a:p>
            <a:pPr marL="857250" lvl="1" indent="-457200">
              <a:defRPr/>
            </a:pPr>
            <a:r>
              <a:rPr lang="de-DE" altLang="en-US" dirty="0" smtClean="0">
                <a:latin typeface="Times New Roman" pitchFamily="18" charset="0"/>
              </a:rPr>
              <a:t>Every Monday 8:00PM PT </a:t>
            </a:r>
            <a:r>
              <a:rPr lang="de-DE" altLang="en-US" dirty="0">
                <a:latin typeface="Times New Roman" pitchFamily="18" charset="0"/>
              </a:rPr>
              <a:t>(after US Daylight Saving ends, 9:00PM PT</a:t>
            </a:r>
            <a:r>
              <a:rPr lang="de-DE" altLang="en-US" dirty="0" smtClean="0">
                <a:latin typeface="Times New Roman" pitchFamily="18" charset="0"/>
              </a:rPr>
              <a:t>)</a:t>
            </a:r>
          </a:p>
        </p:txBody>
      </p:sp>
      <p:sp>
        <p:nvSpPr>
          <p:cNvPr id="30725"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Chiu Ngo (Samsung)</a:t>
            </a:r>
          </a:p>
        </p:txBody>
      </p:sp>
      <p:sp>
        <p:nvSpPr>
          <p:cNvPr id="307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a:latin typeface="Times New Roman" pitchFamily="18" charset="0"/>
              </a:rPr>
              <a:t>July 2015</a:t>
            </a:r>
          </a:p>
        </p:txBody>
      </p:sp>
    </p:spTree>
    <p:extLst>
      <p:ext uri="{BB962C8B-B14F-4D97-AF65-F5344CB8AC3E}">
        <p14:creationId xmlns:p14="http://schemas.microsoft.com/office/powerpoint/2010/main" val="1744873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n-US" sz="1200">
                <a:latin typeface="Times New Roman" pitchFamily="18" charset="0"/>
              </a:rPr>
              <a:t>Slide </a:t>
            </a:r>
            <a:fld id="{D426B6AA-E2EA-40E1-B27D-517C99B0948E}" type="slidenum">
              <a:rPr lang="en-GB" altLang="en-US" sz="1200">
                <a:latin typeface="Times New Roman" pitchFamily="18" charset="0"/>
              </a:rPr>
              <a:pPr>
                <a:spcBef>
                  <a:spcPct val="0"/>
                </a:spcBef>
                <a:buFontTx/>
                <a:buNone/>
              </a:pPr>
              <a:t>37</a:t>
            </a:fld>
            <a:endParaRPr lang="en-GB" altLang="en-US" sz="1200">
              <a:latin typeface="Times New Roman" pitchFamily="18" charset="0"/>
            </a:endParaRPr>
          </a:p>
        </p:txBody>
      </p:sp>
      <p:sp>
        <p:nvSpPr>
          <p:cNvPr id="27651" name="Rectangle 2"/>
          <p:cNvSpPr>
            <a:spLocks noGrp="1" noChangeArrowheads="1"/>
          </p:cNvSpPr>
          <p:nvPr>
            <p:ph type="title"/>
          </p:nvPr>
        </p:nvSpPr>
        <p:spPr>
          <a:xfrm>
            <a:off x="684213" y="692150"/>
            <a:ext cx="7772400" cy="576263"/>
          </a:xfrm>
        </p:spPr>
        <p:txBody>
          <a:bodyPr/>
          <a:lstStyle/>
          <a:p>
            <a:pPr eaLnBrk="1" hangingPunct="1"/>
            <a:r>
              <a:rPr lang="en-US" altLang="en-US" b="1" dirty="0" smtClean="0"/>
              <a:t>TG4q Timeline</a:t>
            </a:r>
          </a:p>
        </p:txBody>
      </p:sp>
      <p:sp>
        <p:nvSpPr>
          <p:cNvPr id="17414" name="Rectangle 3"/>
          <p:cNvSpPr>
            <a:spLocks noGrp="1" noChangeArrowheads="1"/>
          </p:cNvSpPr>
          <p:nvPr>
            <p:ph type="body" idx="1"/>
          </p:nvPr>
        </p:nvSpPr>
        <p:spPr>
          <a:xfrm>
            <a:off x="381000" y="1295400"/>
            <a:ext cx="8610600" cy="5029200"/>
          </a:xfrm>
        </p:spPr>
        <p:txBody>
          <a:bodyPr/>
          <a:lstStyle/>
          <a:p>
            <a:pPr>
              <a:defRPr/>
            </a:pPr>
            <a:r>
              <a:rPr lang="en-US" sz="2000" dirty="0">
                <a:solidFill>
                  <a:schemeClr val="accent6"/>
                </a:solidFill>
                <a:latin typeface="Times New Roman" pitchFamily="18" charset="0"/>
                <a:cs typeface="Times New Roman" pitchFamily="18" charset="0"/>
              </a:rPr>
              <a:t>Preliminary </a:t>
            </a:r>
            <a:r>
              <a:rPr lang="en-US" sz="2000" dirty="0" smtClean="0">
                <a:solidFill>
                  <a:schemeClr val="accent6"/>
                </a:solidFill>
                <a:latin typeface="Times New Roman" pitchFamily="18" charset="0"/>
                <a:cs typeface="Times New Roman" pitchFamily="18" charset="0"/>
              </a:rPr>
              <a:t>work</a:t>
            </a:r>
          </a:p>
          <a:p>
            <a:pPr lvl="1">
              <a:defRPr/>
            </a:pPr>
            <a:r>
              <a:rPr lang="en-US" sz="1800" dirty="0" smtClean="0">
                <a:solidFill>
                  <a:schemeClr val="accent6"/>
                </a:solidFill>
                <a:latin typeface="Times New Roman" pitchFamily="18" charset="0"/>
                <a:cs typeface="Times New Roman" pitchFamily="18" charset="0"/>
              </a:rPr>
              <a:t>Call </a:t>
            </a:r>
            <a:r>
              <a:rPr lang="en-US" sz="1800" dirty="0">
                <a:solidFill>
                  <a:schemeClr val="accent6"/>
                </a:solidFill>
                <a:latin typeface="Times New Roman" pitchFamily="18" charset="0"/>
                <a:cs typeface="Times New Roman" pitchFamily="18" charset="0"/>
              </a:rPr>
              <a:t>for </a:t>
            </a:r>
            <a:r>
              <a:rPr lang="en-US" sz="1800" dirty="0" smtClean="0">
                <a:solidFill>
                  <a:schemeClr val="accent6"/>
                </a:solidFill>
                <a:latin typeface="Times New Roman" pitchFamily="18" charset="0"/>
                <a:cs typeface="Times New Roman" pitchFamily="18" charset="0"/>
              </a:rPr>
              <a:t>applications					Dec 2012</a:t>
            </a:r>
          </a:p>
          <a:p>
            <a:pPr lvl="1">
              <a:defRPr/>
            </a:pPr>
            <a:r>
              <a:rPr lang="en-US" sz="1800" dirty="0" smtClean="0">
                <a:solidFill>
                  <a:schemeClr val="accent6"/>
                </a:solidFill>
                <a:latin typeface="Times New Roman" pitchFamily="18" charset="0"/>
                <a:cs typeface="Times New Roman" pitchFamily="18" charset="0"/>
              </a:rPr>
              <a:t>Applications presentations				Jan 2013</a:t>
            </a:r>
          </a:p>
          <a:p>
            <a:pPr lvl="1">
              <a:defRPr/>
            </a:pPr>
            <a:r>
              <a:rPr lang="en-US" sz="1800" dirty="0" smtClean="0">
                <a:solidFill>
                  <a:schemeClr val="accent6"/>
                </a:solidFill>
                <a:latin typeface="Times New Roman" pitchFamily="18" charset="0"/>
                <a:cs typeface="Times New Roman" pitchFamily="18" charset="0"/>
              </a:rPr>
              <a:t>TGD </a:t>
            </a:r>
            <a:r>
              <a:rPr lang="en-US" sz="1800" dirty="0">
                <a:solidFill>
                  <a:schemeClr val="accent6"/>
                </a:solidFill>
                <a:latin typeface="Times New Roman" pitchFamily="18" charset="0"/>
                <a:cs typeface="Times New Roman" pitchFamily="18" charset="0"/>
              </a:rPr>
              <a:t>outline </a:t>
            </a:r>
            <a:r>
              <a:rPr lang="en-US" sz="1800" dirty="0" smtClean="0">
                <a:solidFill>
                  <a:schemeClr val="accent6"/>
                </a:solidFill>
                <a:latin typeface="Times New Roman" pitchFamily="18" charset="0"/>
                <a:cs typeface="Times New Roman" pitchFamily="18" charset="0"/>
              </a:rPr>
              <a:t>					Mar 2013</a:t>
            </a:r>
          </a:p>
          <a:p>
            <a:pPr lvl="1">
              <a:defRPr/>
            </a:pPr>
            <a:r>
              <a:rPr lang="en-US" sz="1800" dirty="0" smtClean="0">
                <a:solidFill>
                  <a:schemeClr val="accent6"/>
                </a:solidFill>
                <a:latin typeface="Times New Roman" pitchFamily="18" charset="0"/>
                <a:cs typeface="Times New Roman" pitchFamily="18" charset="0"/>
              </a:rPr>
              <a:t>TGD</a:t>
            </a:r>
            <a:r>
              <a:rPr lang="en-US" sz="1800" dirty="0">
                <a:solidFill>
                  <a:schemeClr val="accent6"/>
                </a:solidFill>
                <a:latin typeface="Times New Roman" pitchFamily="18" charset="0"/>
                <a:cs typeface="Times New Roman" pitchFamily="18" charset="0"/>
              </a:rPr>
              <a:t>, applications and channel modeling contribution </a:t>
            </a:r>
            <a:r>
              <a:rPr lang="en-US" sz="1800" dirty="0" smtClean="0">
                <a:solidFill>
                  <a:schemeClr val="accent6"/>
                </a:solidFill>
                <a:latin typeface="Times New Roman" pitchFamily="18" charset="0"/>
                <a:cs typeface="Times New Roman" pitchFamily="18" charset="0"/>
              </a:rPr>
              <a:t>call	Mar 2013</a:t>
            </a:r>
          </a:p>
          <a:p>
            <a:pPr lvl="1">
              <a:defRPr/>
            </a:pPr>
            <a:r>
              <a:rPr lang="en-US" sz="1800" dirty="0" smtClean="0">
                <a:solidFill>
                  <a:schemeClr val="accent6"/>
                </a:solidFill>
                <a:latin typeface="Times New Roman" pitchFamily="18" charset="0"/>
                <a:cs typeface="Times New Roman" pitchFamily="18" charset="0"/>
              </a:rPr>
              <a:t>Review </a:t>
            </a:r>
            <a:r>
              <a:rPr lang="en-US" sz="1800" dirty="0">
                <a:solidFill>
                  <a:schemeClr val="accent6"/>
                </a:solidFill>
                <a:latin typeface="Times New Roman" pitchFamily="18" charset="0"/>
                <a:cs typeface="Times New Roman" pitchFamily="18" charset="0"/>
              </a:rPr>
              <a:t>TGD </a:t>
            </a:r>
            <a:r>
              <a:rPr lang="en-US" sz="1800" dirty="0" smtClean="0">
                <a:solidFill>
                  <a:schemeClr val="accent6"/>
                </a:solidFill>
                <a:latin typeface="Times New Roman" pitchFamily="18" charset="0"/>
                <a:cs typeface="Times New Roman" pitchFamily="18" charset="0"/>
              </a:rPr>
              <a:t>contributions 				May 2013</a:t>
            </a:r>
          </a:p>
          <a:p>
            <a:pPr lvl="1">
              <a:defRPr/>
            </a:pPr>
            <a:r>
              <a:rPr lang="en-US" sz="1800" dirty="0" smtClean="0">
                <a:solidFill>
                  <a:schemeClr val="accent2"/>
                </a:solidFill>
                <a:latin typeface="Times New Roman" pitchFamily="18" charset="0"/>
                <a:cs typeface="Times New Roman" pitchFamily="18" charset="0"/>
              </a:rPr>
              <a:t>TGD  </a:t>
            </a:r>
            <a:r>
              <a:rPr lang="en-US" sz="1800" dirty="0">
                <a:solidFill>
                  <a:schemeClr val="accent2"/>
                </a:solidFill>
                <a:latin typeface="Times New Roman" pitchFamily="18" charset="0"/>
                <a:cs typeface="Times New Roman" pitchFamily="18" charset="0"/>
              </a:rPr>
              <a:t>Ongoing &amp; review application </a:t>
            </a:r>
            <a:r>
              <a:rPr lang="en-US" sz="1800" dirty="0" smtClean="0">
                <a:solidFill>
                  <a:schemeClr val="accent2"/>
                </a:solidFill>
                <a:latin typeface="Times New Roman" pitchFamily="18" charset="0"/>
                <a:cs typeface="Times New Roman" pitchFamily="18" charset="0"/>
              </a:rPr>
              <a:t>contributions		Jul </a:t>
            </a:r>
            <a:r>
              <a:rPr lang="en-US" sz="1800" dirty="0">
                <a:solidFill>
                  <a:schemeClr val="accent2"/>
                </a:solidFill>
                <a:latin typeface="Times New Roman" pitchFamily="18" charset="0"/>
                <a:cs typeface="Times New Roman" pitchFamily="18" charset="0"/>
              </a:rPr>
              <a:t>2013</a:t>
            </a:r>
          </a:p>
          <a:p>
            <a:pPr>
              <a:buFont typeface="Arial" pitchFamily="34" charset="0"/>
              <a:buChar char="•"/>
              <a:defRPr/>
            </a:pPr>
            <a:r>
              <a:rPr lang="en-US" sz="2000" dirty="0">
                <a:solidFill>
                  <a:schemeClr val="accent6"/>
                </a:solidFill>
                <a:latin typeface="Times New Roman" pitchFamily="18" charset="0"/>
                <a:cs typeface="Times New Roman" pitchFamily="18" charset="0"/>
              </a:rPr>
              <a:t>Proposal effort</a:t>
            </a:r>
          </a:p>
          <a:p>
            <a:pPr lvl="1">
              <a:defRPr/>
            </a:pPr>
            <a:r>
              <a:rPr lang="en-US" sz="1800" dirty="0" smtClean="0">
                <a:solidFill>
                  <a:schemeClr val="accent6"/>
                </a:solidFill>
                <a:latin typeface="Times New Roman" pitchFamily="18" charset="0"/>
                <a:cs typeface="Times New Roman" pitchFamily="18" charset="0"/>
              </a:rPr>
              <a:t>Call for intent					Jul 2013</a:t>
            </a:r>
          </a:p>
          <a:p>
            <a:pPr lvl="1">
              <a:defRPr/>
            </a:pPr>
            <a:r>
              <a:rPr lang="en-US" sz="1800" dirty="0" smtClean="0">
                <a:solidFill>
                  <a:schemeClr val="accent6"/>
                </a:solidFill>
                <a:latin typeface="Times New Roman" pitchFamily="18" charset="0"/>
                <a:cs typeface="Times New Roman" pitchFamily="18" charset="0"/>
              </a:rPr>
              <a:t>TGD completed					Sep 2013</a:t>
            </a:r>
          </a:p>
          <a:p>
            <a:pPr lvl="1">
              <a:buFont typeface="Times New Roman" pitchFamily="16" charset="0"/>
              <a:buChar char="–"/>
              <a:defRPr/>
            </a:pPr>
            <a:r>
              <a:rPr lang="en-US" sz="1800" dirty="0" smtClean="0">
                <a:solidFill>
                  <a:schemeClr val="accent6"/>
                </a:solidFill>
                <a:latin typeface="Times New Roman" pitchFamily="18" charset="0"/>
                <a:cs typeface="Times New Roman" pitchFamily="18" charset="0"/>
              </a:rPr>
              <a:t>Call for proposals 					Sep 2013</a:t>
            </a:r>
          </a:p>
          <a:p>
            <a:pPr lvl="1">
              <a:buFont typeface="Times New Roman" pitchFamily="16" charset="0"/>
              <a:buChar char="–"/>
              <a:defRPr/>
            </a:pPr>
            <a:r>
              <a:rPr lang="en-US" sz="1800" dirty="0" smtClean="0">
                <a:solidFill>
                  <a:schemeClr val="accent6"/>
                </a:solidFill>
                <a:latin typeface="Times New Roman" pitchFamily="18" charset="0"/>
                <a:cs typeface="Times New Roman" pitchFamily="18" charset="0"/>
              </a:rPr>
              <a:t>Proposal presentations				Nov 2013</a:t>
            </a:r>
          </a:p>
          <a:p>
            <a:pPr>
              <a:buFont typeface="Arial" pitchFamily="34" charset="0"/>
              <a:buChar char="•"/>
              <a:defRPr/>
            </a:pPr>
            <a:r>
              <a:rPr lang="en-US" sz="2000" dirty="0" smtClean="0">
                <a:solidFill>
                  <a:schemeClr val="accent6"/>
                </a:solidFill>
                <a:latin typeface="Times New Roman" pitchFamily="18" charset="0"/>
                <a:cs typeface="Times New Roman" pitchFamily="18" charset="0"/>
              </a:rPr>
              <a:t>Drafting </a:t>
            </a:r>
          </a:p>
          <a:p>
            <a:pPr lvl="1">
              <a:defRPr/>
            </a:pPr>
            <a:r>
              <a:rPr lang="en-US" sz="1800" dirty="0" smtClean="0">
                <a:solidFill>
                  <a:schemeClr val="accent6"/>
                </a:solidFill>
                <a:latin typeface="Times New Roman" pitchFamily="18" charset="0"/>
                <a:cs typeface="Times New Roman" pitchFamily="18" charset="0"/>
              </a:rPr>
              <a:t>First draft						May 2014</a:t>
            </a:r>
          </a:p>
          <a:p>
            <a:pPr lvl="1">
              <a:defRPr/>
            </a:pPr>
            <a:r>
              <a:rPr lang="en-US" altLang="en-US" sz="1800" dirty="0" err="1">
                <a:solidFill>
                  <a:schemeClr val="accent2"/>
                </a:solidFill>
                <a:latin typeface="Times New Roman" pitchFamily="18" charset="0"/>
                <a:cs typeface="Times New Roman" pitchFamily="18" charset="0"/>
              </a:rPr>
              <a:t>Ballotable</a:t>
            </a:r>
            <a:r>
              <a:rPr lang="en-US" altLang="en-US" sz="1800" dirty="0">
                <a:solidFill>
                  <a:schemeClr val="accent2"/>
                </a:solidFill>
                <a:latin typeface="Times New Roman" pitchFamily="18" charset="0"/>
                <a:cs typeface="Times New Roman" pitchFamily="18" charset="0"/>
              </a:rPr>
              <a:t> </a:t>
            </a:r>
            <a:r>
              <a:rPr lang="en-US" altLang="en-US" sz="1800" dirty="0" smtClean="0">
                <a:solidFill>
                  <a:schemeClr val="accent2"/>
                </a:solidFill>
                <a:latin typeface="Times New Roman" pitchFamily="18" charset="0"/>
                <a:cs typeface="Times New Roman" pitchFamily="18" charset="0"/>
              </a:rPr>
              <a:t>draft					Jul 2014</a:t>
            </a:r>
            <a:endParaRPr lang="en-US" sz="1800" dirty="0">
              <a:solidFill>
                <a:schemeClr val="accent6"/>
              </a:solidFill>
              <a:latin typeface="Times New Roman" pitchFamily="18" charset="0"/>
              <a:cs typeface="Times New Roman" pitchFamily="18" charset="0"/>
            </a:endParaRPr>
          </a:p>
          <a:p>
            <a:pPr lvl="1">
              <a:defRPr/>
            </a:pPr>
            <a:endParaRPr lang="en-US" altLang="en-US" sz="1800" dirty="0">
              <a:solidFill>
                <a:schemeClr val="accent6"/>
              </a:solidFill>
              <a:latin typeface="Times New Roman" pitchFamily="18" charset="0"/>
              <a:cs typeface="Times New Roman" pitchFamily="18" charset="0"/>
            </a:endParaRPr>
          </a:p>
        </p:txBody>
      </p:sp>
      <p:sp>
        <p:nvSpPr>
          <p:cNvPr id="27653"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Chiu Ngo (Samsung)</a:t>
            </a:r>
          </a:p>
        </p:txBody>
      </p:sp>
      <p:sp>
        <p:nvSpPr>
          <p:cNvPr id="276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July </a:t>
            </a:r>
            <a:r>
              <a:rPr lang="en-US" altLang="en-US" sz="1400" dirty="0">
                <a:latin typeface="Times New Roman" pitchFamily="18" charset="0"/>
              </a:rPr>
              <a:t>2015</a:t>
            </a:r>
          </a:p>
        </p:txBody>
      </p:sp>
    </p:spTree>
    <p:extLst>
      <p:ext uri="{BB962C8B-B14F-4D97-AF65-F5344CB8AC3E}">
        <p14:creationId xmlns:p14="http://schemas.microsoft.com/office/powerpoint/2010/main" val="1149831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n-US" sz="1200">
                <a:latin typeface="Times New Roman" pitchFamily="18" charset="0"/>
              </a:rPr>
              <a:t>Slide </a:t>
            </a:r>
            <a:fld id="{B8935891-5687-4EDA-840A-DACDFB6FD287}" type="slidenum">
              <a:rPr lang="en-GB" altLang="en-US" sz="1200">
                <a:latin typeface="Times New Roman" pitchFamily="18" charset="0"/>
              </a:rPr>
              <a:pPr>
                <a:spcBef>
                  <a:spcPct val="0"/>
                </a:spcBef>
                <a:buFontTx/>
                <a:buNone/>
              </a:pPr>
              <a:t>38</a:t>
            </a:fld>
            <a:endParaRPr lang="en-GB" altLang="en-US" sz="1200">
              <a:latin typeface="Times New Roman" pitchFamily="18" charset="0"/>
            </a:endParaRPr>
          </a:p>
        </p:txBody>
      </p:sp>
      <p:sp>
        <p:nvSpPr>
          <p:cNvPr id="28675" name="Rectangle 2"/>
          <p:cNvSpPr>
            <a:spLocks noGrp="1" noChangeArrowheads="1"/>
          </p:cNvSpPr>
          <p:nvPr>
            <p:ph type="title"/>
          </p:nvPr>
        </p:nvSpPr>
        <p:spPr>
          <a:xfrm>
            <a:off x="684213" y="692150"/>
            <a:ext cx="7772400" cy="576263"/>
          </a:xfrm>
        </p:spPr>
        <p:txBody>
          <a:bodyPr/>
          <a:lstStyle/>
          <a:p>
            <a:pPr eaLnBrk="1" hangingPunct="1"/>
            <a:r>
              <a:rPr lang="en-US" altLang="en-US" b="1" dirty="0" smtClean="0"/>
              <a:t>TG4q Timeline (</a:t>
            </a:r>
            <a:r>
              <a:rPr lang="en-US" altLang="en-US" b="1" dirty="0" err="1" smtClean="0"/>
              <a:t>cont</a:t>
            </a:r>
            <a:r>
              <a:rPr lang="en-US" altLang="en-US" b="1" dirty="0" smtClean="0"/>
              <a:t>’)</a:t>
            </a:r>
          </a:p>
        </p:txBody>
      </p:sp>
      <p:sp>
        <p:nvSpPr>
          <p:cNvPr id="17414" name="Rectangle 3"/>
          <p:cNvSpPr>
            <a:spLocks noGrp="1" noChangeArrowheads="1"/>
          </p:cNvSpPr>
          <p:nvPr>
            <p:ph type="body" idx="1"/>
          </p:nvPr>
        </p:nvSpPr>
        <p:spPr>
          <a:xfrm>
            <a:off x="381000" y="1295400"/>
            <a:ext cx="8610600" cy="5029200"/>
          </a:xfrm>
        </p:spPr>
        <p:txBody>
          <a:bodyPr/>
          <a:lstStyle/>
          <a:p>
            <a:pPr>
              <a:defRPr/>
            </a:pPr>
            <a:r>
              <a:rPr lang="en-US" sz="2000" dirty="0" smtClean="0">
                <a:latin typeface="Times New Roman" pitchFamily="18" charset="0"/>
                <a:cs typeface="Times New Roman" pitchFamily="18" charset="0"/>
              </a:rPr>
              <a:t>Balloting</a:t>
            </a:r>
          </a:p>
          <a:p>
            <a:pPr lvl="1">
              <a:defRPr/>
            </a:pPr>
            <a:r>
              <a:rPr lang="en-US" altLang="en-US" sz="1800" dirty="0" smtClean="0">
                <a:solidFill>
                  <a:schemeClr val="accent2"/>
                </a:solidFill>
                <a:latin typeface="Times New Roman" pitchFamily="18" charset="0"/>
                <a:cs typeface="Times New Roman" pitchFamily="18" charset="0"/>
              </a:rPr>
              <a:t>WG letter ballot (#95)				Oct 2014</a:t>
            </a:r>
          </a:p>
          <a:p>
            <a:pPr lvl="1">
              <a:defRPr/>
            </a:pPr>
            <a:r>
              <a:rPr lang="en-US" altLang="en-US" sz="1800" dirty="0" smtClean="0">
                <a:solidFill>
                  <a:schemeClr val="accent2"/>
                </a:solidFill>
                <a:latin typeface="Times New Roman" pitchFamily="18" charset="0"/>
                <a:cs typeface="Times New Roman" pitchFamily="18" charset="0"/>
              </a:rPr>
              <a:t>First WG LB recirculation (#100)			</a:t>
            </a:r>
            <a:r>
              <a:rPr lang="en-US" altLang="en-US" sz="1800" dirty="0">
                <a:solidFill>
                  <a:schemeClr val="accent2"/>
                </a:solidFill>
                <a:latin typeface="Times New Roman" pitchFamily="18" charset="0"/>
                <a:cs typeface="Times New Roman" pitchFamily="18" charset="0"/>
              </a:rPr>
              <a:t>Dec 2014</a:t>
            </a:r>
          </a:p>
          <a:p>
            <a:pPr lvl="1">
              <a:defRPr/>
            </a:pPr>
            <a:r>
              <a:rPr lang="en-US" altLang="en-US" sz="1800" dirty="0" smtClean="0">
                <a:solidFill>
                  <a:schemeClr val="accent2"/>
                </a:solidFill>
                <a:latin typeface="Times New Roman" pitchFamily="18" charset="0"/>
                <a:cs typeface="Times New Roman" pitchFamily="18" charset="0"/>
              </a:rPr>
              <a:t>Second </a:t>
            </a:r>
            <a:r>
              <a:rPr lang="en-US" altLang="en-US" sz="1800" dirty="0">
                <a:solidFill>
                  <a:schemeClr val="accent2"/>
                </a:solidFill>
                <a:latin typeface="Times New Roman" pitchFamily="18" charset="0"/>
                <a:cs typeface="Times New Roman" pitchFamily="18" charset="0"/>
              </a:rPr>
              <a:t>WG LB recirculation (#</a:t>
            </a:r>
            <a:r>
              <a:rPr lang="en-US" altLang="en-US" sz="1800" dirty="0" smtClean="0">
                <a:solidFill>
                  <a:schemeClr val="accent2"/>
                </a:solidFill>
                <a:latin typeface="Times New Roman" pitchFamily="18" charset="0"/>
                <a:cs typeface="Times New Roman" pitchFamily="18" charset="0"/>
              </a:rPr>
              <a:t>101)</a:t>
            </a:r>
            <a:r>
              <a:rPr lang="en-US" altLang="en-US" sz="1800" dirty="0">
                <a:solidFill>
                  <a:schemeClr val="accent2"/>
                </a:solidFill>
                <a:latin typeface="Times New Roman" pitchFamily="18" charset="0"/>
                <a:cs typeface="Times New Roman" pitchFamily="18" charset="0"/>
              </a:rPr>
              <a:t>			</a:t>
            </a:r>
            <a:r>
              <a:rPr lang="en-US" altLang="en-US" sz="1800" dirty="0" smtClean="0">
                <a:solidFill>
                  <a:schemeClr val="accent2"/>
                </a:solidFill>
                <a:latin typeface="Times New Roman" pitchFamily="18" charset="0"/>
                <a:cs typeface="Times New Roman" pitchFamily="18" charset="0"/>
              </a:rPr>
              <a:t>Feb 2015</a:t>
            </a:r>
            <a:endParaRPr lang="en-US" altLang="en-US" sz="1800" dirty="0">
              <a:solidFill>
                <a:schemeClr val="accent2"/>
              </a:solidFill>
              <a:latin typeface="Times New Roman" pitchFamily="18" charset="0"/>
              <a:cs typeface="Times New Roman" pitchFamily="18" charset="0"/>
            </a:endParaRPr>
          </a:p>
          <a:p>
            <a:pPr lvl="1">
              <a:defRPr/>
            </a:pPr>
            <a:r>
              <a:rPr lang="en-US" altLang="en-US" sz="1800" dirty="0" smtClean="0">
                <a:solidFill>
                  <a:schemeClr val="accent2"/>
                </a:solidFill>
                <a:latin typeface="Times New Roman" pitchFamily="18" charset="0"/>
                <a:cs typeface="Times New Roman" pitchFamily="18" charset="0"/>
              </a:rPr>
              <a:t>Third </a:t>
            </a:r>
            <a:r>
              <a:rPr lang="en-US" altLang="en-US" sz="1800" dirty="0">
                <a:solidFill>
                  <a:schemeClr val="accent2"/>
                </a:solidFill>
                <a:latin typeface="Times New Roman" pitchFamily="18" charset="0"/>
                <a:cs typeface="Times New Roman" pitchFamily="18" charset="0"/>
              </a:rPr>
              <a:t>WG LB recirculation (#</a:t>
            </a:r>
            <a:r>
              <a:rPr lang="en-US" altLang="en-US" sz="1800" dirty="0" smtClean="0">
                <a:solidFill>
                  <a:schemeClr val="accent2"/>
                </a:solidFill>
                <a:latin typeface="Times New Roman" pitchFamily="18" charset="0"/>
                <a:cs typeface="Times New Roman" pitchFamily="18" charset="0"/>
              </a:rPr>
              <a:t>105)</a:t>
            </a:r>
            <a:r>
              <a:rPr lang="en-US" altLang="en-US" sz="1800" dirty="0">
                <a:solidFill>
                  <a:schemeClr val="accent2"/>
                </a:solidFill>
                <a:latin typeface="Times New Roman" pitchFamily="18" charset="0"/>
                <a:cs typeface="Times New Roman" pitchFamily="18" charset="0"/>
              </a:rPr>
              <a:t>			</a:t>
            </a:r>
            <a:r>
              <a:rPr lang="en-US" altLang="en-US" sz="1800" dirty="0" smtClean="0">
                <a:solidFill>
                  <a:schemeClr val="accent2"/>
                </a:solidFill>
                <a:latin typeface="Times New Roman" pitchFamily="18" charset="0"/>
                <a:cs typeface="Times New Roman" pitchFamily="18" charset="0"/>
              </a:rPr>
              <a:t>Apr </a:t>
            </a:r>
            <a:r>
              <a:rPr lang="en-US" altLang="en-US" sz="1800" dirty="0">
                <a:solidFill>
                  <a:schemeClr val="accent2"/>
                </a:solidFill>
                <a:latin typeface="Times New Roman" pitchFamily="18" charset="0"/>
                <a:cs typeface="Times New Roman" pitchFamily="18" charset="0"/>
              </a:rPr>
              <a:t>2015</a:t>
            </a:r>
          </a:p>
          <a:p>
            <a:pPr lvl="1">
              <a:defRPr/>
            </a:pPr>
            <a:r>
              <a:rPr lang="en-US" altLang="en-US" sz="1800" dirty="0">
                <a:solidFill>
                  <a:schemeClr val="accent2"/>
                </a:solidFill>
                <a:latin typeface="Times New Roman" pitchFamily="18" charset="0"/>
                <a:cs typeface="Times New Roman" pitchFamily="18" charset="0"/>
              </a:rPr>
              <a:t>Fourth WG LB recirculation (#107)			May 2015</a:t>
            </a:r>
          </a:p>
          <a:p>
            <a:pPr lvl="1">
              <a:defRPr/>
            </a:pPr>
            <a:r>
              <a:rPr lang="en-US" altLang="en-US" sz="1800" dirty="0">
                <a:solidFill>
                  <a:schemeClr val="accent2"/>
                </a:solidFill>
                <a:latin typeface="Times New Roman" pitchFamily="18" charset="0"/>
                <a:cs typeface="Times New Roman" pitchFamily="18" charset="0"/>
              </a:rPr>
              <a:t>A</a:t>
            </a:r>
            <a:r>
              <a:rPr lang="en-US" altLang="en-US" sz="1800" dirty="0" smtClean="0">
                <a:solidFill>
                  <a:schemeClr val="accent2"/>
                </a:solidFill>
                <a:latin typeface="Times New Roman" pitchFamily="18" charset="0"/>
                <a:cs typeface="Times New Roman" pitchFamily="18" charset="0"/>
              </a:rPr>
              <a:t>pproval </a:t>
            </a:r>
            <a:r>
              <a:rPr lang="en-US" altLang="en-US" sz="1800" dirty="0">
                <a:solidFill>
                  <a:schemeClr val="accent2"/>
                </a:solidFill>
                <a:latin typeface="Times New Roman" pitchFamily="18" charset="0"/>
                <a:cs typeface="Times New Roman" pitchFamily="18" charset="0"/>
              </a:rPr>
              <a:t>of sponsor </a:t>
            </a:r>
            <a:r>
              <a:rPr lang="en-US" altLang="en-US" sz="1800" dirty="0" smtClean="0">
                <a:solidFill>
                  <a:schemeClr val="accent2"/>
                </a:solidFill>
                <a:latin typeface="Times New Roman" pitchFamily="18" charset="0"/>
                <a:cs typeface="Times New Roman" pitchFamily="18" charset="0"/>
              </a:rPr>
              <a:t>ballot	</a:t>
            </a:r>
            <a:r>
              <a:rPr lang="en-US" altLang="en-US" sz="1800" dirty="0">
                <a:solidFill>
                  <a:schemeClr val="accent2"/>
                </a:solidFill>
                <a:latin typeface="Times New Roman" pitchFamily="18" charset="0"/>
                <a:cs typeface="Times New Roman" pitchFamily="18" charset="0"/>
              </a:rPr>
              <a:t>			Jun 2015</a:t>
            </a:r>
          </a:p>
          <a:p>
            <a:pPr lvl="1">
              <a:defRPr/>
            </a:pPr>
            <a:r>
              <a:rPr lang="en-US" altLang="en-US" sz="1800" dirty="0">
                <a:solidFill>
                  <a:schemeClr val="accent2"/>
                </a:solidFill>
                <a:latin typeface="Times New Roman" pitchFamily="18" charset="0"/>
                <a:cs typeface="Times New Roman" pitchFamily="18" charset="0"/>
              </a:rPr>
              <a:t>Sponsor ballot					Jun 2015 </a:t>
            </a:r>
          </a:p>
          <a:p>
            <a:pPr lvl="1">
              <a:defRPr/>
            </a:pPr>
            <a:r>
              <a:rPr lang="en-US" altLang="en-US" sz="1800" dirty="0" smtClean="0">
                <a:latin typeface="Times New Roman" pitchFamily="18" charset="0"/>
                <a:cs typeface="Times New Roman" pitchFamily="18" charset="0"/>
              </a:rPr>
              <a:t>First SB recirculation					Aug 2015</a:t>
            </a:r>
          </a:p>
          <a:p>
            <a:pPr lvl="1">
              <a:defRPr/>
            </a:pPr>
            <a:r>
              <a:rPr lang="en-US" altLang="en-US" sz="1800" dirty="0" smtClean="0">
                <a:latin typeface="Times New Roman" pitchFamily="18" charset="0"/>
                <a:cs typeface="Times New Roman" pitchFamily="18" charset="0"/>
              </a:rPr>
              <a:t>Second </a:t>
            </a:r>
            <a:r>
              <a:rPr lang="en-US" altLang="en-US" sz="1800" dirty="0">
                <a:latin typeface="Times New Roman" pitchFamily="18" charset="0"/>
                <a:cs typeface="Times New Roman" pitchFamily="18" charset="0"/>
              </a:rPr>
              <a:t>SB recirculation				</a:t>
            </a:r>
            <a:r>
              <a:rPr lang="en-US" altLang="en-US" sz="1800" dirty="0" smtClean="0">
                <a:latin typeface="Times New Roman" pitchFamily="18" charset="0"/>
                <a:cs typeface="Times New Roman" pitchFamily="18" charset="0"/>
              </a:rPr>
              <a:t>Sept </a:t>
            </a:r>
            <a:r>
              <a:rPr lang="en-US" altLang="en-US" sz="1800" dirty="0">
                <a:latin typeface="Times New Roman" pitchFamily="18" charset="0"/>
                <a:cs typeface="Times New Roman" pitchFamily="18" charset="0"/>
              </a:rPr>
              <a:t>2015</a:t>
            </a:r>
          </a:p>
          <a:p>
            <a:pPr lvl="1">
              <a:defRPr/>
            </a:pPr>
            <a:r>
              <a:rPr lang="en-US" altLang="en-US" sz="1800" dirty="0" smtClean="0">
                <a:latin typeface="Times New Roman" pitchFamily="18" charset="0"/>
                <a:cs typeface="Times New Roman" pitchFamily="18" charset="0"/>
              </a:rPr>
              <a:t>Third </a:t>
            </a:r>
            <a:r>
              <a:rPr lang="en-US" altLang="en-US" sz="1800" dirty="0">
                <a:latin typeface="Times New Roman" pitchFamily="18" charset="0"/>
                <a:cs typeface="Times New Roman" pitchFamily="18" charset="0"/>
              </a:rPr>
              <a:t>SB recirculation				Sept 2015 </a:t>
            </a:r>
            <a:endParaRPr lang="en-US" altLang="en-US" sz="1800" dirty="0" smtClean="0">
              <a:latin typeface="Times New Roman" pitchFamily="18" charset="0"/>
              <a:cs typeface="Times New Roman" pitchFamily="18" charset="0"/>
            </a:endParaRPr>
          </a:p>
          <a:p>
            <a:pPr lvl="1">
              <a:defRPr/>
            </a:pPr>
            <a:r>
              <a:rPr lang="en-US" altLang="en-US" sz="1800" dirty="0" smtClean="0">
                <a:latin typeface="Times New Roman" pitchFamily="18" charset="0"/>
                <a:cs typeface="Times New Roman" pitchFamily="18" charset="0"/>
              </a:rPr>
              <a:t>EC Approval </a:t>
            </a:r>
            <a:r>
              <a:rPr lang="en-US" altLang="en-US" sz="1800" dirty="0">
                <a:latin typeface="Times New Roman" pitchFamily="18" charset="0"/>
                <a:cs typeface="Times New Roman" pitchFamily="18" charset="0"/>
              </a:rPr>
              <a:t>to submit to </a:t>
            </a:r>
            <a:r>
              <a:rPr lang="en-US" altLang="en-US" sz="1800" dirty="0" err="1" smtClean="0">
                <a:latin typeface="Times New Roman" pitchFamily="18" charset="0"/>
                <a:cs typeface="Times New Roman" pitchFamily="18" charset="0"/>
              </a:rPr>
              <a:t>RevCom</a:t>
            </a:r>
            <a:r>
              <a:rPr lang="en-US" altLang="en-US" sz="1800" dirty="0" smtClean="0">
                <a:latin typeface="Times New Roman" pitchFamily="18" charset="0"/>
                <a:cs typeface="Times New Roman" pitchFamily="18" charset="0"/>
              </a:rPr>
              <a:t>			Oct 2015</a:t>
            </a:r>
            <a:endParaRPr lang="en-US" altLang="en-US" sz="1800" dirty="0">
              <a:latin typeface="Times New Roman" pitchFamily="18" charset="0"/>
              <a:cs typeface="Times New Roman" pitchFamily="18" charset="0"/>
            </a:endParaRPr>
          </a:p>
          <a:p>
            <a:pPr marL="0" indent="0">
              <a:buFontTx/>
              <a:buNone/>
              <a:defRPr/>
            </a:pPr>
            <a:endParaRPr lang="en-US" altLang="en-US" sz="1800" dirty="0" smtClean="0">
              <a:latin typeface="Times New Roman" pitchFamily="18" charset="0"/>
              <a:cs typeface="Times New Roman" pitchFamily="18" charset="0"/>
            </a:endParaRPr>
          </a:p>
        </p:txBody>
      </p:sp>
      <p:sp>
        <p:nvSpPr>
          <p:cNvPr id="28677"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Chiu Ngo (Samsung)</a:t>
            </a:r>
          </a:p>
        </p:txBody>
      </p:sp>
      <p:sp>
        <p:nvSpPr>
          <p:cNvPr id="286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a:latin typeface="Times New Roman" pitchFamily="18" charset="0"/>
              </a:rPr>
              <a:t>July </a:t>
            </a:r>
            <a:r>
              <a:rPr lang="en-US" altLang="en-US" sz="1400" dirty="0" smtClean="0">
                <a:latin typeface="Times New Roman" pitchFamily="18" charset="0"/>
              </a:rPr>
              <a:t>2015</a:t>
            </a:r>
            <a:endParaRPr lang="en-US" altLang="en-US" sz="1400" dirty="0">
              <a:latin typeface="Times New Roman" pitchFamily="18" charset="0"/>
            </a:endParaRPr>
          </a:p>
        </p:txBody>
      </p:sp>
    </p:spTree>
    <p:extLst>
      <p:ext uri="{BB962C8B-B14F-4D97-AF65-F5344CB8AC3E}">
        <p14:creationId xmlns:p14="http://schemas.microsoft.com/office/powerpoint/2010/main" val="3559337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n-US" sz="1200">
                <a:latin typeface="Times New Roman" pitchFamily="18" charset="0"/>
              </a:rPr>
              <a:t>Slide </a:t>
            </a:r>
            <a:fld id="{0A17E9F3-4A0C-46D7-8D43-08DA9BFF57AF}" type="slidenum">
              <a:rPr lang="en-GB" altLang="en-US" sz="1200">
                <a:latin typeface="Times New Roman" pitchFamily="18" charset="0"/>
              </a:rPr>
              <a:pPr>
                <a:spcBef>
                  <a:spcPct val="0"/>
                </a:spcBef>
                <a:buFontTx/>
                <a:buNone/>
              </a:pPr>
              <a:t>39</a:t>
            </a:fld>
            <a:endParaRPr lang="en-GB" altLang="en-US" sz="1200">
              <a:latin typeface="Times New Roman" pitchFamily="18" charset="0"/>
            </a:endParaRPr>
          </a:p>
        </p:txBody>
      </p:sp>
      <p:sp>
        <p:nvSpPr>
          <p:cNvPr id="29699" name="Rectangle 2"/>
          <p:cNvSpPr>
            <a:spLocks noGrp="1" noChangeArrowheads="1"/>
          </p:cNvSpPr>
          <p:nvPr>
            <p:ph type="title"/>
          </p:nvPr>
        </p:nvSpPr>
        <p:spPr>
          <a:xfrm>
            <a:off x="533400" y="692150"/>
            <a:ext cx="8373094" cy="576263"/>
          </a:xfrm>
        </p:spPr>
        <p:txBody>
          <a:bodyPr/>
          <a:lstStyle/>
          <a:p>
            <a:pPr eaLnBrk="1" hangingPunct="1"/>
            <a:r>
              <a:rPr lang="en-US" altLang="en-US" sz="2800" b="1" dirty="0" smtClean="0"/>
              <a:t>WG Motion: BRC Formation for Sponsor Balloting</a:t>
            </a:r>
          </a:p>
        </p:txBody>
      </p:sp>
      <p:sp>
        <p:nvSpPr>
          <p:cNvPr id="29700" name="Rectangle 3"/>
          <p:cNvSpPr>
            <a:spLocks noGrp="1" noChangeArrowheads="1"/>
          </p:cNvSpPr>
          <p:nvPr>
            <p:ph type="body" idx="1"/>
          </p:nvPr>
        </p:nvSpPr>
        <p:spPr>
          <a:xfrm>
            <a:off x="684213" y="1179513"/>
            <a:ext cx="8101012" cy="1335087"/>
          </a:xfrm>
        </p:spPr>
        <p:txBody>
          <a:bodyPr/>
          <a:lstStyle/>
          <a:p>
            <a:pPr marL="0" indent="0">
              <a:buNone/>
            </a:pPr>
            <a:r>
              <a:rPr lang="en-US" altLang="en-US" sz="2000" dirty="0">
                <a:latin typeface="Times New Roman" pitchFamily="18" charset="0"/>
                <a:cs typeface="Times New Roman" pitchFamily="18" charset="0"/>
              </a:rPr>
              <a:t>Move that </a:t>
            </a:r>
            <a:r>
              <a:rPr lang="en-US" altLang="en-US" sz="2000" dirty="0" smtClean="0">
                <a:latin typeface="Times New Roman" pitchFamily="18" charset="0"/>
                <a:cs typeface="Times New Roman" pitchFamily="18" charset="0"/>
              </a:rPr>
              <a:t>802.15 </a:t>
            </a:r>
            <a:r>
              <a:rPr lang="en-US" altLang="en-US" sz="2000" dirty="0">
                <a:latin typeface="Times New Roman" pitchFamily="18" charset="0"/>
                <a:cs typeface="Times New Roman" pitchFamily="18" charset="0"/>
              </a:rPr>
              <a:t>WG to approve the formation of a </a:t>
            </a:r>
            <a:r>
              <a:rPr lang="en-US" altLang="en-US" sz="2000" dirty="0" smtClean="0">
                <a:latin typeface="Times New Roman" pitchFamily="18" charset="0"/>
                <a:cs typeface="Times New Roman" pitchFamily="18" charset="0"/>
              </a:rPr>
              <a:t>Ballot </a:t>
            </a:r>
            <a:r>
              <a:rPr lang="en-US" altLang="en-US" sz="2000" dirty="0">
                <a:latin typeface="Times New Roman" pitchFamily="18" charset="0"/>
                <a:cs typeface="Times New Roman" pitchFamily="18" charset="0"/>
              </a:rPr>
              <a:t>Resolution Committee (BRC) for the </a:t>
            </a:r>
            <a:r>
              <a:rPr lang="en-US" altLang="en-US" sz="2000" dirty="0" smtClean="0">
                <a:latin typeface="Times New Roman" pitchFamily="18" charset="0"/>
                <a:cs typeface="Times New Roman" pitchFamily="18" charset="0"/>
              </a:rPr>
              <a:t>sponsor </a:t>
            </a:r>
            <a:r>
              <a:rPr lang="en-US" altLang="en-US" sz="2000" dirty="0">
                <a:latin typeface="Times New Roman" pitchFamily="18" charset="0"/>
                <a:cs typeface="Times New Roman" pitchFamily="18" charset="0"/>
              </a:rPr>
              <a:t>balloting of the 802.15.4q draft standard with the following membership: </a:t>
            </a:r>
            <a:r>
              <a:rPr lang="en-US" altLang="en-US" sz="2000" dirty="0" smtClean="0">
                <a:latin typeface="Times New Roman" pitchFamily="18" charset="0"/>
                <a:cs typeface="Times New Roman" pitchFamily="18" charset="0"/>
              </a:rPr>
              <a:t> </a:t>
            </a:r>
          </a:p>
        </p:txBody>
      </p:sp>
      <p:sp>
        <p:nvSpPr>
          <p:cNvPr id="29701" name="Footer Placeholder 4"/>
          <p:cNvSpPr>
            <a:spLocks noGrp="1"/>
          </p:cNvSpPr>
          <p:nvPr>
            <p:ph type="ftr" sz="quarter" idx="11"/>
          </p:nvPr>
        </p:nvSpPr>
        <p:spPr>
          <a:xfrm>
            <a:off x="5486400" y="6475413"/>
            <a:ext cx="3124200" cy="3693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None/>
            </a:pPr>
            <a:r>
              <a:rPr lang="en-US" altLang="en-US" sz="1200" dirty="0">
                <a:latin typeface="Times New Roman" pitchFamily="18" charset="0"/>
              </a:rPr>
              <a:t>Chiu Ngo (Samsung)</a:t>
            </a:r>
          </a:p>
          <a:p>
            <a:pPr>
              <a:spcBef>
                <a:spcPct val="0"/>
              </a:spcBef>
              <a:buFontTx/>
              <a:buNone/>
            </a:pPr>
            <a:endParaRPr lang="en-US" altLang="en-US" sz="1200" dirty="0" smtClean="0">
              <a:latin typeface="Times New Roman" pitchFamily="18" charset="0"/>
            </a:endParaRPr>
          </a:p>
        </p:txBody>
      </p:sp>
      <p:sp>
        <p:nvSpPr>
          <p:cNvPr id="297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a:latin typeface="Times New Roman" pitchFamily="18" charset="0"/>
              </a:rPr>
              <a:t>July 2015</a:t>
            </a:r>
          </a:p>
        </p:txBody>
      </p:sp>
      <p:sp>
        <p:nvSpPr>
          <p:cNvPr id="7" name="Rectangle 3"/>
          <p:cNvSpPr txBox="1">
            <a:spLocks noChangeArrowheads="1"/>
          </p:cNvSpPr>
          <p:nvPr/>
        </p:nvSpPr>
        <p:spPr bwMode="auto">
          <a:xfrm>
            <a:off x="888609" y="3617913"/>
            <a:ext cx="7721991"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altLang="en-US" sz="2000" kern="0" dirty="0" smtClean="0">
                <a:latin typeface="Times New Roman" pitchFamily="18" charset="0"/>
                <a:cs typeface="Times New Roman" pitchFamily="18" charset="0"/>
              </a:rPr>
              <a:t>The 802.15.4q BRC is authorized to approve sponsor ballot comment resolutions and the start of recirculation ballots of the 802.15.4q draft on behalf of the 802.15 WG. Comment resolution between sessions will be conducted via reflector email and via teleconferences announced to the reflector at least 30 days in advance.</a:t>
            </a:r>
          </a:p>
          <a:p>
            <a:pPr marL="0" indent="0">
              <a:buNone/>
            </a:pPr>
            <a:endParaRPr lang="en-US" altLang="en-US" sz="2000" kern="0" dirty="0" smtClean="0">
              <a:latin typeface="Times New Roman" pitchFamily="18" charset="0"/>
              <a:cs typeface="Times New Roman" pitchFamily="18" charset="0"/>
            </a:endParaRPr>
          </a:p>
          <a:p>
            <a:pPr marL="423862" lvl="1" indent="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altLang="en-US" sz="2000" kern="0" dirty="0" smtClean="0">
                <a:latin typeface="Times New Roman" pitchFamily="18" charset="0"/>
                <a:cs typeface="Times New Roman" pitchFamily="18" charset="0"/>
              </a:rPr>
              <a:t>Moved by: Chiu Ngo 		Seconded </a:t>
            </a:r>
            <a:r>
              <a:rPr lang="en-US" altLang="en-US" sz="2000" kern="0" dirty="0">
                <a:latin typeface="Times New Roman" pitchFamily="18" charset="0"/>
                <a:cs typeface="Times New Roman" pitchFamily="18" charset="0"/>
              </a:rPr>
              <a:t>by: </a:t>
            </a:r>
          </a:p>
          <a:p>
            <a:pPr marL="0" indent="0" eaLnBrk="1" hangingPunct="1">
              <a:spcBef>
                <a:spcPts val="300"/>
              </a:spcBef>
              <a:buNone/>
            </a:pPr>
            <a:endParaRPr lang="en-US" altLang="en-US" sz="2400" kern="0" dirty="0" smtClean="0"/>
          </a:p>
        </p:txBody>
      </p:sp>
      <p:sp>
        <p:nvSpPr>
          <p:cNvPr id="8" name="Rectangle 3"/>
          <p:cNvSpPr txBox="1">
            <a:spLocks noChangeArrowheads="1"/>
          </p:cNvSpPr>
          <p:nvPr/>
        </p:nvSpPr>
        <p:spPr bwMode="auto">
          <a:xfrm>
            <a:off x="661988" y="2209800"/>
            <a:ext cx="4748212"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lvl="1"/>
            <a:r>
              <a:rPr lang="en-US" sz="1800" kern="0" dirty="0" smtClean="0">
                <a:latin typeface="Times New Roman" pitchFamily="18" charset="0"/>
                <a:cs typeface="Times New Roman" pitchFamily="18" charset="0"/>
              </a:rPr>
              <a:t>Chiu Ngo (Chair)</a:t>
            </a:r>
          </a:p>
          <a:p>
            <a:pPr lvl="1"/>
            <a:r>
              <a:rPr lang="en-US" sz="1800" kern="0" dirty="0" smtClean="0">
                <a:latin typeface="Times New Roman" pitchFamily="18" charset="0"/>
                <a:cs typeface="Times New Roman" pitchFamily="18" charset="0"/>
              </a:rPr>
              <a:t>Allan Zhu (Huawei)</a:t>
            </a:r>
          </a:p>
          <a:p>
            <a:pPr lvl="1"/>
            <a:r>
              <a:rPr lang="en-US" sz="1800" kern="0" dirty="0" smtClean="0">
                <a:latin typeface="Times New Roman" pitchFamily="18" charset="0"/>
                <a:cs typeface="Times New Roman" pitchFamily="18" charset="0"/>
              </a:rPr>
              <a:t>Hendricus </a:t>
            </a:r>
            <a:r>
              <a:rPr lang="en-US" sz="1800" kern="0" dirty="0">
                <a:latin typeface="Times New Roman" pitchFamily="18" charset="0"/>
                <a:cs typeface="Times New Roman" pitchFamily="18" charset="0"/>
              </a:rPr>
              <a:t>De Ruijter (Silicon </a:t>
            </a:r>
            <a:r>
              <a:rPr lang="en-US" sz="1800" kern="0" dirty="0" smtClean="0">
                <a:latin typeface="Times New Roman" pitchFamily="18" charset="0"/>
                <a:cs typeface="Times New Roman" pitchFamily="18" charset="0"/>
              </a:rPr>
              <a:t>Labs)</a:t>
            </a:r>
          </a:p>
          <a:p>
            <a:pPr lvl="1"/>
            <a:r>
              <a:rPr lang="en-US" sz="1800" kern="0" dirty="0" smtClean="0">
                <a:latin typeface="Times New Roman" pitchFamily="18" charset="0"/>
                <a:cs typeface="Times New Roman" pitchFamily="18" charset="0"/>
              </a:rPr>
              <a:t>Youngsoo Kim (Samsung)</a:t>
            </a:r>
            <a:endParaRPr lang="en-US" sz="1800" kern="0" dirty="0">
              <a:latin typeface="Times New Roman" pitchFamily="18" charset="0"/>
              <a:cs typeface="Times New Roman" pitchFamily="18" charset="0"/>
            </a:endParaRPr>
          </a:p>
        </p:txBody>
      </p:sp>
      <p:sp>
        <p:nvSpPr>
          <p:cNvPr id="9" name="Rectangle 3"/>
          <p:cNvSpPr txBox="1">
            <a:spLocks noChangeArrowheads="1"/>
          </p:cNvSpPr>
          <p:nvPr/>
        </p:nvSpPr>
        <p:spPr bwMode="auto">
          <a:xfrm>
            <a:off x="4350327" y="2286000"/>
            <a:ext cx="4724400"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lvl="1"/>
            <a:r>
              <a:rPr lang="en-US" sz="1800" kern="0" dirty="0" smtClean="0">
                <a:latin typeface="Times New Roman" pitchFamily="18" charset="0"/>
                <a:cs typeface="Times New Roman" pitchFamily="18" charset="0"/>
              </a:rPr>
              <a:t>Guido Dolmans (IMEC)</a:t>
            </a:r>
            <a:endParaRPr lang="en-US" sz="1800" kern="0" dirty="0">
              <a:latin typeface="Times New Roman" pitchFamily="18" charset="0"/>
              <a:cs typeface="Times New Roman" pitchFamily="18" charset="0"/>
            </a:endParaRPr>
          </a:p>
          <a:p>
            <a:pPr lvl="1"/>
            <a:r>
              <a:rPr lang="en-US" sz="1800" kern="0" dirty="0" smtClean="0">
                <a:latin typeface="Times New Roman" pitchFamily="18" charset="0"/>
                <a:cs typeface="Times New Roman" pitchFamily="18" charset="0"/>
              </a:rPr>
              <a:t>Kiran </a:t>
            </a:r>
            <a:r>
              <a:rPr lang="en-US" sz="1800" kern="0" dirty="0">
                <a:latin typeface="Times New Roman" pitchFamily="18" charset="0"/>
                <a:cs typeface="Times New Roman" pitchFamily="18" charset="0"/>
              </a:rPr>
              <a:t>Bynam (Samsung)</a:t>
            </a:r>
          </a:p>
          <a:p>
            <a:pPr lvl="1"/>
            <a:r>
              <a:rPr lang="en-US" sz="1800" kern="0" dirty="0" err="1">
                <a:latin typeface="Times New Roman" pitchFamily="18" charset="0"/>
                <a:cs typeface="Times New Roman" pitchFamily="18" charset="0"/>
              </a:rPr>
              <a:t>Chandrashekhar</a:t>
            </a:r>
            <a:r>
              <a:rPr lang="en-US" sz="1800" kern="0" dirty="0">
                <a:latin typeface="Times New Roman" pitchFamily="18" charset="0"/>
                <a:cs typeface="Times New Roman" pitchFamily="18" charset="0"/>
              </a:rPr>
              <a:t> </a:t>
            </a:r>
            <a:r>
              <a:rPr lang="en-US" sz="1800" kern="0" dirty="0" err="1">
                <a:latin typeface="Times New Roman" pitchFamily="18" charset="0"/>
                <a:cs typeface="Times New Roman" pitchFamily="18" charset="0"/>
              </a:rPr>
              <a:t>Thejaswi</a:t>
            </a:r>
            <a:r>
              <a:rPr lang="en-US" sz="1800" kern="0" dirty="0">
                <a:latin typeface="Times New Roman" pitchFamily="18" charset="0"/>
                <a:cs typeface="Times New Roman" pitchFamily="18" charset="0"/>
              </a:rPr>
              <a:t> PS (Samsung</a:t>
            </a:r>
            <a:r>
              <a:rPr lang="en-US" sz="1800" kern="0" dirty="0" smtClean="0">
                <a:latin typeface="Times New Roman" pitchFamily="18" charset="0"/>
                <a:cs typeface="Times New Roman" pitchFamily="18" charset="0"/>
              </a:rPr>
              <a:t>)</a:t>
            </a:r>
          </a:p>
          <a:p>
            <a:pPr lvl="1"/>
            <a:endParaRPr lang="en-US" sz="1800" kern="0" dirty="0">
              <a:latin typeface="Times New Roman" pitchFamily="18" charset="0"/>
              <a:cs typeface="Times New Roman" pitchFamily="18" charset="0"/>
            </a:endParaRPr>
          </a:p>
        </p:txBody>
      </p:sp>
    </p:spTree>
    <p:extLst>
      <p:ext uri="{BB962C8B-B14F-4D97-AF65-F5344CB8AC3E}">
        <p14:creationId xmlns:p14="http://schemas.microsoft.com/office/powerpoint/2010/main" val="3043560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a:spLocks noGrp="1"/>
          </p:cNvSpPr>
          <p:nvPr>
            <p:ph type="dt" sz="quarter" idx="10"/>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400"/>
              <a:t>July 2015</a:t>
            </a:r>
          </a:p>
        </p:txBody>
      </p:sp>
      <p:sp>
        <p:nvSpPr>
          <p:cNvPr id="5123" name="Footer Placeholder 5"/>
          <p:cNvSpPr>
            <a:spLocks noGrp="1"/>
          </p:cNvSpPr>
          <p:nvPr>
            <p:ph type="ftr" sz="quarter" idx="11"/>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a:t>Robert F. Heile, Wi-SUN Alliance</a:t>
            </a:r>
          </a:p>
        </p:txBody>
      </p:sp>
      <p:sp>
        <p:nvSpPr>
          <p:cNvPr id="5124" name="Slide Number Placeholder 6"/>
          <p:cNvSpPr>
            <a:spLocks noGrp="1"/>
          </p:cNvSpPr>
          <p:nvPr>
            <p:ph type="sldNum" sz="quarter" idx="12"/>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smtClean="0"/>
              <a:t>Slide </a:t>
            </a:r>
            <a:fld id="{C478619B-FA90-4F41-9C69-A7BDD3EDD663}" type="slidenum">
              <a:rPr lang="en-US" sz="1200" smtClean="0"/>
              <a:pPr/>
              <a:t>4</a:t>
            </a:fld>
            <a:endParaRPr lang="en-US" sz="1200" smtClean="0"/>
          </a:p>
        </p:txBody>
      </p:sp>
      <p:sp>
        <p:nvSpPr>
          <p:cNvPr id="5125" name="Rectangle 4"/>
          <p:cNvSpPr>
            <a:spLocks noGrp="1" noChangeArrowheads="1"/>
          </p:cNvSpPr>
          <p:nvPr>
            <p:ph type="title"/>
          </p:nvPr>
        </p:nvSpPr>
        <p:spPr/>
        <p:txBody>
          <a:bodyPr/>
          <a:lstStyle/>
          <a:p>
            <a:r>
              <a:rPr lang="en-US" sz="3200" smtClean="0"/>
              <a:t>Waikola Session Objectives</a:t>
            </a:r>
            <a:br>
              <a:rPr lang="en-US" sz="3200" smtClean="0"/>
            </a:br>
            <a:r>
              <a:rPr lang="en-US" sz="3200" smtClean="0"/>
              <a:t>July 11-16, 2015</a:t>
            </a:r>
          </a:p>
        </p:txBody>
      </p:sp>
      <p:sp>
        <p:nvSpPr>
          <p:cNvPr id="5126" name="Rectangle 3"/>
          <p:cNvSpPr>
            <a:spLocks noGrp="1" noChangeArrowheads="1"/>
          </p:cNvSpPr>
          <p:nvPr>
            <p:ph type="body" sz="half" idx="1"/>
          </p:nvPr>
        </p:nvSpPr>
        <p:spPr>
          <a:xfrm>
            <a:off x="838200" y="1905000"/>
            <a:ext cx="8077200" cy="4114800"/>
          </a:xfrm>
        </p:spPr>
        <p:txBody>
          <a:bodyPr/>
          <a:lstStyle/>
          <a:p>
            <a:pPr marL="609600" lvl="1" indent="-609600" fontAlgn="b">
              <a:lnSpc>
                <a:spcPct val="80000"/>
              </a:lnSpc>
              <a:buFontTx/>
              <a:buAutoNum type="arabicPeriod"/>
              <a:defRPr/>
            </a:pPr>
            <a:endParaRPr lang="en-US" sz="800" kern="1200" dirty="0" smtClean="0">
              <a:latin typeface="Arial Rounded MT Bold" pitchFamily="34" charset="0"/>
              <a:cs typeface="Arial" charset="0"/>
            </a:endParaRPr>
          </a:p>
          <a:p>
            <a:pPr marL="609600" indent="-609600" fontAlgn="b">
              <a:lnSpc>
                <a:spcPct val="80000"/>
              </a:lnSpc>
              <a:buFontTx/>
              <a:buNone/>
              <a:defRPr/>
            </a:pPr>
            <a:r>
              <a:rPr lang="en-US" sz="2400" kern="1200" dirty="0">
                <a:latin typeface="Arial Rounded MT Bold" pitchFamily="34" charset="0"/>
                <a:cs typeface="Arial" charset="0"/>
              </a:rPr>
              <a:t>TASK </a:t>
            </a:r>
            <a:r>
              <a:rPr lang="en-US" sz="2400" kern="1200" dirty="0" smtClean="0">
                <a:latin typeface="Arial Rounded MT Bold" pitchFamily="34" charset="0"/>
                <a:cs typeface="Arial" charset="0"/>
              </a:rPr>
              <a:t>GROUP 4n </a:t>
            </a:r>
            <a:r>
              <a:rPr lang="en-US" sz="2400" kern="1200" dirty="0">
                <a:latin typeface="Arial Rounded MT Bold" pitchFamily="34" charset="0"/>
                <a:cs typeface="Arial" charset="0"/>
              </a:rPr>
              <a:t>–China MBAN</a:t>
            </a:r>
          </a:p>
          <a:p>
            <a:pPr marL="609600" indent="-609600" fontAlgn="b">
              <a:lnSpc>
                <a:spcPct val="80000"/>
              </a:lnSpc>
              <a:buFontTx/>
              <a:buAutoNum type="arabicPeriod"/>
              <a:defRPr/>
            </a:pPr>
            <a:r>
              <a:rPr lang="en-US" sz="2400" kern="1200" dirty="0" smtClean="0">
                <a:latin typeface="Arial Rounded MT Bold" pitchFamily="34" charset="0"/>
                <a:cs typeface="Arial" charset="0"/>
              </a:rPr>
              <a:t>Secure EC approval to forward to </a:t>
            </a:r>
            <a:r>
              <a:rPr lang="en-US" sz="2400" kern="1200" dirty="0" err="1" smtClean="0">
                <a:latin typeface="Arial Rounded MT Bold" pitchFamily="34" charset="0"/>
                <a:cs typeface="Arial" charset="0"/>
              </a:rPr>
              <a:t>RevCom</a:t>
            </a:r>
            <a:endParaRPr lang="en-US" sz="2400" kern="1200" dirty="0">
              <a:latin typeface="Arial Rounded MT Bold" pitchFamily="34" charset="0"/>
              <a:cs typeface="Arial" charset="0"/>
            </a:endParaRPr>
          </a:p>
          <a:p>
            <a:pPr marL="609600" indent="-609600" fontAlgn="b">
              <a:lnSpc>
                <a:spcPct val="80000"/>
              </a:lnSpc>
              <a:buFontTx/>
              <a:buAutoNum type="arabicPeriod"/>
              <a:defRPr/>
            </a:pPr>
            <a:r>
              <a:rPr lang="en-US" sz="2400" kern="1200" dirty="0" smtClean="0">
                <a:latin typeface="Arial Rounded MT Bold" pitchFamily="34" charset="0"/>
                <a:cs typeface="Arial" charset="0"/>
              </a:rPr>
              <a:t>Update </a:t>
            </a:r>
            <a:r>
              <a:rPr lang="en-US" sz="2400" kern="1200" dirty="0">
                <a:latin typeface="Arial Rounded MT Bold" pitchFamily="34" charset="0"/>
                <a:cs typeface="Arial" charset="0"/>
              </a:rPr>
              <a:t>Project </a:t>
            </a:r>
            <a:r>
              <a:rPr lang="en-US" sz="2400" kern="1200" dirty="0" smtClean="0">
                <a:latin typeface="Arial Rounded MT Bold" pitchFamily="34" charset="0"/>
                <a:cs typeface="Arial" charset="0"/>
              </a:rPr>
              <a:t>Plan/Timeline</a:t>
            </a:r>
          </a:p>
          <a:p>
            <a:pPr marL="609600" indent="-609600" fontAlgn="b">
              <a:lnSpc>
                <a:spcPct val="80000"/>
              </a:lnSpc>
              <a:buFontTx/>
              <a:buAutoNum type="arabicPeriod"/>
              <a:defRPr/>
            </a:pPr>
            <a:endParaRPr lang="en-US" sz="2400" kern="1200" dirty="0" smtClean="0">
              <a:latin typeface="Arial Rounded MT Bold" pitchFamily="34" charset="0"/>
              <a:cs typeface="Arial" charset="0"/>
            </a:endParaRPr>
          </a:p>
          <a:p>
            <a:pPr marL="609600" indent="-609600" fontAlgn="b">
              <a:lnSpc>
                <a:spcPct val="80000"/>
              </a:lnSpc>
              <a:buFontTx/>
              <a:buAutoNum type="arabicPeriod"/>
              <a:defRPr/>
            </a:pPr>
            <a:endParaRPr lang="en-US" sz="800" kern="1200" dirty="0">
              <a:latin typeface="Arial Rounded MT Bold" pitchFamily="34" charset="0"/>
              <a:cs typeface="Arial" charset="0"/>
            </a:endParaRPr>
          </a:p>
          <a:p>
            <a:pPr marL="609600" indent="-609600" fontAlgn="b">
              <a:lnSpc>
                <a:spcPct val="80000"/>
              </a:lnSpc>
              <a:buFontTx/>
              <a:buNone/>
              <a:defRPr/>
            </a:pPr>
            <a:r>
              <a:rPr lang="en-US" sz="2400" kern="1200" dirty="0">
                <a:latin typeface="Arial Rounded MT Bold" pitchFamily="34" charset="0"/>
                <a:cs typeface="Arial" charset="0"/>
              </a:rPr>
              <a:t>Task Group 4q: 15.4 Ultra Low Power Amendment</a:t>
            </a:r>
          </a:p>
          <a:p>
            <a:pPr marL="609600" lvl="1" indent="-609600" fontAlgn="b">
              <a:lnSpc>
                <a:spcPct val="80000"/>
              </a:lnSpc>
              <a:buFontTx/>
              <a:buAutoNum type="arabicPeriod"/>
              <a:defRPr/>
            </a:pPr>
            <a:r>
              <a:rPr lang="en-US" sz="2400" kern="1200" dirty="0" smtClean="0">
                <a:latin typeface="Arial Rounded MT Bold" pitchFamily="34" charset="0"/>
                <a:ea typeface="+mn-ea"/>
                <a:cs typeface="Arial" charset="0"/>
              </a:rPr>
              <a:t>Organize Sponsor Balloting process/schedule</a:t>
            </a:r>
            <a:endParaRPr lang="en-US" sz="2400" kern="1200" dirty="0">
              <a:latin typeface="Arial Rounded MT Bold" pitchFamily="34" charset="0"/>
              <a:ea typeface="+mn-ea"/>
              <a:cs typeface="Arial" charset="0"/>
            </a:endParaRPr>
          </a:p>
          <a:p>
            <a:pPr marL="609600" lvl="1" indent="-609600" fontAlgn="b">
              <a:lnSpc>
                <a:spcPct val="80000"/>
              </a:lnSpc>
              <a:buFontTx/>
              <a:buAutoNum type="arabicPeriod"/>
              <a:defRPr/>
            </a:pPr>
            <a:r>
              <a:rPr lang="en-US" sz="2400" kern="1200" dirty="0">
                <a:latin typeface="Arial Rounded MT Bold" pitchFamily="34" charset="0"/>
                <a:ea typeface="+mn-ea"/>
                <a:cs typeface="Arial" charset="0"/>
              </a:rPr>
              <a:t>Update </a:t>
            </a:r>
            <a:r>
              <a:rPr lang="en-US" sz="2200" dirty="0">
                <a:latin typeface="Arial Rounded MT Bold" pitchFamily="34" charset="0"/>
                <a:cs typeface="Arial" charset="0"/>
              </a:rPr>
              <a:t>Project Timeline accordingly</a:t>
            </a:r>
          </a:p>
          <a:p>
            <a:pPr marL="609600" indent="-609600" fontAlgn="b">
              <a:lnSpc>
                <a:spcPct val="80000"/>
              </a:lnSpc>
              <a:buFontTx/>
              <a:buAutoNum type="arabicPeriod"/>
              <a:defRPr/>
            </a:pPr>
            <a:endParaRPr lang="en-US" sz="2400" kern="1200" dirty="0">
              <a:latin typeface="Arial Rounded MT Bold" pitchFamily="34" charset="0"/>
              <a:cs typeface="Arial" charset="0"/>
            </a:endParaRPr>
          </a:p>
          <a:p>
            <a:pPr marL="609600" lvl="1" indent="-609600" fontAlgn="b">
              <a:lnSpc>
                <a:spcPct val="80000"/>
              </a:lnSpc>
              <a:buFontTx/>
              <a:buAutoNum type="arabicPeriod"/>
              <a:defRPr/>
            </a:pPr>
            <a:endParaRPr lang="en-US" sz="2200" kern="1200" dirty="0">
              <a:latin typeface="Arial Rounded MT Bold" pitchFamily="34"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n-US" sz="1200">
                <a:latin typeface="Times New Roman" pitchFamily="18" charset="0"/>
              </a:rPr>
              <a:t>Slide </a:t>
            </a:r>
            <a:fld id="{0A17E9F3-4A0C-46D7-8D43-08DA9BFF57AF}" type="slidenum">
              <a:rPr lang="en-GB" altLang="en-US" sz="1200">
                <a:latin typeface="Times New Roman" pitchFamily="18" charset="0"/>
              </a:rPr>
              <a:pPr>
                <a:spcBef>
                  <a:spcPct val="0"/>
                </a:spcBef>
                <a:buFontTx/>
                <a:buNone/>
              </a:pPr>
              <a:t>40</a:t>
            </a:fld>
            <a:endParaRPr lang="en-GB" altLang="en-US" sz="1200">
              <a:latin typeface="Times New Roman" pitchFamily="18" charset="0"/>
            </a:endParaRPr>
          </a:p>
        </p:txBody>
      </p:sp>
      <p:sp>
        <p:nvSpPr>
          <p:cNvPr id="29701" name="Footer Placeholder 4"/>
          <p:cNvSpPr>
            <a:spLocks noGrp="1"/>
          </p:cNvSpPr>
          <p:nvPr>
            <p:ph type="ftr" sz="quarter" idx="11"/>
          </p:nvPr>
        </p:nvSpPr>
        <p:spPr>
          <a:xfrm>
            <a:off x="5486400" y="6475413"/>
            <a:ext cx="3124200" cy="3693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None/>
            </a:pPr>
            <a:r>
              <a:rPr lang="en-US" altLang="en-US" sz="1200" dirty="0">
                <a:latin typeface="Times New Roman" pitchFamily="18" charset="0"/>
              </a:rPr>
              <a:t>Chiu Ngo (Samsung)</a:t>
            </a:r>
          </a:p>
          <a:p>
            <a:pPr>
              <a:spcBef>
                <a:spcPct val="0"/>
              </a:spcBef>
              <a:buFontTx/>
              <a:buNone/>
            </a:pPr>
            <a:endParaRPr lang="en-US" altLang="en-US" sz="1200" dirty="0" smtClean="0">
              <a:latin typeface="Times New Roman" pitchFamily="18" charset="0"/>
            </a:endParaRPr>
          </a:p>
        </p:txBody>
      </p:sp>
      <p:sp>
        <p:nvSpPr>
          <p:cNvPr id="297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July </a:t>
            </a:r>
            <a:r>
              <a:rPr lang="en-US" altLang="en-US" sz="1400" dirty="0">
                <a:latin typeface="Times New Roman" pitchFamily="18" charset="0"/>
              </a:rPr>
              <a:t>2015</a:t>
            </a:r>
          </a:p>
        </p:txBody>
      </p:sp>
      <p:sp>
        <p:nvSpPr>
          <p:cNvPr id="7" name="Title 1"/>
          <p:cNvSpPr>
            <a:spLocks noGrp="1"/>
          </p:cNvSpPr>
          <p:nvPr/>
        </p:nvSpPr>
        <p:spPr bwMode="auto">
          <a:xfrm>
            <a:off x="685800" y="2286000"/>
            <a:ext cx="7772400" cy="14700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3600" b="1">
                <a:solidFill>
                  <a:schemeClr val="tx2"/>
                </a:solidFill>
                <a:latin typeface="Bookman Old Style" pitchFamily="18" charset="0"/>
                <a:ea typeface="+mj-ea"/>
                <a:cs typeface="Lao UI" pitchFamily="34" charset="0"/>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5400" b="0" dirty="0" smtClean="0">
                <a:ln w="11430"/>
                <a:solidFill>
                  <a:schemeClr val="tx1"/>
                </a:solidFill>
                <a:effectLst>
                  <a:outerShdw blurRad="50800" dist="39000" dir="5460000" algn="tl">
                    <a:srgbClr val="000000">
                      <a:alpha val="38000"/>
                    </a:srgbClr>
                  </a:outerShdw>
                </a:effectLst>
              </a:rPr>
              <a:t>Thank you!</a:t>
            </a:r>
            <a:endParaRPr lang="en-US" sz="5400" b="0" dirty="0">
              <a:ln w="11430"/>
              <a:solidFill>
                <a:schemeClr val="tx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84633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19400" y="2209800"/>
            <a:ext cx="3790950" cy="4200525"/>
          </a:xfrm>
          <a:prstGeom prst="rect">
            <a:avLst/>
          </a:prstGeom>
        </p:spPr>
      </p:pic>
      <p:sp>
        <p:nvSpPr>
          <p:cNvPr id="215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smtClean="0"/>
              <a:t>&lt;July 2015&gt;</a:t>
            </a:r>
            <a:endParaRPr lang="en-US" sz="1400" dirty="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&lt;Ben Rolfe&gt;, &lt;Blind Creek Associates&gt;</a:t>
            </a:r>
            <a:endParaRPr lang="en-US"/>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41</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41</a:t>
            </a:fld>
            <a:endParaRPr lang="en-US"/>
          </a:p>
        </p:txBody>
      </p:sp>
      <p:sp>
        <p:nvSpPr>
          <p:cNvPr id="21510" name="Rectangle 5"/>
          <p:cNvSpPr>
            <a:spLocks noChangeArrowheads="1"/>
          </p:cNvSpPr>
          <p:nvPr/>
        </p:nvSpPr>
        <p:spPr bwMode="auto">
          <a:xfrm>
            <a:off x="1447800" y="4724400"/>
            <a:ext cx="845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fontAlgn="b" hangingPunct="0">
              <a:buClr>
                <a:srgbClr val="FF0000"/>
              </a:buClr>
            </a:pPr>
            <a:r>
              <a:rPr lang="en-US" sz="2400" b="1" dirty="0" smtClean="0"/>
              <a:t>July 2015</a:t>
            </a:r>
          </a:p>
          <a:p>
            <a:pPr algn="ctr" eaLnBrk="0" fontAlgn="b" hangingPunct="0">
              <a:buClr>
                <a:srgbClr val="FF0000"/>
              </a:buClr>
            </a:pPr>
            <a:r>
              <a:rPr lang="en-US" sz="2400" b="1" dirty="0" err="1" smtClean="0"/>
              <a:t>D’Big</a:t>
            </a:r>
            <a:r>
              <a:rPr lang="en-US" sz="2400" b="1" dirty="0" smtClean="0"/>
              <a:t> Island</a:t>
            </a:r>
          </a:p>
        </p:txBody>
      </p:sp>
      <p:pic>
        <p:nvPicPr>
          <p:cNvPr id="1026" name="Picture 2" descr="Pirat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88676"/>
            <a:ext cx="2363787" cy="18021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649857" y="791976"/>
            <a:ext cx="6934200" cy="73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r>
              <a:rPr lang="en-US" b="1" kern="0" dirty="0" smtClean="0">
                <a:latin typeface="Times New Roman" charset="0"/>
                <a:ea typeface="ＭＳ Ｐゴシック" charset="0"/>
                <a:cs typeface="ＭＳ Ｐゴシック" charset="0"/>
              </a:rPr>
              <a:t>Closing Report</a:t>
            </a:r>
            <a:endParaRPr lang="en-US" sz="2800" kern="0" dirty="0">
              <a:latin typeface="Times New Roman" charset="0"/>
              <a:ea typeface="ＭＳ Ｐゴシック" charset="0"/>
              <a:cs typeface="ＭＳ Ｐゴシック" charset="0"/>
            </a:endParaRPr>
          </a:p>
        </p:txBody>
      </p:sp>
      <p:sp>
        <p:nvSpPr>
          <p:cNvPr id="21509" name="Rectangle 2"/>
          <p:cNvSpPr>
            <a:spLocks noGrp="1" noChangeArrowheads="1"/>
          </p:cNvSpPr>
          <p:nvPr>
            <p:ph type="title" idx="4294967295"/>
          </p:nvPr>
        </p:nvSpPr>
        <p:spPr>
          <a:xfrm>
            <a:off x="685800" y="830064"/>
            <a:ext cx="4800600" cy="1528462"/>
          </a:xfrm>
        </p:spPr>
        <p:txBody>
          <a:bodyPr/>
          <a:lstStyle/>
          <a:p>
            <a:pPr algn="l"/>
            <a:r>
              <a:rPr lang="en-US" b="1" dirty="0" smtClean="0">
                <a:latin typeface="Times New Roman" charset="0"/>
                <a:ea typeface="ＭＳ Ｐゴシック" charset="0"/>
                <a:cs typeface="ＭＳ Ｐゴシック" charset="0"/>
              </a:rPr>
              <a:t/>
            </a:r>
            <a:br>
              <a:rPr lang="en-US" b="1" dirty="0" smtClean="0">
                <a:latin typeface="Times New Roman" charset="0"/>
                <a:ea typeface="ＭＳ Ｐゴシック" charset="0"/>
                <a:cs typeface="ＭＳ Ｐゴシック" charset="0"/>
              </a:rPr>
            </a:br>
            <a:r>
              <a:rPr lang="en-US" b="1" dirty="0" smtClean="0">
                <a:latin typeface="Times New Roman" charset="0"/>
                <a:ea typeface="ＭＳ Ｐゴシック" charset="0"/>
                <a:cs typeface="ＭＳ Ｐゴシック" charset="0"/>
              </a:rPr>
              <a:t>		Task Group 4 </a:t>
            </a:r>
            <a:endParaRPr lang="en-US" sz="280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764359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smtClean="0"/>
              <a:t>&lt;July 2015&gt;</a:t>
            </a:r>
            <a:endParaRPr lang="en-US" sz="1400" dirty="0"/>
          </a:p>
        </p:txBody>
      </p:sp>
      <p:sp>
        <p:nvSpPr>
          <p:cNvPr id="3379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&lt;Ben Rolfe&gt;, &lt;Blind Creek Associates&gt;</a:t>
            </a:r>
            <a:endParaRPr lang="en-US"/>
          </a:p>
        </p:txBody>
      </p:sp>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A3A51FB-5A75-9A45-A17E-5844EA2DA793}" type="slidenum">
              <a:rPr lang="en-US"/>
              <a:pPr/>
              <a:t>42</a:t>
            </a:fld>
            <a:endParaRPr lang="en-US"/>
          </a:p>
        </p:txBody>
      </p:sp>
      <p:sp>
        <p:nvSpPr>
          <p:cNvPr id="33796"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EEEEEC27-9AB7-2748-97A7-7ACDD150DF3D}" type="slidenum">
              <a:rPr lang="en-US"/>
              <a:pPr algn="ctr"/>
              <a:t>42</a:t>
            </a:fld>
            <a:endParaRPr lang="en-US"/>
          </a:p>
        </p:txBody>
      </p:sp>
      <p:sp>
        <p:nvSpPr>
          <p:cNvPr id="33797" name="Rectangle 2"/>
          <p:cNvSpPr>
            <a:spLocks noGrp="1" noChangeArrowheads="1"/>
          </p:cNvSpPr>
          <p:nvPr>
            <p:ph type="title" idx="4294967295"/>
          </p:nvPr>
        </p:nvSpPr>
        <p:spPr>
          <a:xfrm>
            <a:off x="685800" y="685800"/>
            <a:ext cx="7772400" cy="685800"/>
          </a:xfrm>
        </p:spPr>
        <p:txBody>
          <a:bodyPr/>
          <a:lstStyle/>
          <a:p>
            <a:r>
              <a:rPr lang="en-US" dirty="0" smtClean="0">
                <a:latin typeface="Times New Roman" charset="0"/>
                <a:ea typeface="ＭＳ Ｐゴシック" charset="0"/>
                <a:cs typeface="ＭＳ Ｐゴシック" charset="0"/>
              </a:rPr>
              <a:t>Intro</a:t>
            </a:r>
            <a:endParaRPr lang="en-US" dirty="0">
              <a:latin typeface="Times New Roman" charset="0"/>
              <a:ea typeface="ＭＳ Ｐゴシック" charset="0"/>
              <a:cs typeface="ＭＳ Ｐゴシック" charset="0"/>
            </a:endParaRPr>
          </a:p>
        </p:txBody>
      </p:sp>
      <p:sp>
        <p:nvSpPr>
          <p:cNvPr id="33798" name="Rectangle 3"/>
          <p:cNvSpPr>
            <a:spLocks noGrp="1" noChangeArrowheads="1"/>
          </p:cNvSpPr>
          <p:nvPr>
            <p:ph type="body" idx="4294967295"/>
          </p:nvPr>
        </p:nvSpPr>
        <p:spPr>
          <a:xfrm>
            <a:off x="762000" y="1752600"/>
            <a:ext cx="7772400" cy="4419600"/>
          </a:xfrm>
        </p:spPr>
        <p:txBody>
          <a:bodyPr/>
          <a:lstStyle/>
          <a:p>
            <a:pPr>
              <a:lnSpc>
                <a:spcPct val="80000"/>
              </a:lnSpc>
              <a:buFontTx/>
              <a:buNone/>
            </a:pPr>
            <a:r>
              <a:rPr lang="en-US" sz="1800" dirty="0" smtClean="0">
                <a:latin typeface="Arial" charset="0"/>
                <a:ea typeface="ＭＳ Ｐゴシック" charset="0"/>
                <a:cs typeface="ＭＳ Ｐゴシック" charset="0"/>
              </a:rPr>
              <a:t>Acting Chair, Secretary:	Ben Rolfe </a:t>
            </a:r>
            <a:endParaRPr lang="en-US" sz="1800" dirty="0">
              <a:latin typeface="Arial" charset="0"/>
              <a:ea typeface="ＭＳ Ｐゴシック" charset="0"/>
              <a:cs typeface="ＭＳ Ｐゴシック" charset="0"/>
            </a:endParaRPr>
          </a:p>
          <a:p>
            <a:pPr>
              <a:lnSpc>
                <a:spcPct val="80000"/>
              </a:lnSpc>
              <a:buFontTx/>
              <a:buNone/>
            </a:pPr>
            <a:endParaRPr lang="en-US" sz="1800" dirty="0" smtClean="0">
              <a:latin typeface="Arial" charset="0"/>
              <a:ea typeface="ＭＳ Ｐゴシック" charset="0"/>
              <a:cs typeface="ＭＳ Ｐゴシック" charset="0"/>
            </a:endParaRPr>
          </a:p>
          <a:p>
            <a:pPr>
              <a:lnSpc>
                <a:spcPct val="80000"/>
              </a:lnSpc>
              <a:buFontTx/>
              <a:buNone/>
            </a:pPr>
            <a:r>
              <a:rPr lang="en-US" sz="1800" dirty="0" smtClean="0">
                <a:latin typeface="Arial" charset="0"/>
                <a:ea typeface="ＭＳ Ｐゴシック" charset="0"/>
                <a:cs typeface="ＭＳ Ｐゴシック" charset="0"/>
              </a:rPr>
              <a:t>Agenda: </a:t>
            </a:r>
            <a:r>
              <a:rPr lang="en-US" sz="1800" dirty="0">
                <a:latin typeface="Arial" charset="0"/>
                <a:ea typeface="ＭＳ Ｐゴシック" charset="0"/>
                <a:cs typeface="ＭＳ Ｐゴシック" charset="0"/>
              </a:rPr>
              <a:t>15-15-0525-00-004r</a:t>
            </a:r>
            <a:endParaRPr lang="en-US" sz="1800" dirty="0" smtClean="0">
              <a:latin typeface="Arial" charset="0"/>
              <a:ea typeface="ＭＳ Ｐゴシック" charset="0"/>
              <a:cs typeface="ＭＳ Ｐゴシック" charset="0"/>
            </a:endParaRPr>
          </a:p>
          <a:p>
            <a:pPr>
              <a:lnSpc>
                <a:spcPct val="80000"/>
              </a:lnSpc>
              <a:buFontTx/>
              <a:buNone/>
            </a:pPr>
            <a:r>
              <a:rPr lang="en-US" sz="1800" dirty="0">
                <a:latin typeface="Arial" charset="0"/>
                <a:ea typeface="ＭＳ Ｐゴシック" charset="0"/>
                <a:cs typeface="ＭＳ Ｐゴシック" charset="0"/>
                <a:hlinkClick r:id="rId2"/>
              </a:rPr>
              <a:t>https://</a:t>
            </a:r>
            <a:r>
              <a:rPr lang="en-US" sz="1800" dirty="0" smtClean="0">
                <a:latin typeface="Arial" charset="0"/>
                <a:ea typeface="ＭＳ Ｐゴシック" charset="0"/>
                <a:cs typeface="ＭＳ Ｐゴシック" charset="0"/>
                <a:hlinkClick r:id="rId2"/>
              </a:rPr>
              <a:t>mentor.ieee.org/802.15/dcn/15/15-15-0525-00-004r-tg4r-agenda-july-2015.xlsx</a:t>
            </a:r>
            <a:endParaRPr lang="en-US" sz="1800" dirty="0" smtClean="0">
              <a:latin typeface="Arial" charset="0"/>
              <a:ea typeface="ＭＳ Ｐゴシック" charset="0"/>
              <a:cs typeface="ＭＳ Ｐゴシック" charset="0"/>
            </a:endParaRPr>
          </a:p>
          <a:p>
            <a:pPr>
              <a:lnSpc>
                <a:spcPct val="80000"/>
              </a:lnSpc>
              <a:buFontTx/>
              <a:buNone/>
            </a:pPr>
            <a:endParaRPr lang="en-US" sz="1800" dirty="0" smtClean="0">
              <a:latin typeface="Arial" charset="0"/>
              <a:ea typeface="ＭＳ Ｐゴシック" charset="0"/>
              <a:cs typeface="ＭＳ Ｐゴシック" charset="0"/>
            </a:endParaRPr>
          </a:p>
          <a:p>
            <a:pPr>
              <a:lnSpc>
                <a:spcPct val="80000"/>
              </a:lnSpc>
              <a:buFontTx/>
              <a:buNone/>
            </a:pPr>
            <a:endParaRPr lang="en-US" sz="1800" dirty="0" smtClean="0">
              <a:latin typeface="Arial" charset="0"/>
              <a:ea typeface="ＭＳ Ｐゴシック" charset="0"/>
              <a:cs typeface="ＭＳ Ｐゴシック" charset="0"/>
            </a:endParaRPr>
          </a:p>
          <a:p>
            <a:pPr>
              <a:lnSpc>
                <a:spcPct val="80000"/>
              </a:lnSpc>
              <a:buFontTx/>
              <a:buNone/>
            </a:pPr>
            <a:r>
              <a:rPr lang="en-US" sz="1800" dirty="0" smtClean="0">
                <a:latin typeface="Arial" charset="0"/>
                <a:ea typeface="ＭＳ Ｐゴシック" charset="0"/>
                <a:cs typeface="ＭＳ Ｐゴシック" charset="0"/>
              </a:rPr>
              <a:t>Opening Report</a:t>
            </a:r>
            <a:r>
              <a:rPr lang="en-US" sz="1800" dirty="0">
                <a:latin typeface="Arial" charset="0"/>
                <a:ea typeface="ＭＳ Ｐゴシック" charset="0"/>
                <a:cs typeface="ＭＳ Ｐゴシック" charset="0"/>
              </a:rPr>
              <a:t>: 15-15-0562-00-004r</a:t>
            </a:r>
            <a:endParaRPr lang="en-US" sz="1800" dirty="0" smtClean="0">
              <a:latin typeface="Arial" charset="0"/>
              <a:ea typeface="ＭＳ Ｐゴシック" charset="0"/>
              <a:cs typeface="ＭＳ Ｐゴシック" charset="0"/>
            </a:endParaRPr>
          </a:p>
          <a:p>
            <a:pPr>
              <a:lnSpc>
                <a:spcPct val="80000"/>
              </a:lnSpc>
              <a:buFontTx/>
              <a:buNone/>
            </a:pPr>
            <a:r>
              <a:rPr lang="en-US" sz="1800" dirty="0" smtClean="0">
                <a:latin typeface="Arial" charset="0"/>
                <a:ea typeface="ＭＳ Ｐゴシック" charset="0"/>
                <a:cs typeface="ＭＳ Ｐゴシック" charset="0"/>
              </a:rPr>
              <a:t> </a:t>
            </a:r>
            <a:r>
              <a:rPr lang="en-US" sz="1800" dirty="0">
                <a:latin typeface="Arial" charset="0"/>
                <a:ea typeface="ＭＳ Ｐゴシック" charset="0"/>
                <a:cs typeface="ＭＳ Ｐゴシック" charset="0"/>
                <a:hlinkClick r:id="rId3"/>
              </a:rPr>
              <a:t>https://</a:t>
            </a:r>
            <a:r>
              <a:rPr lang="en-US" sz="1800" dirty="0" smtClean="0">
                <a:latin typeface="Arial" charset="0"/>
                <a:ea typeface="ＭＳ Ｐゴシック" charset="0"/>
                <a:cs typeface="ＭＳ Ｐゴシック" charset="0"/>
                <a:hlinkClick r:id="rId3"/>
              </a:rPr>
              <a:t>mentor.ieee.org/802.15/dcn/15/15-15-0562-00-004r-tg4r-opening-report-and-more.pptx</a:t>
            </a:r>
            <a:endParaRPr lang="en-US" sz="1800" dirty="0" smtClean="0">
              <a:latin typeface="Arial" charset="0"/>
              <a:ea typeface="ＭＳ Ｐゴシック" charset="0"/>
              <a:cs typeface="ＭＳ Ｐゴシック" charset="0"/>
            </a:endParaRPr>
          </a:p>
          <a:p>
            <a:pPr>
              <a:lnSpc>
                <a:spcPct val="80000"/>
              </a:lnSpc>
              <a:buFontTx/>
              <a:buNone/>
            </a:pPr>
            <a:endParaRPr lang="en-US" sz="1800" dirty="0" smtClean="0">
              <a:latin typeface="Arial" charset="0"/>
              <a:ea typeface="ＭＳ Ｐゴシック" charset="0"/>
              <a:cs typeface="ＭＳ Ｐゴシック" charset="0"/>
            </a:endParaRPr>
          </a:p>
          <a:p>
            <a:pPr>
              <a:lnSpc>
                <a:spcPct val="80000"/>
              </a:lnSpc>
              <a:buFontTx/>
              <a:buNone/>
            </a:pPr>
            <a:endParaRPr lang="en-US"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875092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772400" cy="609600"/>
          </a:xfrm>
        </p:spPr>
        <p:txBody>
          <a:bodyPr/>
          <a:lstStyle/>
          <a:p>
            <a:r>
              <a:rPr lang="en-US" dirty="0" smtClean="0"/>
              <a:t>Status</a:t>
            </a:r>
            <a:endParaRPr lang="en-US" sz="2400" dirty="0"/>
          </a:p>
        </p:txBody>
      </p:sp>
      <p:sp>
        <p:nvSpPr>
          <p:cNvPr id="3" name="Content Placeholder 2"/>
          <p:cNvSpPr>
            <a:spLocks noGrp="1"/>
          </p:cNvSpPr>
          <p:nvPr>
            <p:ph idx="1"/>
          </p:nvPr>
        </p:nvSpPr>
        <p:spPr>
          <a:xfrm>
            <a:off x="1600200" y="1905000"/>
            <a:ext cx="5410200" cy="4572000"/>
          </a:xfrm>
        </p:spPr>
        <p:txBody>
          <a:bodyPr>
            <a:normAutofit lnSpcReduction="10000"/>
          </a:bodyPr>
          <a:lstStyle/>
          <a:p>
            <a:r>
              <a:rPr lang="en-US" sz="2400" dirty="0" smtClean="0"/>
              <a:t>Conducted 1 meeting this week</a:t>
            </a:r>
          </a:p>
          <a:p>
            <a:pPr lvl="1"/>
            <a:r>
              <a:rPr lang="en-US" sz="2000" dirty="0" smtClean="0"/>
              <a:t>PM2 Tuesday</a:t>
            </a:r>
          </a:p>
          <a:p>
            <a:r>
              <a:rPr lang="en-US" sz="2400" dirty="0" smtClean="0"/>
              <a:t>Meeting goals</a:t>
            </a:r>
          </a:p>
          <a:p>
            <a:pPr lvl="1"/>
            <a:r>
              <a:rPr lang="en-US" sz="2000" dirty="0" smtClean="0"/>
              <a:t>Discuss future of the TG and prepare recommendation to the Working Group</a:t>
            </a:r>
          </a:p>
          <a:p>
            <a:r>
              <a:rPr lang="en-US" sz="2400" dirty="0" smtClean="0"/>
              <a:t>Accomplished goals</a:t>
            </a:r>
          </a:p>
          <a:p>
            <a:pPr lvl="1"/>
            <a:r>
              <a:rPr lang="en-US" sz="2000" dirty="0" smtClean="0"/>
              <a:t>Reported status since January</a:t>
            </a:r>
          </a:p>
          <a:p>
            <a:pPr lvl="1"/>
            <a:r>
              <a:rPr lang="en-US" sz="2000" dirty="0" smtClean="0"/>
              <a:t>Discussed progress  and changing environment</a:t>
            </a:r>
          </a:p>
          <a:p>
            <a:pPr lvl="1"/>
            <a:r>
              <a:rPr lang="en-US" sz="2000" dirty="0" smtClean="0"/>
              <a:t>Heard presentations on ideas to refocus TG for  broader participation</a:t>
            </a:r>
          </a:p>
          <a:p>
            <a:pPr lvl="1"/>
            <a:r>
              <a:rPr lang="en-US" sz="2000" dirty="0" smtClean="0"/>
              <a:t>Discussed </a:t>
            </a:r>
          </a:p>
          <a:p>
            <a:pPr lvl="1"/>
            <a:r>
              <a:rPr lang="en-US" sz="2000" dirty="0" smtClean="0"/>
              <a:t>Prepared recommendation to WG</a:t>
            </a:r>
          </a:p>
          <a:p>
            <a:endParaRPr lang="en-US" sz="2400" dirty="0" smtClean="0"/>
          </a:p>
          <a:p>
            <a:pPr marL="0" indent="0">
              <a:buNone/>
            </a:pPr>
            <a:endParaRPr lang="en-US" sz="2400" dirty="0" smtClean="0"/>
          </a:p>
          <a:p>
            <a:pPr marL="0" indent="0">
              <a:buNone/>
            </a:pPr>
            <a:endParaRPr lang="en-US" sz="2400" dirty="0" smtClean="0"/>
          </a:p>
        </p:txBody>
      </p:sp>
      <p:sp>
        <p:nvSpPr>
          <p:cNvPr id="4" name="Date Placeholder 3"/>
          <p:cNvSpPr>
            <a:spLocks noGrp="1"/>
          </p:cNvSpPr>
          <p:nvPr>
            <p:ph type="dt" idx="10"/>
          </p:nvPr>
        </p:nvSpPr>
        <p:spPr/>
        <p:txBody>
          <a:bodyPr/>
          <a:lstStyle/>
          <a:p>
            <a:pPr>
              <a:defRPr/>
            </a:pPr>
            <a:r>
              <a:rPr lang="en-US" dirty="0" smtClean="0">
                <a:latin typeface="Times New Roman" pitchFamily="18" charset="0"/>
                <a:ea typeface="Arial Unicode MS" pitchFamily="34" charset="-128"/>
                <a:cs typeface="Arial Unicode MS" pitchFamily="34" charset="-128"/>
              </a:rPr>
              <a:t>&lt;July 2015&gt;</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43</a:t>
            </a:fld>
            <a:endParaRPr lang="en-GB"/>
          </a:p>
        </p:txBody>
      </p:sp>
      <p:sp>
        <p:nvSpPr>
          <p:cNvPr id="7" name="Footer Placeholder 6"/>
          <p:cNvSpPr>
            <a:spLocks noGrp="1"/>
          </p:cNvSpPr>
          <p:nvPr>
            <p:ph type="ftr" idx="11"/>
          </p:nvPr>
        </p:nvSpPr>
        <p:spPr/>
        <p:txBody>
          <a:bodyPr/>
          <a:lstStyle/>
          <a:p>
            <a:pPr>
              <a:defRPr/>
            </a:pPr>
            <a:r>
              <a:rPr lang="en-GB" smtClean="0"/>
              <a:t>&lt;Ben Rolfe&gt;, &lt;Blind Creek Associates&gt;</a:t>
            </a:r>
            <a:endParaRPr lang="en-GB" dirty="0"/>
          </a:p>
        </p:txBody>
      </p:sp>
    </p:spTree>
    <p:extLst>
      <p:ext uri="{BB962C8B-B14F-4D97-AF65-F5344CB8AC3E}">
        <p14:creationId xmlns:p14="http://schemas.microsoft.com/office/powerpoint/2010/main" val="3881079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TG Recommendation</a:t>
            </a:r>
            <a:endParaRPr lang="en-US" dirty="0"/>
          </a:p>
        </p:txBody>
      </p:sp>
      <p:sp>
        <p:nvSpPr>
          <p:cNvPr id="3" name="Content Placeholder 2"/>
          <p:cNvSpPr>
            <a:spLocks noGrp="1"/>
          </p:cNvSpPr>
          <p:nvPr>
            <p:ph idx="1"/>
          </p:nvPr>
        </p:nvSpPr>
        <p:spPr/>
        <p:txBody>
          <a:bodyPr/>
          <a:lstStyle/>
          <a:p>
            <a:pPr marL="0" indent="0">
              <a:buNone/>
            </a:pPr>
            <a:r>
              <a:rPr lang="en-US" dirty="0" smtClean="0"/>
              <a:t>Task group 4r recommends that WG begin the process for terminating the task group</a:t>
            </a:r>
            <a:endParaRPr lang="en-US" dirty="0"/>
          </a:p>
        </p:txBody>
      </p:sp>
      <p:sp>
        <p:nvSpPr>
          <p:cNvPr id="4" name="Date Placeholder 3"/>
          <p:cNvSpPr>
            <a:spLocks noGrp="1"/>
          </p:cNvSpPr>
          <p:nvPr>
            <p:ph type="dt" sz="half" idx="10"/>
          </p:nvPr>
        </p:nvSpPr>
        <p:spPr/>
        <p:txBody>
          <a:bodyPr/>
          <a:lstStyle/>
          <a:p>
            <a:pPr>
              <a:defRPr/>
            </a:pPr>
            <a:r>
              <a:rPr lang="en-US" smtClean="0"/>
              <a:t>&lt;July 2015&gt;</a:t>
            </a:r>
            <a:endParaRPr lang="en-US" dirty="0"/>
          </a:p>
        </p:txBody>
      </p:sp>
      <p:sp>
        <p:nvSpPr>
          <p:cNvPr id="5" name="Footer Placeholder 4"/>
          <p:cNvSpPr>
            <a:spLocks noGrp="1"/>
          </p:cNvSpPr>
          <p:nvPr>
            <p:ph type="ftr" sz="quarter" idx="11"/>
          </p:nvPr>
        </p:nvSpPr>
        <p:spPr/>
        <p:txBody>
          <a:bodyPr/>
          <a:lstStyle/>
          <a:p>
            <a:pPr>
              <a:defRPr/>
            </a:pPr>
            <a:r>
              <a:rPr lang="en-US" smtClean="0"/>
              <a:t>&lt;Ben Rolfe&gt;, &lt;Blind Creek Associates&gt;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7415733E-E371-8944-98C6-8B637C4A033A}" type="slidenum">
              <a:rPr lang="en-US" smtClean="0"/>
              <a:pPr>
                <a:defRPr/>
              </a:pPr>
              <a:t>44</a:t>
            </a:fld>
            <a:endParaRPr lang="en-US"/>
          </a:p>
        </p:txBody>
      </p:sp>
    </p:spTree>
    <p:extLst>
      <p:ext uri="{BB962C8B-B14F-4D97-AF65-F5344CB8AC3E}">
        <p14:creationId xmlns:p14="http://schemas.microsoft.com/office/powerpoint/2010/main" val="3973500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68" y="685800"/>
            <a:ext cx="7772400" cy="1066800"/>
          </a:xfrm>
        </p:spPr>
        <p:txBody>
          <a:bodyPr/>
          <a:lstStyle/>
          <a:p>
            <a:r>
              <a:rPr lang="en-US" dirty="0" smtClean="0"/>
              <a:t>Process</a:t>
            </a:r>
            <a:endParaRPr lang="en-US" dirty="0"/>
          </a:p>
        </p:txBody>
      </p:sp>
      <p:sp>
        <p:nvSpPr>
          <p:cNvPr id="3" name="Content Placeholder 2"/>
          <p:cNvSpPr>
            <a:spLocks noGrp="1"/>
          </p:cNvSpPr>
          <p:nvPr>
            <p:ph idx="1"/>
          </p:nvPr>
        </p:nvSpPr>
        <p:spPr/>
        <p:txBody>
          <a:bodyPr>
            <a:normAutofit fontScale="92500"/>
          </a:bodyPr>
          <a:lstStyle/>
          <a:p>
            <a:r>
              <a:rPr lang="en-US" dirty="0" smtClean="0"/>
              <a:t>Announce intention to request EC withdraw the PAR</a:t>
            </a:r>
          </a:p>
          <a:p>
            <a:pPr lvl="1"/>
            <a:r>
              <a:rPr lang="en-US" dirty="0" smtClean="0"/>
              <a:t>Inform WG members beyond TG attendance</a:t>
            </a:r>
          </a:p>
          <a:p>
            <a:pPr lvl="1"/>
            <a:r>
              <a:rPr lang="en-US" dirty="0" smtClean="0"/>
              <a:t>Provides opportunity for action in Sept</a:t>
            </a:r>
          </a:p>
          <a:p>
            <a:r>
              <a:rPr lang="en-US" dirty="0" smtClean="0"/>
              <a:t>Discuss response (if any) in Sept</a:t>
            </a:r>
          </a:p>
          <a:p>
            <a:pPr lvl="1"/>
            <a:r>
              <a:rPr lang="en-US" dirty="0" smtClean="0"/>
              <a:t>WG decision accordingly</a:t>
            </a:r>
          </a:p>
          <a:p>
            <a:pPr lvl="1"/>
            <a:r>
              <a:rPr lang="en-US" dirty="0" smtClean="0"/>
              <a:t>Recommendation to EC	</a:t>
            </a:r>
          </a:p>
          <a:p>
            <a:pPr lvl="2"/>
            <a:r>
              <a:rPr lang="en-US" dirty="0" smtClean="0"/>
              <a:t>Earliest EC action would be November</a:t>
            </a:r>
          </a:p>
          <a:p>
            <a:pPr lvl="1"/>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&lt;July 2015&gt;</a:t>
            </a:r>
            <a:endParaRPr lang="en-US" dirty="0"/>
          </a:p>
        </p:txBody>
      </p:sp>
      <p:sp>
        <p:nvSpPr>
          <p:cNvPr id="5" name="Footer Placeholder 4"/>
          <p:cNvSpPr>
            <a:spLocks noGrp="1"/>
          </p:cNvSpPr>
          <p:nvPr>
            <p:ph type="ftr" sz="quarter" idx="11"/>
          </p:nvPr>
        </p:nvSpPr>
        <p:spPr/>
        <p:txBody>
          <a:bodyPr/>
          <a:lstStyle/>
          <a:p>
            <a:pPr>
              <a:defRPr/>
            </a:pPr>
            <a:r>
              <a:rPr lang="en-US" smtClean="0"/>
              <a:t>&lt;Ben Rolfe&gt;, &lt;Blind Creek Associates&gt;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7415733E-E371-8944-98C6-8B637C4A033A}" type="slidenum">
              <a:rPr lang="en-US" smtClean="0"/>
              <a:pPr>
                <a:defRPr/>
              </a:pPr>
              <a:t>45</a:t>
            </a:fld>
            <a:endParaRPr lang="en-US"/>
          </a:p>
        </p:txBody>
      </p:sp>
    </p:spTree>
    <p:extLst>
      <p:ext uri="{BB962C8B-B14F-4D97-AF65-F5344CB8AC3E}">
        <p14:creationId xmlns:p14="http://schemas.microsoft.com/office/powerpoint/2010/main" val="655854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5200" y="1981200"/>
            <a:ext cx="2352675" cy="2798084"/>
          </a:xfrm>
        </p:spPr>
      </p:pic>
      <p:sp>
        <p:nvSpPr>
          <p:cNvPr id="4" name="Date Placeholder 3"/>
          <p:cNvSpPr>
            <a:spLocks noGrp="1"/>
          </p:cNvSpPr>
          <p:nvPr>
            <p:ph type="dt" sz="half" idx="10"/>
          </p:nvPr>
        </p:nvSpPr>
        <p:spPr/>
        <p:txBody>
          <a:bodyPr/>
          <a:lstStyle/>
          <a:p>
            <a:pPr>
              <a:defRPr/>
            </a:pPr>
            <a:r>
              <a:rPr lang="en-US" smtClean="0"/>
              <a:t>&lt;July 2015&gt;</a:t>
            </a:r>
            <a:endParaRPr lang="en-US" dirty="0"/>
          </a:p>
        </p:txBody>
      </p:sp>
      <p:sp>
        <p:nvSpPr>
          <p:cNvPr id="5" name="Footer Placeholder 4"/>
          <p:cNvSpPr>
            <a:spLocks noGrp="1"/>
          </p:cNvSpPr>
          <p:nvPr>
            <p:ph type="ftr" sz="quarter" idx="11"/>
          </p:nvPr>
        </p:nvSpPr>
        <p:spPr/>
        <p:txBody>
          <a:bodyPr/>
          <a:lstStyle/>
          <a:p>
            <a:pPr>
              <a:defRPr/>
            </a:pPr>
            <a:r>
              <a:rPr lang="en-US" smtClean="0"/>
              <a:t>&lt;Ben Rolfe&gt;, &lt;Blind Creek Associates&gt;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7415733E-E371-8944-98C6-8B637C4A033A}" type="slidenum">
              <a:rPr lang="en-US" smtClean="0"/>
              <a:pPr>
                <a:defRPr/>
              </a:pPr>
              <a:t>46</a:t>
            </a:fld>
            <a:endParaRPr lang="en-US"/>
          </a:p>
        </p:txBody>
      </p:sp>
    </p:spTree>
    <p:extLst>
      <p:ext uri="{BB962C8B-B14F-4D97-AF65-F5344CB8AC3E}">
        <p14:creationId xmlns:p14="http://schemas.microsoft.com/office/powerpoint/2010/main" val="1351916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ー 3"/>
          <p:cNvSpPr>
            <a:spLocks noGrp="1"/>
          </p:cNvSpPr>
          <p:nvPr>
            <p:ph type="dt" sz="quarter" idx="10"/>
          </p:nvPr>
        </p:nvSpPr>
        <p:spPr>
          <a:noFill/>
          <a:ln>
            <a:miter lim="800000"/>
            <a:headEnd/>
            <a:tailEnd/>
          </a:ln>
        </p:spPr>
        <p:txBody>
          <a:bodyPr/>
          <a:lstStyle/>
          <a:p>
            <a:r>
              <a:rPr lang="en-US" altLang="ja-JP" dirty="0" smtClean="0"/>
              <a:t>July 2015</a:t>
            </a:r>
            <a:endParaRPr lang="en-US" altLang="ja-JP" dirty="0"/>
          </a:p>
        </p:txBody>
      </p:sp>
      <p:sp>
        <p:nvSpPr>
          <p:cNvPr id="3075" name="フッター プレースホルダー 4"/>
          <p:cNvSpPr>
            <a:spLocks noGrp="1"/>
          </p:cNvSpPr>
          <p:nvPr>
            <p:ph type="ftr" sz="quarter" idx="11"/>
          </p:nvPr>
        </p:nvSpPr>
        <p:spPr>
          <a:noFill/>
          <a:ln>
            <a:miter lim="800000"/>
            <a:headEnd/>
            <a:tailEnd/>
          </a:ln>
        </p:spPr>
        <p:txBody>
          <a:bodyPr/>
          <a:lstStyle/>
          <a:p>
            <a:r>
              <a:rPr lang="en-US" altLang="ja-JP" dirty="0" smtClean="0"/>
              <a:t>Shoichi Kitazawa, ATR</a:t>
            </a:r>
            <a:endParaRPr lang="en-US" altLang="ja-JP" dirty="0"/>
          </a:p>
        </p:txBody>
      </p:sp>
      <p:sp>
        <p:nvSpPr>
          <p:cNvPr id="3076" name="スライド番号プレースホルダー 5"/>
          <p:cNvSpPr>
            <a:spLocks noGrp="1"/>
          </p:cNvSpPr>
          <p:nvPr>
            <p:ph type="sldNum" sz="quarter" idx="12"/>
          </p:nvPr>
        </p:nvSpPr>
        <p:spPr>
          <a:noFill/>
          <a:ln>
            <a:miter lim="800000"/>
            <a:headEnd/>
            <a:tailEnd/>
          </a:ln>
        </p:spPr>
        <p:txBody>
          <a:bodyPr/>
          <a:lstStyle/>
          <a:p>
            <a:r>
              <a:rPr lang="en-US" altLang="ja-JP" dirty="0"/>
              <a:t>Slide </a:t>
            </a:r>
            <a:fld id="{B5E08AEC-46ED-40F2-81AC-69CFA93FED46}" type="slidenum">
              <a:rPr lang="en-US" altLang="ja-JP"/>
              <a:pPr/>
              <a:t>47</a:t>
            </a:fld>
            <a:endParaRPr lang="en-US" altLang="ja-JP" dirty="0"/>
          </a:p>
        </p:txBody>
      </p:sp>
      <p:sp>
        <p:nvSpPr>
          <p:cNvPr id="3077" name="Rectangle 2"/>
          <p:cNvSpPr>
            <a:spLocks noGrp="1" noChangeArrowheads="1"/>
          </p:cNvSpPr>
          <p:nvPr>
            <p:ph type="ctrTitle"/>
          </p:nvPr>
        </p:nvSpPr>
        <p:spPr>
          <a:xfrm>
            <a:off x="685800" y="2286000"/>
            <a:ext cx="7772400" cy="3447256"/>
          </a:xfrm>
        </p:spPr>
        <p:txBody>
          <a:bodyPr/>
          <a:lstStyle/>
          <a:p>
            <a:r>
              <a:rPr lang="en-US" altLang="ja-JP" b="1" dirty="0" smtClean="0">
                <a:ea typeface="ＭＳ Ｐゴシック" pitchFamily="50" charset="-128"/>
              </a:rPr>
              <a:t>IEEE 802.15 TG4s</a:t>
            </a:r>
            <a:br>
              <a:rPr lang="en-US" altLang="ja-JP" b="1" dirty="0" smtClean="0">
                <a:ea typeface="ＭＳ Ｐゴシック" pitchFamily="50" charset="-128"/>
              </a:rPr>
            </a:br>
            <a:r>
              <a:rPr lang="en-US" altLang="ja-JP" dirty="0" smtClean="0">
                <a:ea typeface="ＭＳ Ｐゴシック" pitchFamily="50" charset="-128"/>
              </a:rPr>
              <a:t>Closing report</a:t>
            </a:r>
            <a:br>
              <a:rPr lang="en-US" altLang="ja-JP" dirty="0" smtClean="0">
                <a:ea typeface="ＭＳ Ｐゴシック" pitchFamily="50" charset="-128"/>
              </a:rPr>
            </a:br>
            <a:r>
              <a:rPr lang="en-US" altLang="ja-JP" dirty="0" smtClean="0">
                <a:ea typeface="ＭＳ Ｐゴシック" pitchFamily="50" charset="-128"/>
              </a:rPr>
              <a:t/>
            </a:r>
            <a:br>
              <a:rPr lang="en-US" altLang="ja-JP" dirty="0" smtClean="0">
                <a:ea typeface="ＭＳ Ｐゴシック" pitchFamily="50" charset="-128"/>
              </a:rPr>
            </a:br>
            <a:r>
              <a:rPr lang="en-US" altLang="ja-JP" dirty="0" smtClean="0">
                <a:ea typeface="ＭＳ Ｐゴシック" pitchFamily="50" charset="-128"/>
              </a:rPr>
              <a:t> </a:t>
            </a:r>
            <a:r>
              <a:rPr lang="en-US" altLang="ja-JP" dirty="0" smtClean="0"/>
              <a:t>Waikoloa, HI, USA</a:t>
            </a:r>
            <a:r>
              <a:rPr lang="en-US" altLang="ja-JP" dirty="0" smtClean="0">
                <a:ea typeface="ＭＳ Ｐゴシック" pitchFamily="50" charset="-128"/>
              </a:rPr>
              <a:t/>
            </a:r>
            <a:br>
              <a:rPr lang="en-US" altLang="ja-JP" dirty="0" smtClean="0">
                <a:ea typeface="ＭＳ Ｐゴシック" pitchFamily="50" charset="-128"/>
              </a:rPr>
            </a:br>
            <a:r>
              <a:rPr lang="en-US" altLang="ja-JP" dirty="0" smtClean="0">
                <a:ea typeface="ＭＳ Ｐゴシック" pitchFamily="50" charset="-128"/>
              </a:rPr>
              <a:t>July 16, 2015</a:t>
            </a:r>
            <a:endParaRPr lang="ja-JP" altLang="ja-JP" dirty="0" smtClean="0">
              <a:ea typeface="ＭＳ Ｐゴシック" charset="-128"/>
            </a:endParaRPr>
          </a:p>
        </p:txBody>
      </p:sp>
    </p:spTree>
    <p:extLst>
      <p:ext uri="{BB962C8B-B14F-4D97-AF65-F5344CB8AC3E}">
        <p14:creationId xmlns:p14="http://schemas.microsoft.com/office/powerpoint/2010/main" val="4283886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日付プレースホルダー 3"/>
          <p:cNvSpPr>
            <a:spLocks noGrp="1"/>
          </p:cNvSpPr>
          <p:nvPr>
            <p:ph type="dt" sz="quarter" idx="10"/>
          </p:nvPr>
        </p:nvSpPr>
        <p:spPr>
          <a:noFill/>
          <a:ln>
            <a:miter lim="800000"/>
            <a:headEnd/>
            <a:tailEnd/>
          </a:ln>
        </p:spPr>
        <p:txBody>
          <a:bodyPr/>
          <a:lstStyle/>
          <a:p>
            <a:r>
              <a:rPr lang="en-US" altLang="ja-JP" dirty="0" smtClean="0"/>
              <a:t>July 2015</a:t>
            </a:r>
            <a:endParaRPr lang="en-US" altLang="ja-JP" dirty="0"/>
          </a:p>
        </p:txBody>
      </p:sp>
      <p:sp>
        <p:nvSpPr>
          <p:cNvPr id="4099" name="フッター プレースホルダー 4"/>
          <p:cNvSpPr>
            <a:spLocks noGrp="1"/>
          </p:cNvSpPr>
          <p:nvPr>
            <p:ph type="ftr" sz="quarter" idx="11"/>
          </p:nvPr>
        </p:nvSpPr>
        <p:spPr>
          <a:noFill/>
          <a:ln>
            <a:miter lim="800000"/>
            <a:headEnd/>
            <a:tailEnd/>
          </a:ln>
        </p:spPr>
        <p:txBody>
          <a:bodyPr/>
          <a:lstStyle/>
          <a:p>
            <a:r>
              <a:rPr lang="en-US" altLang="ja-JP" dirty="0" smtClean="0"/>
              <a:t>Shoichi Kitazawa, ATR</a:t>
            </a:r>
            <a:endParaRPr lang="en-US" altLang="ja-JP" dirty="0"/>
          </a:p>
        </p:txBody>
      </p:sp>
      <p:sp>
        <p:nvSpPr>
          <p:cNvPr id="4100" name="スライド番号プレースホルダー 5"/>
          <p:cNvSpPr>
            <a:spLocks noGrp="1"/>
          </p:cNvSpPr>
          <p:nvPr>
            <p:ph type="sldNum" sz="quarter" idx="12"/>
          </p:nvPr>
        </p:nvSpPr>
        <p:spPr>
          <a:noFill/>
          <a:ln>
            <a:miter lim="800000"/>
            <a:headEnd/>
            <a:tailEnd/>
          </a:ln>
        </p:spPr>
        <p:txBody>
          <a:bodyPr/>
          <a:lstStyle/>
          <a:p>
            <a:r>
              <a:rPr lang="en-US" altLang="ja-JP" dirty="0"/>
              <a:t>Slide </a:t>
            </a:r>
            <a:fld id="{706A6CBF-2122-4B1A-A832-61121D78B413}" type="slidenum">
              <a:rPr lang="en-US" altLang="ja-JP"/>
              <a:pPr/>
              <a:t>48</a:t>
            </a:fld>
            <a:endParaRPr lang="en-US" altLang="ja-JP" dirty="0"/>
          </a:p>
        </p:txBody>
      </p:sp>
      <p:sp>
        <p:nvSpPr>
          <p:cNvPr id="4101" name="Rectangle 2"/>
          <p:cNvSpPr>
            <a:spLocks noGrp="1" noChangeArrowheads="1"/>
          </p:cNvSpPr>
          <p:nvPr>
            <p:ph type="title"/>
          </p:nvPr>
        </p:nvSpPr>
        <p:spPr/>
        <p:txBody>
          <a:bodyPr/>
          <a:lstStyle/>
          <a:p>
            <a:r>
              <a:rPr lang="en-US" altLang="ja-JP" sz="3200" dirty="0" smtClean="0">
                <a:ea typeface="ＭＳ Ｐゴシック" charset="-128"/>
              </a:rPr>
              <a:t>Agenda items for the week</a:t>
            </a:r>
            <a:endParaRPr lang="ja-JP" altLang="ja-JP" sz="3200" dirty="0" smtClean="0">
              <a:ea typeface="ＭＳ Ｐゴシック" charset="-128"/>
            </a:endParaRPr>
          </a:p>
        </p:txBody>
      </p:sp>
      <p:sp>
        <p:nvSpPr>
          <p:cNvPr id="4102" name="Rectangle 3"/>
          <p:cNvSpPr>
            <a:spLocks noGrp="1" noChangeArrowheads="1"/>
          </p:cNvSpPr>
          <p:nvPr>
            <p:ph type="body" idx="1"/>
          </p:nvPr>
        </p:nvSpPr>
        <p:spPr>
          <a:xfrm>
            <a:off x="323528" y="1700808"/>
            <a:ext cx="8496944" cy="4395192"/>
          </a:xfrm>
        </p:spPr>
        <p:txBody>
          <a:bodyPr/>
          <a:lstStyle/>
          <a:p>
            <a:r>
              <a:rPr lang="en-US" altLang="ja-JP" sz="2800" dirty="0" smtClean="0"/>
              <a:t>TG4s meeting call to order</a:t>
            </a:r>
          </a:p>
          <a:p>
            <a:r>
              <a:rPr lang="en-US" altLang="ja-JP" sz="2800" dirty="0" smtClean="0"/>
              <a:t>Call for essential patents and policies &amp; procedures reminder </a:t>
            </a:r>
          </a:p>
          <a:p>
            <a:r>
              <a:rPr lang="en-US" altLang="ja-JP" sz="2800" dirty="0" smtClean="0"/>
              <a:t>Approve Vancouver and July Teleconference meeting minutes</a:t>
            </a:r>
          </a:p>
          <a:p>
            <a:pPr>
              <a:lnSpc>
                <a:spcPct val="80000"/>
              </a:lnSpc>
            </a:pPr>
            <a:r>
              <a:rPr lang="en-US" altLang="ja-JP" sz="2800" dirty="0" smtClean="0"/>
              <a:t>Hearing presentations</a:t>
            </a:r>
          </a:p>
          <a:p>
            <a:pPr>
              <a:lnSpc>
                <a:spcPct val="80000"/>
              </a:lnSpc>
            </a:pPr>
            <a:r>
              <a:rPr lang="en-US" altLang="ja-JP" sz="2800" dirty="0" smtClean="0"/>
              <a:t>Work on Technical Guidance Document </a:t>
            </a:r>
          </a:p>
          <a:p>
            <a:pPr>
              <a:lnSpc>
                <a:spcPct val="80000"/>
              </a:lnSpc>
            </a:pPr>
            <a:r>
              <a:rPr lang="en-US" altLang="ja-JP" sz="2800" dirty="0" smtClean="0"/>
              <a:t>Plan for September meeting and Teleconference</a:t>
            </a:r>
          </a:p>
          <a:p>
            <a:r>
              <a:rPr lang="en-US" altLang="ja-JP" sz="2800" dirty="0" smtClean="0">
                <a:ea typeface="ＭＳ Ｐゴシック" pitchFamily="50" charset="-128"/>
              </a:rPr>
              <a:t>Report on progress to WG</a:t>
            </a:r>
          </a:p>
        </p:txBody>
      </p:sp>
    </p:spTree>
    <p:extLst>
      <p:ext uri="{BB962C8B-B14F-4D97-AF65-F5344CB8AC3E}">
        <p14:creationId xmlns:p14="http://schemas.microsoft.com/office/powerpoint/2010/main" val="35613969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ea typeface="ＭＳ Ｐゴシック" pitchFamily="50" charset="-128"/>
              </a:rPr>
              <a:t>Accomplishment for the meeting</a:t>
            </a:r>
            <a:endParaRPr kumimoji="1" lang="ja-JP" altLang="en-US" dirty="0"/>
          </a:p>
        </p:txBody>
      </p:sp>
      <p:sp>
        <p:nvSpPr>
          <p:cNvPr id="3" name="コンテンツ プレースホルダ 2"/>
          <p:cNvSpPr>
            <a:spLocks noGrp="1"/>
          </p:cNvSpPr>
          <p:nvPr>
            <p:ph idx="1"/>
          </p:nvPr>
        </p:nvSpPr>
        <p:spPr>
          <a:xfrm>
            <a:off x="251520" y="1700808"/>
            <a:ext cx="8640960" cy="4608512"/>
          </a:xfrm>
        </p:spPr>
        <p:txBody>
          <a:bodyPr/>
          <a:lstStyle/>
          <a:p>
            <a:pPr>
              <a:lnSpc>
                <a:spcPct val="80000"/>
              </a:lnSpc>
            </a:pPr>
            <a:r>
              <a:rPr lang="en-US" altLang="ja-JP" sz="2400" dirty="0" smtClean="0">
                <a:ea typeface="ＭＳ Ｐゴシック" pitchFamily="50" charset="-128"/>
              </a:rPr>
              <a:t>Three meetings were held on Tuesday Wednesday and  </a:t>
            </a:r>
            <a:r>
              <a:rPr lang="en-US" altLang="ja-JP" sz="2400" dirty="0" smtClean="0">
                <a:ea typeface="굴림" pitchFamily="34" charset="-127"/>
              </a:rPr>
              <a:t>Thursday AM1.</a:t>
            </a:r>
          </a:p>
          <a:p>
            <a:pPr lvl="1">
              <a:lnSpc>
                <a:spcPct val="80000"/>
              </a:lnSpc>
            </a:pPr>
            <a:r>
              <a:rPr lang="en-US" altLang="ko-KR" sz="2000" dirty="0" smtClean="0">
                <a:ea typeface="굴림" pitchFamily="34" charset="-127"/>
              </a:rPr>
              <a:t>Secretary Hidetoshi Yokota (</a:t>
            </a:r>
            <a:r>
              <a:rPr lang="en-US" altLang="ja-JP" sz="2000" dirty="0" err="1" smtClean="0">
                <a:ea typeface="ＭＳ Ｐゴシック" panose="020B0600070205080204" pitchFamily="34" charset="-128"/>
              </a:rPr>
              <a:t>Landis&amp;Gyr</a:t>
            </a:r>
            <a:r>
              <a:rPr lang="en-US" altLang="ko-KR" sz="2000" dirty="0" smtClean="0">
                <a:ea typeface="굴림" pitchFamily="34" charset="-127"/>
              </a:rPr>
              <a:t>)</a:t>
            </a:r>
          </a:p>
          <a:p>
            <a:pPr>
              <a:lnSpc>
                <a:spcPct val="80000"/>
              </a:lnSpc>
            </a:pPr>
            <a:r>
              <a:rPr lang="en-US" altLang="ja-JP" sz="2400" dirty="0" smtClean="0">
                <a:ea typeface="ＭＳ Ｐゴシック" pitchFamily="50" charset="-128"/>
              </a:rPr>
              <a:t>Approved May meeting and July Teleconference meeting minutes.</a:t>
            </a:r>
          </a:p>
          <a:p>
            <a:r>
              <a:rPr lang="en-US" altLang="ja-JP" sz="2400" dirty="0" smtClean="0"/>
              <a:t>Heard 2 presentations.</a:t>
            </a:r>
            <a:endParaRPr lang="en-US" altLang="ja-JP" sz="2000" dirty="0" smtClean="0"/>
          </a:p>
          <a:p>
            <a:r>
              <a:rPr lang="en-US" altLang="ja-JP" sz="2400" dirty="0" smtClean="0"/>
              <a:t>Discussed about Technical Guidance Document (15-14-555) and Spectrum Resource Measurement and Management requirement table (15-15-89).</a:t>
            </a:r>
          </a:p>
          <a:p>
            <a:r>
              <a:rPr lang="en-US" altLang="ja-JP" sz="2400" dirty="0" smtClean="0"/>
              <a:t>Starts Transmit Power Control issue.</a:t>
            </a:r>
          </a:p>
          <a:p>
            <a:pPr>
              <a:lnSpc>
                <a:spcPct val="80000"/>
              </a:lnSpc>
            </a:pPr>
            <a:r>
              <a:rPr lang="en-US" altLang="ja-JP" sz="2400" dirty="0" smtClean="0"/>
              <a:t>Confirm plan for Teleconference and September meeting.</a:t>
            </a:r>
            <a:endParaRPr lang="en-US" altLang="ja-JP" sz="1800" dirty="0" smtClean="0">
              <a:ea typeface="ＭＳ Ｐゴシック" pitchFamily="50" charset="-128"/>
            </a:endParaRPr>
          </a:p>
          <a:p>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dirty="0" smtClean="0"/>
              <a:t>July 2015</a:t>
            </a:r>
            <a:endParaRPr lang="en-US" altLang="ja-JP" dirty="0"/>
          </a:p>
        </p:txBody>
      </p:sp>
      <p:sp>
        <p:nvSpPr>
          <p:cNvPr id="5" name="フッター プレースホルダ 4"/>
          <p:cNvSpPr>
            <a:spLocks noGrp="1"/>
          </p:cNvSpPr>
          <p:nvPr>
            <p:ph type="ftr" sz="quarter" idx="11"/>
          </p:nvPr>
        </p:nvSpPr>
        <p:spPr>
          <a:xfrm>
            <a:off x="5486400" y="6475413"/>
            <a:ext cx="3124200" cy="184666"/>
          </a:xfrm>
        </p:spPr>
        <p:txBody>
          <a:bodyPr/>
          <a:lstStyle/>
          <a:p>
            <a:pPr>
              <a:defRPr/>
            </a:pPr>
            <a:r>
              <a:rPr lang="en-US" altLang="ja-JP" dirty="0"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pPr>
              <a:defRPr/>
            </a:pPr>
            <a:r>
              <a:rPr lang="en-US" altLang="ja-JP" dirty="0" smtClean="0"/>
              <a:t>Slide </a:t>
            </a:r>
            <a:fld id="{5B276CEC-641A-426A-A4CF-567A72D18702}" type="slidenum">
              <a:rPr lang="en-US" altLang="ja-JP" smtClean="0"/>
              <a:pPr>
                <a:defRPr/>
              </a:pPr>
              <a:t>49</a:t>
            </a:fld>
            <a:endParaRPr lang="en-US" altLang="ja-JP" dirty="0"/>
          </a:p>
        </p:txBody>
      </p:sp>
    </p:spTree>
    <p:extLst>
      <p:ext uri="{BB962C8B-B14F-4D97-AF65-F5344CB8AC3E}">
        <p14:creationId xmlns:p14="http://schemas.microsoft.com/office/powerpoint/2010/main" val="290081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4"/>
          <p:cNvSpPr>
            <a:spLocks noGrp="1"/>
          </p:cNvSpPr>
          <p:nvPr>
            <p:ph type="dt" sz="quarter" idx="10"/>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400"/>
              <a:t>July 2015</a:t>
            </a:r>
          </a:p>
        </p:txBody>
      </p:sp>
      <p:sp>
        <p:nvSpPr>
          <p:cNvPr id="6147" name="Footer Placeholder 5"/>
          <p:cNvSpPr>
            <a:spLocks noGrp="1"/>
          </p:cNvSpPr>
          <p:nvPr>
            <p:ph type="ftr" sz="quarter" idx="11"/>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a:t>Robert F. Heile, Wi-SUN Alliance</a:t>
            </a:r>
          </a:p>
        </p:txBody>
      </p:sp>
      <p:sp>
        <p:nvSpPr>
          <p:cNvPr id="6148" name="Slide Number Placeholder 6"/>
          <p:cNvSpPr>
            <a:spLocks noGrp="1"/>
          </p:cNvSpPr>
          <p:nvPr>
            <p:ph type="sldNum" sz="quarter" idx="12"/>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smtClean="0"/>
              <a:t>Slide </a:t>
            </a:r>
            <a:fld id="{2A2CA50F-CF00-4919-A15B-B2F458FF4192}" type="slidenum">
              <a:rPr lang="en-US" sz="1200" smtClean="0"/>
              <a:pPr/>
              <a:t>5</a:t>
            </a:fld>
            <a:endParaRPr lang="en-US" sz="1200" smtClean="0"/>
          </a:p>
        </p:txBody>
      </p:sp>
      <p:sp>
        <p:nvSpPr>
          <p:cNvPr id="6149" name="Rectangle 2"/>
          <p:cNvSpPr>
            <a:spLocks noGrp="1" noChangeArrowheads="1"/>
          </p:cNvSpPr>
          <p:nvPr>
            <p:ph type="title"/>
          </p:nvPr>
        </p:nvSpPr>
        <p:spPr/>
        <p:txBody>
          <a:bodyPr/>
          <a:lstStyle/>
          <a:p>
            <a:r>
              <a:rPr lang="en-US" sz="3200" smtClean="0"/>
              <a:t>Waikoloa Session Objectives</a:t>
            </a:r>
            <a:br>
              <a:rPr lang="en-US" sz="3200" smtClean="0"/>
            </a:br>
            <a:r>
              <a:rPr lang="en-US" sz="3200" smtClean="0"/>
              <a:t>July 11-16, 2015</a:t>
            </a:r>
          </a:p>
        </p:txBody>
      </p:sp>
      <p:sp>
        <p:nvSpPr>
          <p:cNvPr id="4102" name="Rectangle 3"/>
          <p:cNvSpPr>
            <a:spLocks noGrp="1" noChangeArrowheads="1"/>
          </p:cNvSpPr>
          <p:nvPr>
            <p:ph type="body" sz="half" idx="1"/>
          </p:nvPr>
        </p:nvSpPr>
        <p:spPr>
          <a:xfrm>
            <a:off x="457200" y="1676400"/>
            <a:ext cx="8458200" cy="4648200"/>
          </a:xfrm>
        </p:spPr>
        <p:txBody>
          <a:bodyPr/>
          <a:lstStyle/>
          <a:p>
            <a:pPr marL="0" indent="0" fontAlgn="b">
              <a:buFontTx/>
              <a:buNone/>
              <a:defRPr/>
            </a:pPr>
            <a:r>
              <a:rPr lang="en-US" sz="2400" dirty="0" smtClean="0">
                <a:solidFill>
                  <a:srgbClr val="000000"/>
                </a:solidFill>
                <a:latin typeface="Arial Rounded MT Bold" pitchFamily="34" charset="0"/>
                <a:cs typeface="Arial" charset="0"/>
              </a:rPr>
              <a:t>Task Group 4r </a:t>
            </a:r>
            <a:r>
              <a:rPr lang="en-US" sz="2400" dirty="0">
                <a:solidFill>
                  <a:srgbClr val="000000"/>
                </a:solidFill>
                <a:latin typeface="Arial Rounded MT Bold" pitchFamily="34" charset="0"/>
                <a:cs typeface="Arial" charset="0"/>
              </a:rPr>
              <a:t>Distance Measurements </a:t>
            </a:r>
            <a:r>
              <a:rPr lang="en-US" sz="2400" dirty="0" smtClean="0">
                <a:solidFill>
                  <a:srgbClr val="000000"/>
                </a:solidFill>
                <a:latin typeface="Arial Rounded MT Bold" pitchFamily="34" charset="0"/>
                <a:cs typeface="Arial" charset="0"/>
              </a:rPr>
              <a:t>Techniques</a:t>
            </a:r>
          </a:p>
          <a:p>
            <a:pPr marL="990600" lvl="1" indent="-533400" fontAlgn="b">
              <a:spcBef>
                <a:spcPts val="0"/>
              </a:spcBef>
              <a:buFontTx/>
              <a:buAutoNum type="arabicPeriod"/>
              <a:defRPr/>
            </a:pPr>
            <a:r>
              <a:rPr lang="en-US" sz="2200" dirty="0">
                <a:latin typeface="Arial Rounded MT Bold" pitchFamily="34" charset="0"/>
                <a:cs typeface="Arial" charset="0"/>
              </a:rPr>
              <a:t>Call for Nominations for a </a:t>
            </a:r>
            <a:r>
              <a:rPr lang="en-US" sz="2200" dirty="0" smtClean="0">
                <a:latin typeface="Arial Rounded MT Bold" pitchFamily="34" charset="0"/>
                <a:cs typeface="Arial" charset="0"/>
              </a:rPr>
              <a:t>permanent TG </a:t>
            </a:r>
            <a:r>
              <a:rPr lang="en-US" sz="2200" dirty="0">
                <a:latin typeface="Arial Rounded MT Bold" pitchFamily="34" charset="0"/>
                <a:cs typeface="Arial" charset="0"/>
              </a:rPr>
              <a:t>Chair</a:t>
            </a:r>
          </a:p>
          <a:p>
            <a:pPr marL="990600" lvl="1" indent="-533400" fontAlgn="b">
              <a:spcBef>
                <a:spcPts val="0"/>
              </a:spcBef>
              <a:buFontTx/>
              <a:buAutoNum type="arabicPeriod"/>
              <a:defRPr/>
            </a:pPr>
            <a:r>
              <a:rPr lang="en-US" sz="2200" dirty="0" smtClean="0">
                <a:latin typeface="Arial Rounded MT Bold" pitchFamily="34" charset="0"/>
                <a:cs typeface="Arial" charset="0"/>
              </a:rPr>
              <a:t>Discuss and develop expansion of scope</a:t>
            </a:r>
            <a:endParaRPr lang="en-US" sz="2200" dirty="0">
              <a:latin typeface="Arial Rounded MT Bold" pitchFamily="34" charset="0"/>
              <a:cs typeface="Arial" charset="0"/>
            </a:endParaRPr>
          </a:p>
          <a:p>
            <a:pPr marL="990600" lvl="1" indent="-533400" fontAlgn="b">
              <a:spcBef>
                <a:spcPts val="0"/>
              </a:spcBef>
              <a:buFontTx/>
              <a:buAutoNum type="arabicPeriod"/>
              <a:defRPr/>
            </a:pPr>
            <a:r>
              <a:rPr lang="en-US" sz="2200" dirty="0">
                <a:latin typeface="Arial Rounded MT Bold" pitchFamily="34" charset="0"/>
                <a:cs typeface="Arial" charset="0"/>
              </a:rPr>
              <a:t>Update Project Timeline</a:t>
            </a:r>
          </a:p>
          <a:p>
            <a:pPr marL="990600" lvl="1" indent="-533400" fontAlgn="b">
              <a:buFontTx/>
              <a:buAutoNum type="arabicPeriod"/>
              <a:defRPr/>
            </a:pPr>
            <a:endParaRPr lang="en-US" sz="800" dirty="0" smtClean="0">
              <a:latin typeface="Arial Rounded MT Bold" pitchFamily="34" charset="0"/>
              <a:cs typeface="Arial" charset="0"/>
            </a:endParaRPr>
          </a:p>
          <a:p>
            <a:pPr marL="609600" indent="-609600" fontAlgn="b">
              <a:lnSpc>
                <a:spcPct val="80000"/>
              </a:lnSpc>
              <a:buFontTx/>
              <a:buNone/>
              <a:defRPr/>
            </a:pPr>
            <a:r>
              <a:rPr lang="en-US" sz="2400" kern="1200" dirty="0" smtClean="0">
                <a:latin typeface="Arial Rounded MT Bold" pitchFamily="34" charset="0"/>
                <a:cs typeface="Arial" charset="0"/>
              </a:rPr>
              <a:t>TASK GROUP 4s Spectrum </a:t>
            </a:r>
            <a:r>
              <a:rPr lang="en-US" sz="2400" kern="1200" dirty="0" err="1" smtClean="0">
                <a:latin typeface="Arial Rounded MT Bold" pitchFamily="34" charset="0"/>
                <a:cs typeface="Arial" charset="0"/>
              </a:rPr>
              <a:t>Resoucre</a:t>
            </a:r>
            <a:r>
              <a:rPr lang="en-US" sz="2400" kern="1200" dirty="0" smtClean="0">
                <a:latin typeface="Arial Rounded MT Bold" pitchFamily="34" charset="0"/>
                <a:cs typeface="Arial" charset="0"/>
              </a:rPr>
              <a:t> Utilization(SRU)</a:t>
            </a:r>
            <a:endParaRPr lang="en-US" sz="2400" kern="1200" dirty="0">
              <a:latin typeface="Arial Rounded MT Bold" pitchFamily="34" charset="0"/>
              <a:cs typeface="Arial" charset="0"/>
            </a:endParaRPr>
          </a:p>
          <a:p>
            <a:pPr marL="990600" lvl="1" indent="-533400" fontAlgn="b">
              <a:spcBef>
                <a:spcPts val="0"/>
              </a:spcBef>
              <a:buFontTx/>
              <a:buAutoNum type="arabicPeriod"/>
              <a:defRPr/>
            </a:pPr>
            <a:r>
              <a:rPr lang="en-US" sz="2200" dirty="0">
                <a:latin typeface="Arial Rounded MT Bold" pitchFamily="34" charset="0"/>
                <a:cs typeface="Arial" charset="0"/>
              </a:rPr>
              <a:t>Work on Technical Guidance </a:t>
            </a:r>
            <a:r>
              <a:rPr lang="en-US" sz="2200" dirty="0" smtClean="0">
                <a:latin typeface="Arial Rounded MT Bold" pitchFamily="34" charset="0"/>
                <a:cs typeface="Arial" charset="0"/>
              </a:rPr>
              <a:t>Doc (TGD)</a:t>
            </a:r>
            <a:endParaRPr lang="en-US" sz="2200" dirty="0">
              <a:latin typeface="Arial Rounded MT Bold" pitchFamily="34" charset="0"/>
              <a:cs typeface="Arial" charset="0"/>
            </a:endParaRPr>
          </a:p>
          <a:p>
            <a:pPr marL="990600" lvl="1" indent="-533400" fontAlgn="b">
              <a:spcBef>
                <a:spcPts val="0"/>
              </a:spcBef>
              <a:buFontTx/>
              <a:buAutoNum type="arabicPeriod"/>
              <a:defRPr/>
            </a:pPr>
            <a:r>
              <a:rPr lang="en-US" sz="2200" dirty="0">
                <a:latin typeface="Arial Rounded MT Bold" pitchFamily="34" charset="0"/>
                <a:cs typeface="Arial" charset="0"/>
              </a:rPr>
              <a:t>Prepare the CFP</a:t>
            </a:r>
          </a:p>
          <a:p>
            <a:pPr marL="990600" lvl="1" indent="-533400" fontAlgn="b">
              <a:spcBef>
                <a:spcPts val="0"/>
              </a:spcBef>
              <a:buFontTx/>
              <a:buAutoNum type="arabicPeriod"/>
              <a:defRPr/>
            </a:pPr>
            <a:r>
              <a:rPr lang="en-US" sz="2200" dirty="0">
                <a:latin typeface="Arial Rounded MT Bold" pitchFamily="34" charset="0"/>
                <a:cs typeface="Arial" charset="0"/>
              </a:rPr>
              <a:t>Update Project </a:t>
            </a:r>
            <a:r>
              <a:rPr lang="en-US" sz="2200" dirty="0" smtClean="0">
                <a:latin typeface="Arial Rounded MT Bold" pitchFamily="34" charset="0"/>
                <a:cs typeface="Arial" charset="0"/>
              </a:rPr>
              <a:t>Timeline</a:t>
            </a:r>
          </a:p>
          <a:p>
            <a:pPr marL="990600" lvl="1" indent="-533400" fontAlgn="b">
              <a:spcBef>
                <a:spcPts val="0"/>
              </a:spcBef>
              <a:buFontTx/>
              <a:buAutoNum type="arabicPeriod"/>
              <a:defRPr/>
            </a:pPr>
            <a:endParaRPr lang="en-US" sz="800" dirty="0" smtClean="0">
              <a:latin typeface="Arial Rounded MT Bold" pitchFamily="34" charset="0"/>
              <a:cs typeface="Arial" charset="0"/>
            </a:endParaRPr>
          </a:p>
          <a:p>
            <a:pPr marL="457200" lvl="1" indent="-457200" fontAlgn="b">
              <a:spcBef>
                <a:spcPts val="0"/>
              </a:spcBef>
              <a:buFontTx/>
              <a:buNone/>
              <a:defRPr/>
            </a:pPr>
            <a:r>
              <a:rPr lang="en-US" sz="2400" kern="1200" dirty="0" smtClean="0">
                <a:latin typeface="Arial Rounded MT Bold" pitchFamily="34" charset="0"/>
                <a:ea typeface="+mn-ea"/>
                <a:cs typeface="Arial" charset="0"/>
              </a:rPr>
              <a:t>Task Group 7R Optical Wireless Communications (OWC)</a:t>
            </a:r>
          </a:p>
          <a:p>
            <a:pPr marL="1033463" lvl="2" indent="-581025" fontAlgn="b">
              <a:spcBef>
                <a:spcPts val="0"/>
              </a:spcBef>
              <a:buFont typeface="+mj-lt"/>
              <a:buAutoNum type="arabicPeriod"/>
              <a:defRPr/>
            </a:pPr>
            <a:r>
              <a:rPr lang="en-US" sz="2200" dirty="0" smtClean="0">
                <a:latin typeface="Arial Rounded MT Bold" pitchFamily="34" charset="0"/>
                <a:cs typeface="Arial" charset="0"/>
              </a:rPr>
              <a:t>Review and discuss contributions </a:t>
            </a:r>
          </a:p>
          <a:p>
            <a:pPr marL="1033463" lvl="2" indent="-581025" fontAlgn="b">
              <a:spcBef>
                <a:spcPts val="0"/>
              </a:spcBef>
              <a:buFont typeface="+mj-lt"/>
              <a:buAutoNum type="arabicPeriod"/>
              <a:defRPr/>
            </a:pPr>
            <a:r>
              <a:rPr lang="en-US" sz="2200" dirty="0" smtClean="0">
                <a:latin typeface="Arial Rounded MT Bold" pitchFamily="34" charset="0"/>
                <a:cs typeface="Arial" charset="0"/>
              </a:rPr>
              <a:t>Continue developing TGD</a:t>
            </a:r>
          </a:p>
          <a:p>
            <a:pPr marL="1033463" lvl="2" indent="-581025" fontAlgn="b">
              <a:spcBef>
                <a:spcPts val="0"/>
              </a:spcBef>
              <a:buFont typeface="+mj-lt"/>
              <a:buAutoNum type="arabicPeriod"/>
              <a:defRPr/>
            </a:pPr>
            <a:r>
              <a:rPr lang="en-US" sz="2200" dirty="0" smtClean="0">
                <a:latin typeface="Arial Rounded MT Bold" pitchFamily="34" charset="0"/>
                <a:cs typeface="Arial" charset="0"/>
              </a:rPr>
              <a:t>Generate/Update Project Timeline</a:t>
            </a:r>
            <a:endParaRPr lang="en-US" sz="2200" dirty="0">
              <a:latin typeface="Arial Rounded MT Bold" pitchFamily="34" charset="0"/>
              <a:cs typeface="Arial" charset="0"/>
            </a:endParaRPr>
          </a:p>
          <a:p>
            <a:pPr marL="990600" lvl="1" indent="-533400" fontAlgn="b">
              <a:spcBef>
                <a:spcPts val="0"/>
              </a:spcBef>
              <a:buFontTx/>
              <a:buAutoNum type="arabicPeriod"/>
              <a:defRPr/>
            </a:pPr>
            <a:endParaRPr lang="en-US" sz="2200" dirty="0">
              <a:latin typeface="Arial Rounded MT Bold" pitchFamily="34" charset="0"/>
              <a:cs typeface="Arial" charset="0"/>
            </a:endParaRPr>
          </a:p>
          <a:p>
            <a:pPr marL="0" indent="0" fontAlgn="b">
              <a:lnSpc>
                <a:spcPct val="80000"/>
              </a:lnSpc>
              <a:buFontTx/>
              <a:buNone/>
              <a:defRPr/>
            </a:pPr>
            <a:endParaRPr lang="en-US" sz="2400" dirty="0" smtClean="0">
              <a:cs typeface="Times New Roman" pitchFamily="18" charset="0"/>
            </a:endParaRPr>
          </a:p>
          <a:p>
            <a:pPr marL="609600" indent="-609600" fontAlgn="b">
              <a:lnSpc>
                <a:spcPct val="80000"/>
              </a:lnSpc>
              <a:buFontTx/>
              <a:buAutoNum type="arabicPeriod"/>
              <a:defRPr/>
            </a:pPr>
            <a:endParaRPr lang="en-US" sz="2400" dirty="0" smtClean="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556792"/>
            <a:ext cx="8640960" cy="4896544"/>
          </a:xfrm>
        </p:spPr>
        <p:txBody>
          <a:bodyPr/>
          <a:lstStyle/>
          <a:p>
            <a:r>
              <a:rPr lang="en-US" altLang="ja-JP" sz="2400" dirty="0" smtClean="0"/>
              <a:t>TG4s July 2015 Agenda</a:t>
            </a:r>
            <a:r>
              <a:rPr lang="ja-JP" altLang="en-US" sz="2400" dirty="0" smtClean="0"/>
              <a:t> </a:t>
            </a:r>
            <a:r>
              <a:rPr lang="en-US" altLang="ja-JP" sz="2400" dirty="0" smtClean="0"/>
              <a:t>(15-15-469r2)</a:t>
            </a:r>
          </a:p>
          <a:p>
            <a:r>
              <a:rPr lang="en-US" altLang="ja-JP" sz="2400" dirty="0" smtClean="0">
                <a:ea typeface="ＭＳ Ｐゴシック" charset="-128"/>
              </a:rPr>
              <a:t>TG4s Opening Information for July 2015</a:t>
            </a:r>
            <a:r>
              <a:rPr lang="en-US" altLang="ja-JP" sz="2400" dirty="0" smtClean="0"/>
              <a:t> (15-15-551r1)</a:t>
            </a:r>
          </a:p>
          <a:p>
            <a:r>
              <a:rPr lang="en-US" altLang="ja-JP" sz="2400" dirty="0" smtClean="0"/>
              <a:t>TG4s May 2015 Meeting Minutes (15-15-467r0)</a:t>
            </a:r>
          </a:p>
          <a:p>
            <a:r>
              <a:rPr lang="en-US" altLang="ja-JP" sz="2400" dirty="0" smtClean="0"/>
              <a:t>TG4s Teleconference Minutes for July 2015 (15-15-493r0)</a:t>
            </a:r>
          </a:p>
          <a:p>
            <a:r>
              <a:rPr lang="en-US" altLang="ja-JP" sz="2400" dirty="0" smtClean="0"/>
              <a:t>TG4s Technical Guidance Document(15-14-555r6)</a:t>
            </a:r>
          </a:p>
          <a:p>
            <a:r>
              <a:rPr lang="en-US" altLang="ja-JP" sz="2400" dirty="0" smtClean="0"/>
              <a:t>Proposal for SRMM MAC PIB in Technical Guidance Document(15-15-508r0)</a:t>
            </a:r>
          </a:p>
          <a:p>
            <a:r>
              <a:rPr lang="en-US" altLang="ja-JP" sz="2400" dirty="0" smtClean="0"/>
              <a:t>An Interference Estimation Method in WLAN (15-15-569r0)</a:t>
            </a:r>
          </a:p>
        </p:txBody>
      </p:sp>
      <p:sp>
        <p:nvSpPr>
          <p:cNvPr id="3" name="タイトル 2"/>
          <p:cNvSpPr>
            <a:spLocks noGrp="1"/>
          </p:cNvSpPr>
          <p:nvPr>
            <p:ph type="title"/>
          </p:nvPr>
        </p:nvSpPr>
        <p:spPr>
          <a:xfrm>
            <a:off x="685800" y="685800"/>
            <a:ext cx="7772400" cy="870992"/>
          </a:xfrm>
        </p:spPr>
        <p:txBody>
          <a:bodyPr/>
          <a:lstStyle/>
          <a:p>
            <a:r>
              <a:rPr kumimoji="1" lang="en-US" altLang="ja-JP" dirty="0" smtClean="0"/>
              <a:t>Contributions</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7C47D4F-CAA3-4307-B0EF-8C4B3E0CF21D}" type="slidenum">
              <a:rPr lang="en-US" altLang="ja-JP" smtClean="0"/>
              <a:pPr/>
              <a:t>50</a:t>
            </a:fld>
            <a:endParaRPr lang="en-US" altLang="ja-JP" dirty="0"/>
          </a:p>
        </p:txBody>
      </p:sp>
      <p:sp>
        <p:nvSpPr>
          <p:cNvPr id="6" name="日付プレースホルダー 5"/>
          <p:cNvSpPr>
            <a:spLocks noGrp="1"/>
          </p:cNvSpPr>
          <p:nvPr>
            <p:ph type="dt" sz="half" idx="10"/>
          </p:nvPr>
        </p:nvSpPr>
        <p:spPr/>
        <p:txBody>
          <a:bodyPr/>
          <a:lstStyle/>
          <a:p>
            <a:r>
              <a:rPr lang="en-US" altLang="ja-JP" dirty="0" smtClean="0"/>
              <a:t>July 2015</a:t>
            </a:r>
            <a:endParaRPr lang="en-US" altLang="ja-JP" dirty="0"/>
          </a:p>
        </p:txBody>
      </p:sp>
    </p:spTree>
    <p:extLst>
      <p:ext uri="{BB962C8B-B14F-4D97-AF65-F5344CB8AC3E}">
        <p14:creationId xmlns:p14="http://schemas.microsoft.com/office/powerpoint/2010/main" val="2355372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1772816"/>
            <a:ext cx="8640960" cy="4680520"/>
          </a:xfrm>
        </p:spPr>
        <p:txBody>
          <a:bodyPr>
            <a:normAutofit/>
          </a:bodyPr>
          <a:lstStyle/>
          <a:p>
            <a:pPr>
              <a:buNone/>
            </a:pPr>
            <a:r>
              <a:rPr lang="en-US" altLang="ja-JP" sz="2800" dirty="0" smtClean="0"/>
              <a:t>Teleconference</a:t>
            </a:r>
          </a:p>
          <a:p>
            <a:pPr>
              <a:buNone/>
            </a:pPr>
            <a:endParaRPr lang="en-US" altLang="ja-JP" sz="2800" dirty="0" smtClean="0"/>
          </a:p>
          <a:p>
            <a:pPr>
              <a:buNone/>
            </a:pPr>
            <a:endParaRPr lang="en-US" altLang="ja-JP" sz="2800" dirty="0" smtClean="0"/>
          </a:p>
          <a:p>
            <a:pPr>
              <a:buNone/>
            </a:pPr>
            <a:r>
              <a:rPr lang="en-US" altLang="ja-JP" sz="2800" dirty="0" smtClean="0"/>
              <a:t>September Meeting</a:t>
            </a:r>
          </a:p>
          <a:p>
            <a:r>
              <a:rPr lang="en-US" altLang="ja-JP" sz="2800" dirty="0" smtClean="0"/>
              <a:t>3 meeting slot</a:t>
            </a:r>
          </a:p>
          <a:p>
            <a:pPr lvl="1"/>
            <a:r>
              <a:rPr lang="en-US" altLang="ja-JP" sz="2600" dirty="0" smtClean="0"/>
              <a:t>Hearing presentations</a:t>
            </a:r>
          </a:p>
          <a:p>
            <a:pPr lvl="1"/>
            <a:r>
              <a:rPr lang="en-US" altLang="ja-JP" sz="2600" dirty="0" smtClean="0"/>
              <a:t>Work on Technical Guidance Document</a:t>
            </a:r>
          </a:p>
          <a:p>
            <a:pPr lvl="1"/>
            <a:r>
              <a:rPr lang="en-US" altLang="ja-JP" sz="2600" dirty="0" smtClean="0"/>
              <a:t>Drafting draft document.</a:t>
            </a:r>
          </a:p>
        </p:txBody>
      </p:sp>
      <p:sp>
        <p:nvSpPr>
          <p:cNvPr id="2" name="タイトル 1"/>
          <p:cNvSpPr>
            <a:spLocks noGrp="1"/>
          </p:cNvSpPr>
          <p:nvPr>
            <p:ph type="title"/>
          </p:nvPr>
        </p:nvSpPr>
        <p:spPr/>
        <p:txBody>
          <a:bodyPr/>
          <a:lstStyle/>
          <a:p>
            <a:r>
              <a:rPr lang="en-US" altLang="ja-JP" dirty="0" smtClean="0"/>
              <a:t>Plan for Teleconference and September Meeting</a:t>
            </a:r>
            <a:endParaRPr kumimoji="1" lang="ja-JP" altLang="en-US" dirty="0"/>
          </a:p>
        </p:txBody>
      </p:sp>
      <p:sp>
        <p:nvSpPr>
          <p:cNvPr id="5" name="フッター プレースホルダ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dirty="0" smtClean="0"/>
              <a:t>Slide </a:t>
            </a:r>
            <a:fld id="{A361ECD0-26D7-4AC6-88AA-453D734D852D}" type="slidenum">
              <a:rPr lang="en-US" altLang="ja-JP" smtClean="0"/>
              <a:pPr/>
              <a:t>51</a:t>
            </a:fld>
            <a:endParaRPr lang="en-US" altLang="ja-JP" dirty="0"/>
          </a:p>
        </p:txBody>
      </p:sp>
      <p:sp>
        <p:nvSpPr>
          <p:cNvPr id="4" name="日付プレースホルダ 3"/>
          <p:cNvSpPr>
            <a:spLocks noGrp="1"/>
          </p:cNvSpPr>
          <p:nvPr>
            <p:ph type="dt" sz="half" idx="10"/>
          </p:nvPr>
        </p:nvSpPr>
        <p:spPr/>
        <p:txBody>
          <a:bodyPr/>
          <a:lstStyle/>
          <a:p>
            <a:r>
              <a:rPr lang="en-US" altLang="ja-JP" dirty="0" smtClean="0"/>
              <a:t>July 2015</a:t>
            </a:r>
            <a:endParaRPr lang="en-US" altLang="ja-JP" dirty="0"/>
          </a:p>
        </p:txBody>
      </p:sp>
      <p:graphicFrame>
        <p:nvGraphicFramePr>
          <p:cNvPr id="7" name="コンテンツ プレースホルダ 6"/>
          <p:cNvGraphicFramePr>
            <a:graphicFrameLocks/>
          </p:cNvGraphicFramePr>
          <p:nvPr>
            <p:extLst>
              <p:ext uri="{D42A27DB-BD31-4B8C-83A1-F6EECF244321}">
                <p14:modId xmlns:p14="http://schemas.microsoft.com/office/powerpoint/2010/main" val="3207231434"/>
              </p:ext>
            </p:extLst>
          </p:nvPr>
        </p:nvGraphicFramePr>
        <p:xfrm>
          <a:off x="1799956" y="2399288"/>
          <a:ext cx="5544088" cy="741680"/>
        </p:xfrm>
        <a:graphic>
          <a:graphicData uri="http://schemas.openxmlformats.org/drawingml/2006/table">
            <a:tbl>
              <a:tblPr firstRow="1" bandRow="1">
                <a:tableStyleId>{5C22544A-7EE6-4342-B048-85BDC9FD1C3A}</a:tableStyleId>
              </a:tblPr>
              <a:tblGrid>
                <a:gridCol w="792088"/>
                <a:gridCol w="2376000"/>
                <a:gridCol w="2376000"/>
              </a:tblGrid>
              <a:tr h="370840">
                <a:tc>
                  <a:txBody>
                    <a:bodyPr/>
                    <a:lstStyle/>
                    <a:p>
                      <a:endParaRPr kumimoji="1" lang="ja-JP" altLang="en-US" dirty="0"/>
                    </a:p>
                  </a:txBody>
                  <a:tcPr/>
                </a:tc>
                <a:tc>
                  <a:txBody>
                    <a:bodyPr/>
                    <a:lstStyle/>
                    <a:p>
                      <a:r>
                        <a:rPr kumimoji="1" lang="en-US" altLang="ja-JP" dirty="0" smtClean="0"/>
                        <a:t>Date</a:t>
                      </a:r>
                      <a:r>
                        <a:rPr kumimoji="1" lang="en-US" altLang="ja-JP" baseline="0" dirty="0" smtClean="0"/>
                        <a:t> (ET)</a:t>
                      </a:r>
                      <a:endParaRPr kumimoji="1" lang="ja-JP" altLang="en-US" dirty="0"/>
                    </a:p>
                  </a:txBody>
                  <a:tcPr/>
                </a:tc>
                <a:tc>
                  <a:txBody>
                    <a:bodyPr/>
                    <a:lstStyle/>
                    <a:p>
                      <a:r>
                        <a:rPr kumimoji="1" lang="en-US" altLang="ja-JP" dirty="0" smtClean="0"/>
                        <a:t>Date (JST)</a:t>
                      </a:r>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September  1, 21:00</a:t>
                      </a:r>
                      <a:endParaRPr kumimoji="1" lang="ja-JP" altLang="en-US" dirty="0"/>
                    </a:p>
                  </a:txBody>
                  <a:tcPr/>
                </a:tc>
                <a:tc>
                  <a:txBody>
                    <a:bodyPr/>
                    <a:lstStyle/>
                    <a:p>
                      <a:r>
                        <a:rPr kumimoji="1" lang="en-US" altLang="ja-JP" dirty="0" smtClean="0"/>
                        <a:t>September</a:t>
                      </a:r>
                      <a:r>
                        <a:rPr kumimoji="1" lang="en-US" altLang="ja-JP" baseline="0" dirty="0" smtClean="0"/>
                        <a:t> </a:t>
                      </a:r>
                      <a:r>
                        <a:rPr kumimoji="1" lang="en-US" altLang="ja-JP" dirty="0" smtClean="0"/>
                        <a:t>2,</a:t>
                      </a:r>
                      <a:r>
                        <a:rPr kumimoji="1" lang="en-US" altLang="ja-JP" baseline="0" dirty="0" smtClean="0"/>
                        <a:t> </a:t>
                      </a:r>
                      <a:r>
                        <a:rPr kumimoji="1" lang="en-US" altLang="ja-JP" dirty="0" smtClean="0"/>
                        <a:t>10:00</a:t>
                      </a:r>
                      <a:endParaRPr kumimoji="1" lang="ja-JP" altLang="en-US" dirty="0"/>
                    </a:p>
                  </a:txBody>
                  <a:tcPr/>
                </a:tc>
              </a:tr>
            </a:tbl>
          </a:graphicData>
        </a:graphic>
      </p:graphicFrame>
    </p:spTree>
    <p:extLst>
      <p:ext uri="{BB962C8B-B14F-4D97-AF65-F5344CB8AC3E}">
        <p14:creationId xmlns:p14="http://schemas.microsoft.com/office/powerpoint/2010/main" val="6150826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Timeline</a:t>
            </a:r>
            <a:endParaRPr kumimoji="1" lang="ja-JP" altLang="en-US" dirty="0"/>
          </a:p>
        </p:txBody>
      </p:sp>
      <p:sp>
        <p:nvSpPr>
          <p:cNvPr id="6" name="日付プレースホルダ 5"/>
          <p:cNvSpPr>
            <a:spLocks noGrp="1"/>
          </p:cNvSpPr>
          <p:nvPr>
            <p:ph type="dt" sz="half" idx="10"/>
          </p:nvPr>
        </p:nvSpPr>
        <p:spPr/>
        <p:txBody>
          <a:bodyPr/>
          <a:lstStyle/>
          <a:p>
            <a:r>
              <a:rPr lang="en-US" altLang="ja-JP" dirty="0" smtClean="0"/>
              <a:t>July 2015</a:t>
            </a:r>
            <a:endParaRPr lang="en-US" altLang="ja-JP" dirty="0"/>
          </a:p>
        </p:txBody>
      </p:sp>
      <p:sp>
        <p:nvSpPr>
          <p:cNvPr id="4" name="フッター プレースホルダ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 4"/>
          <p:cNvSpPr>
            <a:spLocks noGrp="1"/>
          </p:cNvSpPr>
          <p:nvPr>
            <p:ph type="sldNum" sz="quarter" idx="12"/>
          </p:nvPr>
        </p:nvSpPr>
        <p:spPr/>
        <p:txBody>
          <a:bodyPr/>
          <a:lstStyle/>
          <a:p>
            <a:r>
              <a:rPr lang="en-US" altLang="ja-JP" dirty="0" smtClean="0"/>
              <a:t>Slide </a:t>
            </a:r>
            <a:fld id="{17C47D4F-CAA3-4307-B0EF-8C4B3E0CF21D}" type="slidenum">
              <a:rPr lang="en-US" altLang="ja-JP" smtClean="0"/>
              <a:pPr/>
              <a:t>52</a:t>
            </a:fld>
            <a:endParaRPr lang="en-US" altLang="ja-JP" dirty="0"/>
          </a:p>
        </p:txBody>
      </p:sp>
      <p:graphicFrame>
        <p:nvGraphicFramePr>
          <p:cNvPr id="9" name="Table 5"/>
          <p:cNvGraphicFramePr>
            <a:graphicFrameLocks noGrp="1" noChangeAspect="1"/>
          </p:cNvGraphicFramePr>
          <p:nvPr>
            <p:extLst>
              <p:ext uri="{D42A27DB-BD31-4B8C-83A1-F6EECF244321}">
                <p14:modId xmlns:p14="http://schemas.microsoft.com/office/powerpoint/2010/main" val="3904337354"/>
              </p:ext>
            </p:extLst>
          </p:nvPr>
        </p:nvGraphicFramePr>
        <p:xfrm>
          <a:off x="276988" y="1677462"/>
          <a:ext cx="8550216" cy="4271818"/>
        </p:xfrm>
        <a:graphic>
          <a:graphicData uri="http://schemas.openxmlformats.org/drawingml/2006/table">
            <a:tbl>
              <a:tblPr/>
              <a:tblGrid>
                <a:gridCol w="288000"/>
                <a:gridCol w="1350216"/>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Year</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2014</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2016</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325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Month</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PAR &amp; CSD development</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88000">
                <a:tc row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TG Work Items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Start TG</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Use Cases &amp;</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TGD</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Editing Draft</a:t>
                      </a: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endParaRPr lang="ja-JP" altLang="en-US" dirty="0"/>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88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Letter Ballot</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LB Comment Resolution</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88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Initial</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Sponsor Ballot</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SB Comment Resolution</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Submission to RevCom</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bl>
          </a:graphicData>
        </a:graphic>
      </p:graphicFrame>
      <p:sp>
        <p:nvSpPr>
          <p:cNvPr id="10" name="テキスト ボックス 9"/>
          <p:cNvSpPr txBox="1"/>
          <p:nvPr/>
        </p:nvSpPr>
        <p:spPr>
          <a:xfrm>
            <a:off x="6516216" y="6114782"/>
            <a:ext cx="2304256" cy="338554"/>
          </a:xfrm>
          <a:prstGeom prst="rect">
            <a:avLst/>
          </a:prstGeom>
          <a:noFill/>
        </p:spPr>
        <p:txBody>
          <a:bodyPr wrap="square" rtlCol="0">
            <a:spAutoFit/>
          </a:bodyPr>
          <a:lstStyle/>
          <a:p>
            <a:r>
              <a:rPr kumimoji="1" lang="en-US" altLang="ja-JP" sz="1600" dirty="0" smtClean="0"/>
              <a:t>15-14-0559-00-004s</a:t>
            </a:r>
            <a:endParaRPr kumimoji="1" lang="ja-JP" altLang="en-US" sz="1600" dirty="0"/>
          </a:p>
        </p:txBody>
      </p:sp>
    </p:spTree>
    <p:extLst>
      <p:ext uri="{BB962C8B-B14F-4D97-AF65-F5344CB8AC3E}">
        <p14:creationId xmlns:p14="http://schemas.microsoft.com/office/powerpoint/2010/main" val="18752739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683568" y="378281"/>
            <a:ext cx="1600200" cy="215444"/>
          </a:xfrm>
        </p:spPr>
        <p:txBody>
          <a:bodyPr/>
          <a:lstStyle/>
          <a:p>
            <a:r>
              <a:rPr lang="en-US" altLang="ja-JP" smtClean="0"/>
              <a:t>July 2015</a:t>
            </a:r>
            <a:endParaRPr lang="en-US" altLang="ja-JP" dirty="0"/>
          </a:p>
        </p:txBody>
      </p:sp>
      <p:sp>
        <p:nvSpPr>
          <p:cNvPr id="5" name="フッター プレースホルダー 4"/>
          <p:cNvSpPr>
            <a:spLocks noGrp="1"/>
          </p:cNvSpPr>
          <p:nvPr>
            <p:ph type="ftr" sz="quarter" idx="11"/>
          </p:nvPr>
        </p:nvSpPr>
        <p:spPr>
          <a:xfrm>
            <a:off x="5484168" y="6475413"/>
            <a:ext cx="3124200" cy="184666"/>
          </a:xfrm>
        </p:spPr>
        <p:txBody>
          <a:bodyPr/>
          <a:lstStyle/>
          <a:p>
            <a:r>
              <a:rPr lang="nn-NO" altLang="zh-CN" smtClean="0"/>
              <a:t>Yeong Min Jang, Kookmin University</a:t>
            </a:r>
            <a:endParaRPr lang="en-US" altLang="ja-JP" dirty="0"/>
          </a:p>
        </p:txBody>
      </p: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53</a:t>
            </a:fld>
            <a:endParaRPr lang="en-US" altLang="ja-JP" dirty="0"/>
          </a:p>
        </p:txBody>
      </p:sp>
      <p:sp>
        <p:nvSpPr>
          <p:cNvPr id="26626" name="Rectangle 2"/>
          <p:cNvSpPr>
            <a:spLocks noGrp="1" noChangeArrowheads="1"/>
          </p:cNvSpPr>
          <p:nvPr>
            <p:ph type="ctrTitle"/>
          </p:nvPr>
        </p:nvSpPr>
        <p:spPr>
          <a:xfrm>
            <a:off x="827584" y="1988840"/>
            <a:ext cx="7632848" cy="3456384"/>
          </a:xfrm>
        </p:spPr>
        <p:txBody>
          <a:bodyPr/>
          <a:lstStyle/>
          <a:p>
            <a:r>
              <a:rPr lang="en-US" altLang="ja-JP" b="1" dirty="0">
                <a:ea typeface="ＭＳ Ｐゴシック" pitchFamily="50" charset="-128"/>
              </a:rPr>
              <a:t>IEEE </a:t>
            </a:r>
            <a:r>
              <a:rPr lang="en-US" altLang="ja-JP" b="1" dirty="0" smtClean="0">
                <a:ea typeface="ＭＳ Ｐゴシック" pitchFamily="50" charset="-128"/>
              </a:rPr>
              <a:t>802.15.7r1 OWC</a:t>
            </a:r>
            <a:br>
              <a:rPr lang="en-US" altLang="ja-JP" b="1" dirty="0" smtClean="0">
                <a:ea typeface="ＭＳ Ｐゴシック" pitchFamily="50" charset="-128"/>
              </a:rPr>
            </a:br>
            <a:r>
              <a:rPr lang="en-US" altLang="ja-JP" b="1" dirty="0">
                <a:ea typeface="ＭＳ Ｐゴシック" pitchFamily="50" charset="-128"/>
              </a:rPr>
              <a:t/>
            </a:r>
            <a:br>
              <a:rPr lang="en-US" altLang="ja-JP" b="1" dirty="0">
                <a:ea typeface="ＭＳ Ｐゴシック" pitchFamily="50" charset="-128"/>
              </a:rPr>
            </a:br>
            <a:r>
              <a:rPr lang="en-US" altLang="ja-JP" dirty="0" smtClean="0">
                <a:ea typeface="ＭＳ Ｐゴシック" pitchFamily="50" charset="-128"/>
              </a:rPr>
              <a:t>Closing report</a:t>
            </a:r>
            <a:r>
              <a:rPr lang="en-US" altLang="ja-JP" dirty="0">
                <a:ea typeface="ＭＳ Ｐゴシック" pitchFamily="50" charset="-128"/>
              </a:rPr>
              <a:t/>
            </a:r>
            <a:br>
              <a:rPr lang="en-US" altLang="ja-JP" dirty="0">
                <a:ea typeface="ＭＳ Ｐゴシック" pitchFamily="50" charset="-128"/>
              </a:rPr>
            </a:br>
            <a:r>
              <a:rPr lang="en-US" altLang="ja-JP" dirty="0">
                <a:ea typeface="ＭＳ Ｐゴシック" pitchFamily="50" charset="-128"/>
              </a:rPr>
              <a:t/>
            </a:r>
            <a:br>
              <a:rPr lang="en-US" altLang="ja-JP" dirty="0">
                <a:ea typeface="ＭＳ Ｐゴシック" pitchFamily="50" charset="-128"/>
              </a:rPr>
            </a:br>
            <a:r>
              <a:rPr lang="en-US" altLang="ja-JP" dirty="0" smtClean="0">
                <a:ea typeface="ＭＳ Ｐゴシック" pitchFamily="50" charset="-128"/>
              </a:rPr>
              <a:t> Hawaii, USA</a:t>
            </a:r>
            <a:br>
              <a:rPr lang="en-US" altLang="ja-JP" dirty="0" smtClean="0">
                <a:ea typeface="ＭＳ Ｐゴシック" pitchFamily="50" charset="-128"/>
              </a:rPr>
            </a:br>
            <a:r>
              <a:rPr lang="en-US" altLang="ja-JP" dirty="0" smtClean="0">
                <a:ea typeface="ＭＳ Ｐゴシック" pitchFamily="50" charset="-128"/>
              </a:rPr>
              <a:t> July 16, 2015</a:t>
            </a:r>
            <a:endParaRPr lang="ja-JP" altLang="ja-JP" dirty="0"/>
          </a:p>
        </p:txBody>
      </p:sp>
    </p:spTree>
    <p:extLst>
      <p:ext uri="{BB962C8B-B14F-4D97-AF65-F5344CB8AC3E}">
        <p14:creationId xmlns:p14="http://schemas.microsoft.com/office/powerpoint/2010/main" val="4704941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1981200"/>
            <a:ext cx="8640960" cy="4114800"/>
          </a:xfrm>
          <a:ln/>
        </p:spPr>
        <p:txBody>
          <a:bodyPr>
            <a:normAutofit/>
          </a:bodyPr>
          <a:lstStyle/>
          <a:p>
            <a:pPr marL="0" indent="0">
              <a:buNone/>
            </a:pPr>
            <a:endParaRPr lang="en-US" altLang="ja-JP" sz="2800" dirty="0" smtClean="0"/>
          </a:p>
          <a:p>
            <a:pPr marL="285750" indent="-285750" fontAlgn="auto">
              <a:spcBef>
                <a:spcPts val="0"/>
              </a:spcBef>
              <a:spcAft>
                <a:spcPts val="0"/>
              </a:spcAft>
              <a:buFont typeface="Arial" panose="020B0604020202020204" pitchFamily="34" charset="0"/>
              <a:buChar char="•"/>
              <a:defRPr/>
            </a:pPr>
            <a:r>
              <a:rPr lang="en-US" altLang="ja-JP" sz="2800" dirty="0"/>
              <a:t>Channel model discussion </a:t>
            </a:r>
            <a:endParaRPr lang="en-US" altLang="ja-JP" sz="2800" dirty="0" smtClean="0"/>
          </a:p>
          <a:p>
            <a:pPr marL="285750" indent="-285750" fontAlgn="auto">
              <a:spcBef>
                <a:spcPts val="0"/>
              </a:spcBef>
              <a:spcAft>
                <a:spcPts val="0"/>
              </a:spcAft>
              <a:buFont typeface="Arial" panose="020B0604020202020204" pitchFamily="34" charset="0"/>
              <a:buChar char="•"/>
              <a:defRPr/>
            </a:pPr>
            <a:r>
              <a:rPr lang="en-US" altLang="ja-JP" sz="2800" dirty="0" smtClean="0"/>
              <a:t>Finalize </a:t>
            </a:r>
            <a:r>
              <a:rPr lang="en-US" altLang="ja-JP" sz="2800" dirty="0"/>
              <a:t>and approve TCD</a:t>
            </a:r>
          </a:p>
          <a:p>
            <a:pPr marL="285750" indent="-285750" fontAlgn="auto">
              <a:spcBef>
                <a:spcPts val="0"/>
              </a:spcBef>
              <a:spcAft>
                <a:spcPts val="0"/>
              </a:spcAft>
              <a:buFont typeface="Arial" panose="020B0604020202020204" pitchFamily="34" charset="0"/>
              <a:buChar char="•"/>
              <a:defRPr/>
            </a:pPr>
            <a:r>
              <a:rPr lang="en-US" altLang="ja-JP" sz="2800" dirty="0"/>
              <a:t>Start preparation </a:t>
            </a:r>
            <a:r>
              <a:rPr lang="en-US" altLang="ja-JP" sz="2800" dirty="0" smtClean="0"/>
              <a:t>CFP</a:t>
            </a:r>
            <a:endParaRPr lang="en-US" altLang="ja-JP" sz="2800" dirty="0"/>
          </a:p>
          <a:p>
            <a:pPr marL="285750" indent="-285750">
              <a:buFont typeface="Arial" panose="020B0604020202020204" pitchFamily="34" charset="0"/>
              <a:buChar char="•"/>
            </a:pPr>
            <a:endParaRPr lang="en-US" altLang="ko-KR" sz="2800" dirty="0"/>
          </a:p>
          <a:p>
            <a:endParaRPr lang="en-US" altLang="ja-JP" sz="2800" dirty="0" smtClean="0"/>
          </a:p>
        </p:txBody>
      </p:sp>
      <p:sp>
        <p:nvSpPr>
          <p:cNvPr id="4098" name="Rectangle 2"/>
          <p:cNvSpPr>
            <a:spLocks noGrp="1" noChangeArrowheads="1"/>
          </p:cNvSpPr>
          <p:nvPr>
            <p:ph type="title"/>
          </p:nvPr>
        </p:nvSpPr>
        <p:spPr>
          <a:xfrm>
            <a:off x="760040" y="685800"/>
            <a:ext cx="7772400" cy="1066800"/>
          </a:xfrm>
          <a:ln/>
        </p:spPr>
        <p:txBody>
          <a:bodyPr/>
          <a:lstStyle/>
          <a:p>
            <a:r>
              <a:rPr lang="en-US" altLang="ja-JP" dirty="0" smtClean="0"/>
              <a:t>Agenda items for the week</a:t>
            </a:r>
            <a:endParaRPr lang="ja-JP"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nn-NO" altLang="zh-CN" smtClean="0"/>
              <a:t>Yeong Min Jang, Kookmin University</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54</a:t>
            </a:fld>
            <a:endParaRPr lang="en-US" altLang="ja-JP" dirty="0"/>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dirty="0" smtClean="0"/>
              <a:t>July 2015</a:t>
            </a:r>
            <a:endParaRPr lang="en-US" altLang="ja-JP" dirty="0"/>
          </a:p>
        </p:txBody>
      </p:sp>
    </p:spTree>
    <p:extLst>
      <p:ext uri="{BB962C8B-B14F-4D97-AF65-F5344CB8AC3E}">
        <p14:creationId xmlns:p14="http://schemas.microsoft.com/office/powerpoint/2010/main" val="37642363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1484784"/>
            <a:ext cx="8640960" cy="4968552"/>
          </a:xfrm>
        </p:spPr>
        <p:txBody>
          <a:bodyPr>
            <a:normAutofit/>
          </a:bodyPr>
          <a:lstStyle/>
          <a:p>
            <a:pPr>
              <a:lnSpc>
                <a:spcPct val="80000"/>
              </a:lnSpc>
            </a:pPr>
            <a:r>
              <a:rPr lang="en-US" altLang="ja-JP" sz="2800" dirty="0" smtClean="0">
                <a:ea typeface="ＭＳ Ｐゴシック" pitchFamily="50" charset="-128"/>
              </a:rPr>
              <a:t>8 sessions (Mon., Tue., Wed. and Thur.) (0483-r3)</a:t>
            </a:r>
            <a:endParaRPr lang="en-US" altLang="ko-KR" sz="2800" dirty="0" smtClean="0">
              <a:ea typeface="굴림" pitchFamily="34" charset="-127"/>
            </a:endParaRPr>
          </a:p>
          <a:p>
            <a:pPr marL="285750" indent="-285750" fontAlgn="auto">
              <a:spcBef>
                <a:spcPts val="0"/>
              </a:spcBef>
              <a:spcAft>
                <a:spcPts val="0"/>
              </a:spcAft>
              <a:buFont typeface="Arial" panose="020B0604020202020204" pitchFamily="34" charset="0"/>
              <a:buChar char="•"/>
              <a:defRPr/>
            </a:pPr>
            <a:r>
              <a:rPr lang="en-US" altLang="ja-JP" sz="2800" dirty="0"/>
              <a:t>Channel model </a:t>
            </a:r>
            <a:r>
              <a:rPr lang="en-US" altLang="ja-JP" sz="2800" dirty="0" smtClean="0"/>
              <a:t>discussion: </a:t>
            </a:r>
            <a:r>
              <a:rPr lang="en-US" altLang="ko-KR" sz="2800" dirty="0" smtClean="0"/>
              <a:t>0500-r1, </a:t>
            </a:r>
            <a:r>
              <a:rPr lang="en-GB" altLang="ko-KR" sz="2800" dirty="0" smtClean="0"/>
              <a:t>0534-r0, 0515-r0, </a:t>
            </a:r>
            <a:r>
              <a:rPr lang="en-US" altLang="ko-KR" sz="2800" dirty="0" smtClean="0"/>
              <a:t>0514-r0</a:t>
            </a:r>
            <a:endParaRPr lang="en-US" altLang="ja-JP" sz="2800" dirty="0"/>
          </a:p>
          <a:p>
            <a:pPr marL="285750" indent="-285750" fontAlgn="auto">
              <a:spcBef>
                <a:spcPts val="0"/>
              </a:spcBef>
              <a:spcAft>
                <a:spcPts val="0"/>
              </a:spcAft>
              <a:buFont typeface="Arial" panose="020B0604020202020204" pitchFamily="34" charset="0"/>
              <a:buChar char="•"/>
              <a:defRPr/>
            </a:pPr>
            <a:r>
              <a:rPr lang="en-US" altLang="ja-JP" sz="2800" dirty="0"/>
              <a:t>Finalize and approve </a:t>
            </a:r>
            <a:r>
              <a:rPr lang="en-US" altLang="ja-JP" sz="2800" dirty="0" smtClean="0"/>
              <a:t>TCD (0492-r3)</a:t>
            </a:r>
          </a:p>
          <a:p>
            <a:pPr marL="0" lvl="1" indent="0" fontAlgn="auto">
              <a:spcBef>
                <a:spcPts val="0"/>
              </a:spcBef>
              <a:spcAft>
                <a:spcPts val="0"/>
              </a:spcAft>
              <a:buNone/>
              <a:defRPr/>
            </a:pPr>
            <a:r>
              <a:rPr lang="en-US" altLang="ja-JP" dirty="0" smtClean="0"/>
              <a:t>   Presentations for TCD: </a:t>
            </a:r>
            <a:r>
              <a:rPr lang="en-US" altLang="ko-KR" dirty="0"/>
              <a:t>0527-r0, </a:t>
            </a:r>
            <a:r>
              <a:rPr lang="en-US" altLang="ko-KR" dirty="0" smtClean="0"/>
              <a:t> </a:t>
            </a:r>
            <a:r>
              <a:rPr lang="en-GB" altLang="ko-KR" dirty="0" smtClean="0"/>
              <a:t>0526-r0</a:t>
            </a:r>
            <a:endParaRPr lang="en-US" altLang="ja-JP" dirty="0"/>
          </a:p>
          <a:p>
            <a:pPr marL="285750" indent="-285750" fontAlgn="auto">
              <a:spcBef>
                <a:spcPts val="0"/>
              </a:spcBef>
              <a:spcAft>
                <a:spcPts val="0"/>
              </a:spcAft>
              <a:buFont typeface="Arial" panose="020B0604020202020204" pitchFamily="34" charset="0"/>
              <a:buChar char="•"/>
              <a:defRPr/>
            </a:pPr>
            <a:r>
              <a:rPr lang="en-US" altLang="ja-JP" sz="2800" dirty="0"/>
              <a:t>Start preparation </a:t>
            </a:r>
            <a:r>
              <a:rPr lang="en-US" altLang="ja-JP" sz="2800" dirty="0" smtClean="0"/>
              <a:t>CFP (0580-r1)</a:t>
            </a:r>
          </a:p>
          <a:p>
            <a:pPr marL="285750" indent="-285750" fontAlgn="auto">
              <a:spcBef>
                <a:spcPts val="0"/>
              </a:spcBef>
              <a:spcAft>
                <a:spcPts val="0"/>
              </a:spcAft>
              <a:buFont typeface="Arial" panose="020B0604020202020204" pitchFamily="34" charset="0"/>
              <a:buChar char="•"/>
              <a:defRPr/>
            </a:pPr>
            <a:r>
              <a:rPr lang="en-US" altLang="ko-KR" sz="2800" dirty="0"/>
              <a:t>The committee has agreed to discuss ITU-T Liaison Statement (</a:t>
            </a:r>
            <a:r>
              <a:rPr lang="en-US" altLang="ko-KR" sz="2800" b="1" dirty="0"/>
              <a:t>15-15-0518-00-007a-itu-t-q18-15-liaison-request-on-owc.docx</a:t>
            </a:r>
            <a:r>
              <a:rPr lang="en-US" altLang="ko-KR" sz="2800" dirty="0"/>
              <a:t>) at the next meeting</a:t>
            </a:r>
            <a:r>
              <a:rPr lang="en-US" altLang="ko-KR" sz="2800" dirty="0" smtClean="0"/>
              <a:t>.</a:t>
            </a:r>
            <a:endParaRPr lang="en-US" altLang="ja-JP" sz="2800" dirty="0" smtClean="0"/>
          </a:p>
        </p:txBody>
      </p:sp>
      <p:sp>
        <p:nvSpPr>
          <p:cNvPr id="2" name="タイトル 1"/>
          <p:cNvSpPr>
            <a:spLocks noGrp="1"/>
          </p:cNvSpPr>
          <p:nvPr>
            <p:ph type="title"/>
          </p:nvPr>
        </p:nvSpPr>
        <p:spPr>
          <a:xfrm>
            <a:off x="723900" y="689322"/>
            <a:ext cx="7772400" cy="699864"/>
          </a:xfrm>
        </p:spPr>
        <p:txBody>
          <a:bodyPr/>
          <a:lstStyle/>
          <a:p>
            <a:r>
              <a:rPr lang="en-US" altLang="ja-JP" dirty="0" smtClean="0">
                <a:ea typeface="ＭＳ Ｐゴシック" pitchFamily="50" charset="-128"/>
              </a:rPr>
              <a:t>Accomplishment for the July meeting</a:t>
            </a:r>
            <a:endParaRPr kumimoji="1" lang="ja-JP" altLang="en-US" dirty="0"/>
          </a:p>
        </p:txBody>
      </p:sp>
      <p:sp>
        <p:nvSpPr>
          <p:cNvPr id="5" name="フッター プレースホルダ 4"/>
          <p:cNvSpPr>
            <a:spLocks noGrp="1"/>
          </p:cNvSpPr>
          <p:nvPr>
            <p:ph type="ftr" sz="quarter" idx="11"/>
          </p:nvPr>
        </p:nvSpPr>
        <p:spPr>
          <a:xfrm>
            <a:off x="5486400" y="6475413"/>
            <a:ext cx="3124200" cy="184666"/>
          </a:xfrm>
        </p:spPr>
        <p:txBody>
          <a:bodyPr/>
          <a:lstStyle/>
          <a:p>
            <a:r>
              <a:rPr lang="nn-NO" altLang="zh-CN" smtClean="0"/>
              <a:t>Yeong Min Jang, Kookmin University</a:t>
            </a:r>
            <a:endParaRPr lang="en-US" altLang="ja-JP" dirty="0"/>
          </a:p>
        </p:txBody>
      </p:sp>
      <p:sp>
        <p:nvSpPr>
          <p:cNvPr id="6" name="スライド番号プレースホルダ 5"/>
          <p:cNvSpPr>
            <a:spLocks noGrp="1"/>
          </p:cNvSpPr>
          <p:nvPr>
            <p:ph type="sldNum" sz="quarter" idx="12"/>
          </p:nvPr>
        </p:nvSpPr>
        <p:spPr/>
        <p:txBody>
          <a:bodyPr/>
          <a:lstStyle/>
          <a:p>
            <a:r>
              <a:rPr lang="en-US" altLang="ja-JP" dirty="0" smtClean="0"/>
              <a:t>Slide </a:t>
            </a:r>
            <a:fld id="{A361ECD0-26D7-4AC6-88AA-453D734D852D}" type="slidenum">
              <a:rPr lang="en-US" altLang="ja-JP" smtClean="0"/>
              <a:pPr/>
              <a:t>55</a:t>
            </a:fld>
            <a:endParaRPr lang="en-US" altLang="ja-JP" dirty="0"/>
          </a:p>
        </p:txBody>
      </p:sp>
      <p:sp>
        <p:nvSpPr>
          <p:cNvPr id="4" name="日付プレースホルダ 3"/>
          <p:cNvSpPr>
            <a:spLocks noGrp="1"/>
          </p:cNvSpPr>
          <p:nvPr>
            <p:ph type="dt" sz="half" idx="10"/>
          </p:nvPr>
        </p:nvSpPr>
        <p:spPr>
          <a:xfrm>
            <a:off x="685800" y="378281"/>
            <a:ext cx="1600200" cy="215444"/>
          </a:xfrm>
        </p:spPr>
        <p:txBody>
          <a:bodyPr/>
          <a:lstStyle/>
          <a:p>
            <a:r>
              <a:rPr lang="en-US" altLang="ja-JP" dirty="0" smtClean="0"/>
              <a:t>July 2015</a:t>
            </a:r>
            <a:endParaRPr lang="en-US" altLang="ja-JP" dirty="0"/>
          </a:p>
        </p:txBody>
      </p:sp>
    </p:spTree>
    <p:extLst>
      <p:ext uri="{BB962C8B-B14F-4D97-AF65-F5344CB8AC3E}">
        <p14:creationId xmlns:p14="http://schemas.microsoft.com/office/powerpoint/2010/main" val="6671656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lang="en-US" altLang="ja-JP" sz="2800" dirty="0" smtClean="0"/>
              <a:t>Requesting </a:t>
            </a:r>
            <a:r>
              <a:rPr lang="en-US" altLang="ja-JP" sz="2800" dirty="0"/>
              <a:t>7</a:t>
            </a:r>
            <a:r>
              <a:rPr lang="en-US" altLang="ja-JP" sz="2800" dirty="0" smtClean="0"/>
              <a:t> meeting sessions</a:t>
            </a:r>
            <a:endParaRPr lang="en-US" altLang="ja-JP" sz="2400" dirty="0" smtClean="0"/>
          </a:p>
          <a:p>
            <a:pPr lvl="1"/>
            <a:r>
              <a:rPr lang="en-US" altLang="ja-JP" dirty="0" smtClean="0"/>
              <a:t>Channel model finalized</a:t>
            </a:r>
          </a:p>
          <a:p>
            <a:pPr lvl="1"/>
            <a:r>
              <a:rPr lang="en-US" altLang="ko-KR" dirty="0" smtClean="0"/>
              <a:t>Finalize and release CFP</a:t>
            </a:r>
          </a:p>
          <a:p>
            <a:pPr lvl="1"/>
            <a:r>
              <a:rPr lang="en-US" altLang="ko-KR" dirty="0" smtClean="0"/>
              <a:t>Discuss ITU- Liaisons</a:t>
            </a:r>
            <a:endParaRPr lang="en-US" altLang="ja-JP" dirty="0" smtClean="0"/>
          </a:p>
          <a:p>
            <a:pPr marL="457200" lvl="1" indent="0">
              <a:buNone/>
            </a:pPr>
            <a:endParaRPr lang="en-US" altLang="ja-JP" sz="1400" dirty="0"/>
          </a:p>
          <a:p>
            <a:pPr lvl="1"/>
            <a:endParaRPr lang="en-US" altLang="ja-JP" sz="2400" dirty="0" smtClean="0"/>
          </a:p>
          <a:p>
            <a:pPr lvl="1"/>
            <a:endParaRPr lang="en-US" altLang="ja-JP" sz="2400" dirty="0" smtClean="0"/>
          </a:p>
          <a:p>
            <a:endParaRPr kumimoji="1" lang="ja-JP" altLang="en-US" sz="2800" dirty="0"/>
          </a:p>
        </p:txBody>
      </p:sp>
      <p:sp>
        <p:nvSpPr>
          <p:cNvPr id="2" name="タイトル 1"/>
          <p:cNvSpPr>
            <a:spLocks noGrp="1"/>
          </p:cNvSpPr>
          <p:nvPr>
            <p:ph type="title"/>
          </p:nvPr>
        </p:nvSpPr>
        <p:spPr>
          <a:xfrm>
            <a:off x="760040" y="685800"/>
            <a:ext cx="7772400" cy="1066800"/>
          </a:xfrm>
        </p:spPr>
        <p:txBody>
          <a:bodyPr/>
          <a:lstStyle/>
          <a:p>
            <a:r>
              <a:rPr lang="en-US" altLang="ja-JP" dirty="0" smtClean="0"/>
              <a:t>Plan for September Meeting</a:t>
            </a:r>
            <a:endParaRPr kumimoji="1" lang="ja-JP" altLang="en-US" dirty="0"/>
          </a:p>
        </p:txBody>
      </p:sp>
      <p:sp>
        <p:nvSpPr>
          <p:cNvPr id="5" name="フッター プレースホルダ 4"/>
          <p:cNvSpPr>
            <a:spLocks noGrp="1"/>
          </p:cNvSpPr>
          <p:nvPr>
            <p:ph type="ftr" sz="quarter" idx="11"/>
          </p:nvPr>
        </p:nvSpPr>
        <p:spPr>
          <a:xfrm>
            <a:off x="5486400" y="6475413"/>
            <a:ext cx="3124200" cy="184666"/>
          </a:xfrm>
        </p:spPr>
        <p:txBody>
          <a:bodyPr/>
          <a:lstStyle/>
          <a:p>
            <a:r>
              <a:rPr lang="nn-NO" altLang="zh-CN" smtClean="0"/>
              <a:t>Yeong Min Jang, Kookmin University</a:t>
            </a:r>
            <a:endParaRPr lang="en-US" altLang="ja-JP" dirty="0"/>
          </a:p>
        </p:txBody>
      </p:sp>
      <p:sp>
        <p:nvSpPr>
          <p:cNvPr id="6" name="スライド番号プレースホルダ 5"/>
          <p:cNvSpPr>
            <a:spLocks noGrp="1"/>
          </p:cNvSpPr>
          <p:nvPr>
            <p:ph type="sldNum" sz="quarter" idx="12"/>
          </p:nvPr>
        </p:nvSpPr>
        <p:spPr/>
        <p:txBody>
          <a:bodyPr/>
          <a:lstStyle/>
          <a:p>
            <a:r>
              <a:rPr lang="en-US" altLang="ja-JP" dirty="0" smtClean="0"/>
              <a:t>Slide </a:t>
            </a:r>
            <a:fld id="{A361ECD0-26D7-4AC6-88AA-453D734D852D}" type="slidenum">
              <a:rPr lang="en-US" altLang="ja-JP" smtClean="0"/>
              <a:pPr/>
              <a:t>56</a:t>
            </a:fld>
            <a:endParaRPr lang="en-US" altLang="ja-JP" dirty="0"/>
          </a:p>
        </p:txBody>
      </p:sp>
      <p:sp>
        <p:nvSpPr>
          <p:cNvPr id="4" name="日付プレースホルダ 3"/>
          <p:cNvSpPr>
            <a:spLocks noGrp="1"/>
          </p:cNvSpPr>
          <p:nvPr>
            <p:ph type="dt" sz="half" idx="10"/>
          </p:nvPr>
        </p:nvSpPr>
        <p:spPr>
          <a:xfrm>
            <a:off x="685800" y="378281"/>
            <a:ext cx="1600200" cy="215444"/>
          </a:xfrm>
        </p:spPr>
        <p:txBody>
          <a:bodyPr/>
          <a:lstStyle/>
          <a:p>
            <a:r>
              <a:rPr lang="en-US" altLang="ja-JP" dirty="0" smtClean="0"/>
              <a:t>July 2015</a:t>
            </a:r>
            <a:endParaRPr lang="en-US" altLang="ja-JP" dirty="0"/>
          </a:p>
        </p:txBody>
      </p:sp>
    </p:spTree>
    <p:extLst>
      <p:ext uri="{BB962C8B-B14F-4D97-AF65-F5344CB8AC3E}">
        <p14:creationId xmlns:p14="http://schemas.microsoft.com/office/powerpoint/2010/main" val="25502843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marL="0" indent="0">
              <a:buNone/>
            </a:pPr>
            <a:r>
              <a:rPr lang="en-US" altLang="ko-KR" sz="2800" dirty="0" smtClean="0"/>
              <a:t>The </a:t>
            </a:r>
            <a:r>
              <a:rPr lang="en-US" altLang="ko-KR" sz="2800" dirty="0"/>
              <a:t>Technical Considerations Document (</a:t>
            </a:r>
            <a:r>
              <a:rPr lang="en-US" altLang="ko-KR" sz="2800" b="1" dirty="0"/>
              <a:t>15-15-0492-03-007a-technical-considerations-document.docx</a:t>
            </a:r>
            <a:r>
              <a:rPr lang="en-US" altLang="ko-KR" sz="2800" dirty="0"/>
              <a:t>) is up for a technical vote whether to be accepted: </a:t>
            </a:r>
            <a:endParaRPr lang="en-US" altLang="ko-KR" sz="2800" dirty="0" smtClean="0"/>
          </a:p>
          <a:p>
            <a:pPr marL="0" indent="0">
              <a:buNone/>
            </a:pPr>
            <a:endParaRPr lang="en-US" altLang="ko-KR" sz="2800" dirty="0" smtClean="0"/>
          </a:p>
          <a:p>
            <a:pPr marL="0" indent="0">
              <a:buNone/>
            </a:pPr>
            <a:r>
              <a:rPr lang="en-US" altLang="ko-KR" sz="2800" dirty="0" smtClean="0"/>
              <a:t>Moved by: </a:t>
            </a:r>
            <a:r>
              <a:rPr lang="en-US" altLang="ko-KR" sz="2800" dirty="0" err="1"/>
              <a:t>Yeong</a:t>
            </a:r>
            <a:r>
              <a:rPr lang="en-US" altLang="ko-KR" sz="2800" dirty="0"/>
              <a:t> Min Jang </a:t>
            </a:r>
            <a:endParaRPr lang="ko-KR" altLang="ko-KR" sz="2800" dirty="0"/>
          </a:p>
          <a:p>
            <a:pPr marL="0" indent="0">
              <a:buNone/>
            </a:pPr>
            <a:r>
              <a:rPr lang="en-US" altLang="ko-KR" sz="2800" dirty="0" smtClean="0"/>
              <a:t>Seconded by: </a:t>
            </a:r>
            <a:r>
              <a:rPr lang="en-US" altLang="ko-KR" sz="2800" dirty="0"/>
              <a:t>Rick Roberts</a:t>
            </a:r>
            <a:endParaRPr lang="ko-KR" altLang="ko-KR" sz="2800" dirty="0"/>
          </a:p>
          <a:p>
            <a:pPr marL="0" indent="0">
              <a:buNone/>
            </a:pPr>
            <a:endParaRPr lang="ko-KR" altLang="ko-KR" sz="2800" dirty="0"/>
          </a:p>
          <a:p>
            <a:pPr marL="0" indent="0">
              <a:buNone/>
            </a:pPr>
            <a:r>
              <a:rPr lang="en-US" altLang="ko-KR" sz="2400" b="1" dirty="0" smtClean="0"/>
              <a:t>YES</a:t>
            </a:r>
            <a:r>
              <a:rPr lang="en-US" altLang="ko-KR" sz="2400" b="1" dirty="0"/>
              <a:t>: 	9</a:t>
            </a:r>
            <a:r>
              <a:rPr lang="en-US" altLang="ko-KR" sz="2400" dirty="0"/>
              <a:t>	</a:t>
            </a:r>
            <a:r>
              <a:rPr lang="en-US" altLang="ko-KR" sz="2400" b="1" dirty="0"/>
              <a:t>NO:	0	ABSTAIN: </a:t>
            </a:r>
            <a:r>
              <a:rPr lang="en-US" altLang="ko-KR" sz="2400" b="1" dirty="0" smtClean="0"/>
              <a:t>0</a:t>
            </a:r>
            <a:endParaRPr lang="en-US" altLang="ja-JP" sz="2400" dirty="0"/>
          </a:p>
          <a:p>
            <a:pPr lvl="1"/>
            <a:endParaRPr lang="en-US" altLang="ja-JP" sz="2400" dirty="0" smtClean="0"/>
          </a:p>
          <a:p>
            <a:pPr lvl="1"/>
            <a:endParaRPr lang="en-US" altLang="ja-JP" sz="2400" dirty="0" smtClean="0"/>
          </a:p>
          <a:p>
            <a:endParaRPr kumimoji="1" lang="ja-JP" altLang="en-US" sz="2800" dirty="0"/>
          </a:p>
        </p:txBody>
      </p:sp>
      <p:sp>
        <p:nvSpPr>
          <p:cNvPr id="2" name="タイトル 1"/>
          <p:cNvSpPr>
            <a:spLocks noGrp="1"/>
          </p:cNvSpPr>
          <p:nvPr>
            <p:ph type="title"/>
          </p:nvPr>
        </p:nvSpPr>
        <p:spPr>
          <a:xfrm>
            <a:off x="760040" y="685800"/>
            <a:ext cx="7772400" cy="1066800"/>
          </a:xfrm>
        </p:spPr>
        <p:txBody>
          <a:bodyPr/>
          <a:lstStyle/>
          <a:p>
            <a:r>
              <a:rPr lang="de-DE" altLang="ko-KR" dirty="0"/>
              <a:t>TG Motion on </a:t>
            </a:r>
            <a:r>
              <a:rPr lang="en-US" altLang="ko-KR" b="1" dirty="0" smtClean="0"/>
              <a:t>TCD</a:t>
            </a:r>
            <a:endParaRPr kumimoji="1" lang="ja-JP" altLang="en-US" dirty="0"/>
          </a:p>
        </p:txBody>
      </p:sp>
      <p:sp>
        <p:nvSpPr>
          <p:cNvPr id="5" name="フッター プレースホルダ 4"/>
          <p:cNvSpPr>
            <a:spLocks noGrp="1"/>
          </p:cNvSpPr>
          <p:nvPr>
            <p:ph type="ftr" sz="quarter" idx="11"/>
          </p:nvPr>
        </p:nvSpPr>
        <p:spPr>
          <a:xfrm>
            <a:off x="5486400" y="6475413"/>
            <a:ext cx="3124200" cy="184666"/>
          </a:xfrm>
        </p:spPr>
        <p:txBody>
          <a:bodyPr/>
          <a:lstStyle/>
          <a:p>
            <a:r>
              <a:rPr lang="nn-NO" altLang="zh-CN" smtClean="0"/>
              <a:t>Yeong Min Jang, Kookmin University</a:t>
            </a:r>
            <a:endParaRPr lang="en-US" altLang="ja-JP" dirty="0"/>
          </a:p>
        </p:txBody>
      </p:sp>
      <p:sp>
        <p:nvSpPr>
          <p:cNvPr id="6" name="スライド番号プレースホルダ 5"/>
          <p:cNvSpPr>
            <a:spLocks noGrp="1"/>
          </p:cNvSpPr>
          <p:nvPr>
            <p:ph type="sldNum" sz="quarter" idx="12"/>
          </p:nvPr>
        </p:nvSpPr>
        <p:spPr/>
        <p:txBody>
          <a:bodyPr/>
          <a:lstStyle/>
          <a:p>
            <a:r>
              <a:rPr lang="en-US" altLang="ja-JP" dirty="0" smtClean="0"/>
              <a:t>Slide </a:t>
            </a:r>
            <a:fld id="{A361ECD0-26D7-4AC6-88AA-453D734D852D}" type="slidenum">
              <a:rPr lang="en-US" altLang="ja-JP" smtClean="0"/>
              <a:pPr/>
              <a:t>57</a:t>
            </a:fld>
            <a:endParaRPr lang="en-US" altLang="ja-JP" dirty="0"/>
          </a:p>
        </p:txBody>
      </p:sp>
      <p:sp>
        <p:nvSpPr>
          <p:cNvPr id="4" name="日付プレースホルダ 3"/>
          <p:cNvSpPr>
            <a:spLocks noGrp="1"/>
          </p:cNvSpPr>
          <p:nvPr>
            <p:ph type="dt" sz="half" idx="10"/>
          </p:nvPr>
        </p:nvSpPr>
        <p:spPr>
          <a:xfrm>
            <a:off x="685800" y="378281"/>
            <a:ext cx="1600200" cy="215444"/>
          </a:xfrm>
        </p:spPr>
        <p:txBody>
          <a:bodyPr/>
          <a:lstStyle/>
          <a:p>
            <a:r>
              <a:rPr lang="en-US" altLang="ja-JP" dirty="0" smtClean="0"/>
              <a:t>July 2015</a:t>
            </a:r>
            <a:endParaRPr lang="en-US" altLang="ja-JP" dirty="0"/>
          </a:p>
        </p:txBody>
      </p:sp>
    </p:spTree>
    <p:extLst>
      <p:ext uri="{BB962C8B-B14F-4D97-AF65-F5344CB8AC3E}">
        <p14:creationId xmlns:p14="http://schemas.microsoft.com/office/powerpoint/2010/main" val="13662201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8"/>
            <a:ext cx="7772400" cy="1470025"/>
          </a:xfrm>
        </p:spPr>
        <p:txBody>
          <a:bodyPr/>
          <a:lstStyle/>
          <a:p>
            <a:r>
              <a:rPr lang="en-US" dirty="0" smtClean="0"/>
              <a:t>TG8 PAC Closing Report</a:t>
            </a:r>
            <a:endParaRPr lang="en-US" dirty="0"/>
          </a:p>
        </p:txBody>
      </p:sp>
      <p:sp>
        <p:nvSpPr>
          <p:cNvPr id="3" name="Subtitle 2"/>
          <p:cNvSpPr>
            <a:spLocks noGrp="1"/>
          </p:cNvSpPr>
          <p:nvPr>
            <p:ph type="subTitle" idx="1"/>
          </p:nvPr>
        </p:nvSpPr>
        <p:spPr>
          <a:xfrm>
            <a:off x="1295400" y="3212976"/>
            <a:ext cx="6400800" cy="1752600"/>
          </a:xfrm>
        </p:spPr>
        <p:txBody>
          <a:bodyPr/>
          <a:lstStyle/>
          <a:p>
            <a:r>
              <a:rPr lang="en-US" sz="2400" dirty="0" smtClean="0"/>
              <a:t>July 16, 2015</a:t>
            </a:r>
          </a:p>
          <a:p>
            <a:endParaRPr lang="en-US" sz="2400" dirty="0" smtClean="0"/>
          </a:p>
          <a:p>
            <a:r>
              <a:rPr lang="en-US" altLang="ja-JP" sz="2400" dirty="0"/>
              <a:t>Myung J. Lee </a:t>
            </a:r>
            <a:endParaRPr lang="en-US" altLang="ja-JP" sz="2400" dirty="0" smtClean="0"/>
          </a:p>
          <a:p>
            <a:r>
              <a:rPr lang="en-US" sz="2400" dirty="0" smtClean="0"/>
              <a:t>TG8 Chair</a:t>
            </a:r>
          </a:p>
          <a:p>
            <a:endParaRPr lang="en-US" sz="2400" dirty="0" smtClean="0"/>
          </a:p>
          <a:p>
            <a:r>
              <a:rPr lang="en-US" sz="2400" dirty="0" err="1" smtClean="0"/>
              <a:t>Huan</a:t>
            </a:r>
            <a:r>
              <a:rPr lang="en-US" sz="2400" dirty="0" smtClean="0"/>
              <a:t>-Bang Li  </a:t>
            </a:r>
          </a:p>
          <a:p>
            <a:r>
              <a:rPr lang="en-US" sz="2400" dirty="0" smtClean="0"/>
              <a:t>TG8 Vice Chair</a:t>
            </a:r>
          </a:p>
          <a:p>
            <a:endParaRPr lang="en-US" sz="2400" dirty="0" smtClean="0"/>
          </a:p>
        </p:txBody>
      </p:sp>
      <p:sp>
        <p:nvSpPr>
          <p:cNvPr id="6" name="Slide Number Placeholder 5"/>
          <p:cNvSpPr>
            <a:spLocks noGrp="1"/>
          </p:cNvSpPr>
          <p:nvPr>
            <p:ph type="sldNum" sz="quarter" idx="12"/>
          </p:nvPr>
        </p:nvSpPr>
        <p:spPr/>
        <p:txBody>
          <a:bodyPr/>
          <a:lstStyle/>
          <a:p>
            <a:pPr>
              <a:defRPr/>
            </a:pPr>
            <a:r>
              <a:rPr lang="en-US" altLang="ko-KR" smtClean="0"/>
              <a:t>Slide </a:t>
            </a:r>
            <a:fld id="{B8505083-D182-4BF7-B1A7-D3F76AEDD19D}" type="slidenum">
              <a:rPr lang="en-US" altLang="ko-KR" smtClean="0"/>
              <a:pPr>
                <a:defRPr/>
              </a:pPr>
              <a:t>58</a:t>
            </a:fld>
            <a:endParaRPr lang="en-US" altLang="ko-KR"/>
          </a:p>
        </p:txBody>
      </p:sp>
      <p:sp>
        <p:nvSpPr>
          <p:cNvPr id="7" name="Date Placeholder 3"/>
          <p:cNvSpPr>
            <a:spLocks noGrp="1"/>
          </p:cNvSpPr>
          <p:nvPr>
            <p:ph type="dt" sz="half" idx="10"/>
          </p:nvPr>
        </p:nvSpPr>
        <p:spPr>
          <a:xfrm>
            <a:off x="685800" y="377825"/>
            <a:ext cx="1600200" cy="215900"/>
          </a:xfrm>
        </p:spPr>
        <p:txBody>
          <a:bodyPr/>
          <a:lstStyle/>
          <a:p>
            <a:pPr>
              <a:defRPr/>
            </a:pPr>
            <a:fld id="{2ADEE0B8-5861-4C7D-BC01-DC8030F6A7EC}" type="datetime1">
              <a:rPr lang="en-US" altLang="ko-KR" smtClean="0"/>
              <a:t>8/2/2015</a:t>
            </a:fld>
            <a:endParaRPr lang="en-US" altLang="ko-KR" dirty="0"/>
          </a:p>
        </p:txBody>
      </p:sp>
      <p:sp>
        <p:nvSpPr>
          <p:cNvPr id="8" name="Footer Placeholder 7"/>
          <p:cNvSpPr>
            <a:spLocks noGrp="1"/>
          </p:cNvSpPr>
          <p:nvPr>
            <p:ph type="ftr" sz="quarter" idx="11"/>
          </p:nvPr>
        </p:nvSpPr>
        <p:spPr/>
        <p:txBody>
          <a:bodyPr/>
          <a:lstStyle/>
          <a:p>
            <a:pPr>
              <a:defRPr/>
            </a:pPr>
            <a:r>
              <a:rPr lang="en-US" altLang="ko-KR" smtClean="0"/>
              <a:t>Myung Lee, CUNY</a:t>
            </a:r>
            <a:endParaRPr lang="en-US" altLang="ko-KR"/>
          </a:p>
        </p:txBody>
      </p:sp>
    </p:spTree>
    <p:extLst>
      <p:ext uri="{BB962C8B-B14F-4D97-AF65-F5344CB8AC3E}">
        <p14:creationId xmlns:p14="http://schemas.microsoft.com/office/powerpoint/2010/main" val="29189622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Objectives</a:t>
            </a:r>
            <a:endParaRPr lang="en-US" dirty="0"/>
          </a:p>
        </p:txBody>
      </p:sp>
      <p:sp>
        <p:nvSpPr>
          <p:cNvPr id="3" name="Content Placeholder 2"/>
          <p:cNvSpPr>
            <a:spLocks noGrp="1"/>
          </p:cNvSpPr>
          <p:nvPr>
            <p:ph idx="1"/>
          </p:nvPr>
        </p:nvSpPr>
        <p:spPr>
          <a:xfrm>
            <a:off x="642910" y="1571612"/>
            <a:ext cx="7772400" cy="4114800"/>
          </a:xfrm>
        </p:spPr>
        <p:txBody>
          <a:bodyPr/>
          <a:lstStyle/>
          <a:p>
            <a:endParaRPr lang="en-US" sz="2000" dirty="0" smtClean="0"/>
          </a:p>
          <a:p>
            <a:r>
              <a:rPr lang="en-US" sz="2400" dirty="0" smtClean="0"/>
              <a:t>Technical Presentation/Discussion </a:t>
            </a:r>
          </a:p>
          <a:p>
            <a:r>
              <a:rPr lang="en-US" sz="2400" dirty="0" smtClean="0"/>
              <a:t>Drafting v.13</a:t>
            </a:r>
          </a:p>
          <a:p>
            <a:r>
              <a:rPr lang="en-US" sz="2400" dirty="0" smtClean="0"/>
              <a:t>Discussion on Project Plan</a:t>
            </a:r>
          </a:p>
        </p:txBody>
      </p:sp>
      <p:sp>
        <p:nvSpPr>
          <p:cNvPr id="4" name="Date Placeholder 3"/>
          <p:cNvSpPr>
            <a:spLocks noGrp="1"/>
          </p:cNvSpPr>
          <p:nvPr>
            <p:ph type="dt" sz="half" idx="10"/>
          </p:nvPr>
        </p:nvSpPr>
        <p:spPr/>
        <p:txBody>
          <a:bodyPr/>
          <a:lstStyle/>
          <a:p>
            <a:pPr>
              <a:defRPr/>
            </a:pPr>
            <a:fld id="{2A323817-D9C1-4AB9-9CC5-994FF65E58C5}" type="datetime1">
              <a:rPr lang="en-US" altLang="ko-KR" smtClean="0"/>
              <a:t>8/2/2015</a:t>
            </a:fld>
            <a:endParaRPr lang="en-US" altLang="ko-KR" dirty="0"/>
          </a:p>
        </p:txBody>
      </p:sp>
      <p:sp>
        <p:nvSpPr>
          <p:cNvPr id="6" name="Slide Number Placeholder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59</a:t>
            </a:fld>
            <a:endParaRPr lang="en-US" altLang="ko-KR"/>
          </a:p>
        </p:txBody>
      </p:sp>
      <p:sp>
        <p:nvSpPr>
          <p:cNvPr id="7" name="Footer Placeholder 6"/>
          <p:cNvSpPr>
            <a:spLocks noGrp="1"/>
          </p:cNvSpPr>
          <p:nvPr>
            <p:ph type="ftr" sz="quarter" idx="11"/>
          </p:nvPr>
        </p:nvSpPr>
        <p:spPr/>
        <p:txBody>
          <a:bodyPr/>
          <a:lstStyle/>
          <a:p>
            <a:pPr>
              <a:defRPr/>
            </a:pPr>
            <a:r>
              <a:rPr lang="en-US" altLang="ko-KR" smtClean="0"/>
              <a:t>Myung Lee, CUNY</a:t>
            </a:r>
            <a:endParaRPr lang="en-US" altLang="ko-KR"/>
          </a:p>
        </p:txBody>
      </p:sp>
    </p:spTree>
    <p:extLst>
      <p:ext uri="{BB962C8B-B14F-4D97-AF65-F5344CB8AC3E}">
        <p14:creationId xmlns:p14="http://schemas.microsoft.com/office/powerpoint/2010/main" val="3342239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5"/>
          <p:cNvSpPr>
            <a:spLocks noGrp="1"/>
          </p:cNvSpPr>
          <p:nvPr>
            <p:ph type="dt" sz="quarter" idx="10"/>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400"/>
              <a:t>July 2015</a:t>
            </a:r>
          </a:p>
        </p:txBody>
      </p:sp>
      <p:sp>
        <p:nvSpPr>
          <p:cNvPr id="7171" name="Footer Placeholder 6"/>
          <p:cNvSpPr>
            <a:spLocks noGrp="1"/>
          </p:cNvSpPr>
          <p:nvPr>
            <p:ph type="ftr" sz="quarter" idx="11"/>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a:t>Robert F. Heile, Wi-SUN Alliance</a:t>
            </a:r>
          </a:p>
        </p:txBody>
      </p:sp>
      <p:sp>
        <p:nvSpPr>
          <p:cNvPr id="7172" name="Slide Number Placeholder 7"/>
          <p:cNvSpPr>
            <a:spLocks noGrp="1"/>
          </p:cNvSpPr>
          <p:nvPr>
            <p:ph type="sldNum" sz="quarter" idx="12"/>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smtClean="0"/>
              <a:t>Slide </a:t>
            </a:r>
            <a:fld id="{CE9F568F-9158-4AAD-B8E3-664CEAFA2D6D}" type="slidenum">
              <a:rPr lang="en-US" sz="1200" smtClean="0"/>
              <a:pPr/>
              <a:t>6</a:t>
            </a:fld>
            <a:endParaRPr lang="en-US" sz="1200" smtClean="0"/>
          </a:p>
        </p:txBody>
      </p:sp>
      <p:sp>
        <p:nvSpPr>
          <p:cNvPr id="7173" name="Rectangle 2"/>
          <p:cNvSpPr>
            <a:spLocks noGrp="1" noChangeArrowheads="1"/>
          </p:cNvSpPr>
          <p:nvPr>
            <p:ph type="title"/>
          </p:nvPr>
        </p:nvSpPr>
        <p:spPr/>
        <p:txBody>
          <a:bodyPr/>
          <a:lstStyle/>
          <a:p>
            <a:r>
              <a:rPr lang="en-US" sz="3200" smtClean="0"/>
              <a:t>Waikoloa Session Objectives</a:t>
            </a:r>
            <a:br>
              <a:rPr lang="en-US" sz="3200" smtClean="0"/>
            </a:br>
            <a:r>
              <a:rPr lang="en-US" sz="3200" smtClean="0"/>
              <a:t>July 11-16, 2015</a:t>
            </a:r>
          </a:p>
        </p:txBody>
      </p:sp>
      <p:sp>
        <p:nvSpPr>
          <p:cNvPr id="6151" name="Rectangle 76"/>
          <p:cNvSpPr>
            <a:spLocks noChangeArrowheads="1"/>
          </p:cNvSpPr>
          <p:nvPr/>
        </p:nvSpPr>
        <p:spPr bwMode="auto">
          <a:xfrm>
            <a:off x="728663" y="1730375"/>
            <a:ext cx="792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fontAlgn="b">
              <a:spcBef>
                <a:spcPts val="0"/>
              </a:spcBef>
              <a:defRPr/>
            </a:pPr>
            <a:r>
              <a:rPr lang="en-US" sz="2400" dirty="0">
                <a:latin typeface="Arial Rounded MT Bold" pitchFamily="34" charset="0"/>
                <a:cs typeface="Arial" charset="0"/>
              </a:rPr>
              <a:t>TASK GROUP-8 Peer Aware Communications</a:t>
            </a:r>
          </a:p>
          <a:p>
            <a:pPr marL="1009650" lvl="1" indent="-609600" fontAlgn="b">
              <a:spcBef>
                <a:spcPts val="0"/>
              </a:spcBef>
              <a:buFontTx/>
              <a:buAutoNum type="arabicPeriod"/>
              <a:defRPr/>
            </a:pPr>
            <a:r>
              <a:rPr lang="en-US" sz="2400" dirty="0">
                <a:latin typeface="Arial Rounded MT Bold" pitchFamily="34" charset="0"/>
                <a:cs typeface="Arial" charset="0"/>
              </a:rPr>
              <a:t>Continue work on draft</a:t>
            </a:r>
          </a:p>
          <a:p>
            <a:pPr marL="1009650" lvl="1" indent="-609600" fontAlgn="b">
              <a:spcBef>
                <a:spcPts val="0"/>
              </a:spcBef>
              <a:buFontTx/>
              <a:buAutoNum type="arabicPeriod"/>
              <a:defRPr/>
            </a:pPr>
            <a:r>
              <a:rPr lang="en-US" sz="2400" dirty="0">
                <a:latin typeface="Arial Rounded MT Bold" pitchFamily="34" charset="0"/>
                <a:cs typeface="Arial" charset="0"/>
              </a:rPr>
              <a:t>Update Project Plan/Timeline</a:t>
            </a:r>
          </a:p>
          <a:p>
            <a:pPr marL="609600" indent="-609600" fontAlgn="b">
              <a:spcBef>
                <a:spcPts val="0"/>
              </a:spcBef>
              <a:defRPr/>
            </a:pPr>
            <a:endParaRPr lang="en-US" sz="800" dirty="0">
              <a:latin typeface="Arial Rounded MT Bold" pitchFamily="34" charset="0"/>
              <a:cs typeface="Arial" charset="0"/>
            </a:endParaRPr>
          </a:p>
          <a:p>
            <a:pPr marL="609600" indent="-609600" fontAlgn="b">
              <a:spcBef>
                <a:spcPts val="0"/>
              </a:spcBef>
              <a:defRPr/>
            </a:pPr>
            <a:r>
              <a:rPr lang="en-US" sz="2400" dirty="0">
                <a:latin typeface="Arial Rounded MT Bold" pitchFamily="34" charset="0"/>
                <a:cs typeface="Arial" charset="0"/>
              </a:rPr>
              <a:t>TASK GROUP 9 –Key Management Protocol:</a:t>
            </a:r>
          </a:p>
          <a:p>
            <a:pPr marL="990600" lvl="1" indent="-533400" fontAlgn="b">
              <a:spcBef>
                <a:spcPts val="0"/>
              </a:spcBef>
              <a:buFontTx/>
              <a:buAutoNum type="arabicPeriod"/>
              <a:defRPr/>
            </a:pPr>
            <a:r>
              <a:rPr lang="en-US" sz="2400" dirty="0">
                <a:latin typeface="Arial Rounded MT Bold" pitchFamily="34" charset="0"/>
                <a:cs typeface="Arial" charset="0"/>
              </a:rPr>
              <a:t>Seek EC </a:t>
            </a:r>
            <a:r>
              <a:rPr lang="en-US" sz="2400" dirty="0">
                <a:latin typeface="Arial Rounded MT Bold" pitchFamily="34" charset="0"/>
                <a:cs typeface="Arial" charset="0"/>
              </a:rPr>
              <a:t>approval to start Sponsor Ballot</a:t>
            </a:r>
          </a:p>
          <a:p>
            <a:pPr marL="990600" lvl="1" indent="-533400" fontAlgn="b">
              <a:spcBef>
                <a:spcPts val="0"/>
              </a:spcBef>
              <a:buFontTx/>
              <a:buAutoNum type="arabicPeriod"/>
              <a:defRPr/>
            </a:pPr>
            <a:r>
              <a:rPr lang="en-US" sz="2400" dirty="0">
                <a:latin typeface="Arial Rounded MT Bold" pitchFamily="34" charset="0"/>
                <a:cs typeface="Arial" charset="0"/>
              </a:rPr>
              <a:t>Update Project Plan/Timeline</a:t>
            </a:r>
          </a:p>
          <a:p>
            <a:pPr marL="990600" lvl="1" indent="-533400" fontAlgn="b">
              <a:spcBef>
                <a:spcPts val="0"/>
              </a:spcBef>
              <a:buFontTx/>
              <a:buAutoNum type="arabicPeriod"/>
              <a:defRPr/>
            </a:pPr>
            <a:endParaRPr lang="en-US" sz="800" dirty="0">
              <a:latin typeface="Arial Rounded MT Bold" pitchFamily="34" charset="0"/>
              <a:cs typeface="Arial" charset="0"/>
            </a:endParaRPr>
          </a:p>
          <a:p>
            <a:pPr marL="0" lvl="1" fontAlgn="b">
              <a:spcBef>
                <a:spcPts val="0"/>
              </a:spcBef>
              <a:defRPr/>
            </a:pPr>
            <a:r>
              <a:rPr lang="en-US" sz="2400" dirty="0">
                <a:solidFill>
                  <a:srgbClr val="000000"/>
                </a:solidFill>
                <a:latin typeface="Arial Rounded MT Bold" pitchFamily="34" charset="0"/>
                <a:cs typeface="Times New Roman" pitchFamily="18" charset="0"/>
              </a:rPr>
              <a:t>TASK GROUP 10--Layer 2 Routing (L2R):</a:t>
            </a:r>
            <a:endParaRPr lang="en-US" sz="2400" dirty="0">
              <a:solidFill>
                <a:srgbClr val="000000"/>
              </a:solidFill>
              <a:latin typeface="Arial Rounded MT Bold" pitchFamily="34" charset="0"/>
              <a:cs typeface="Arial" charset="0"/>
            </a:endParaRPr>
          </a:p>
          <a:p>
            <a:pPr marL="990600" lvl="1" indent="-533400" fontAlgn="b">
              <a:spcBef>
                <a:spcPts val="0"/>
              </a:spcBef>
              <a:buFontTx/>
              <a:buAutoNum type="arabicPeriod"/>
              <a:defRPr/>
            </a:pPr>
            <a:r>
              <a:rPr lang="en-US" sz="2400" dirty="0">
                <a:solidFill>
                  <a:srgbClr val="000000"/>
                </a:solidFill>
                <a:latin typeface="Arial Rounded MT Bold" pitchFamily="34" charset="0"/>
                <a:cs typeface="Arial" charset="0"/>
              </a:rPr>
              <a:t>Letter Ballot comment resolution</a:t>
            </a:r>
            <a:endParaRPr lang="en-US" sz="2400" dirty="0">
              <a:solidFill>
                <a:srgbClr val="000000"/>
              </a:solidFill>
              <a:latin typeface="Arial Rounded MT Bold" pitchFamily="34" charset="0"/>
              <a:cs typeface="Arial" charset="0"/>
            </a:endParaRPr>
          </a:p>
          <a:p>
            <a:pPr marL="990600" lvl="1" indent="-533400" fontAlgn="b">
              <a:spcBef>
                <a:spcPts val="0"/>
              </a:spcBef>
              <a:buFontTx/>
              <a:buAutoNum type="arabicPeriod"/>
              <a:defRPr/>
            </a:pPr>
            <a:r>
              <a:rPr lang="en-US" sz="2400" dirty="0">
                <a:solidFill>
                  <a:srgbClr val="000000"/>
                </a:solidFill>
                <a:latin typeface="Arial Rounded MT Bold" pitchFamily="34" charset="0"/>
                <a:cs typeface="Arial" charset="0"/>
              </a:rPr>
              <a:t>Update </a:t>
            </a:r>
            <a:r>
              <a:rPr lang="en-US" sz="2400" dirty="0">
                <a:solidFill>
                  <a:srgbClr val="000000"/>
                </a:solidFill>
                <a:latin typeface="Arial Rounded MT Bold" pitchFamily="34" charset="0"/>
                <a:cs typeface="Arial" charset="0"/>
              </a:rPr>
              <a:t>Project Plan/Timeline</a:t>
            </a:r>
          </a:p>
          <a:p>
            <a:pPr marL="990600" lvl="1" indent="-533400" fontAlgn="b">
              <a:spcBef>
                <a:spcPct val="20000"/>
              </a:spcBef>
              <a:buFontTx/>
              <a:buAutoNum type="arabicPeriod"/>
              <a:defRPr/>
            </a:pPr>
            <a:endParaRPr lang="en-US" sz="800" dirty="0">
              <a:solidFill>
                <a:srgbClr val="000000"/>
              </a:solidFill>
              <a:latin typeface="Arial Rounded MT Bold" pitchFamily="34" charset="0"/>
              <a:cs typeface="Arial" charset="0"/>
            </a:endParaRPr>
          </a:p>
          <a:p>
            <a:pPr fontAlgn="b">
              <a:lnSpc>
                <a:spcPct val="80000"/>
              </a:lnSpc>
              <a:defRPr/>
            </a:pPr>
            <a:r>
              <a:rPr lang="en-US" sz="2400" dirty="0">
                <a:latin typeface="Arial Rounded MT Bold" pitchFamily="34" charset="0"/>
                <a:cs typeface="Times New Roman" pitchFamily="18" charset="0"/>
              </a:rPr>
              <a:t>NEW PROJECTS SUBCOMMITTEE (WNG)</a:t>
            </a:r>
          </a:p>
          <a:p>
            <a:pPr marL="1009650" lvl="1" indent="-609600" fontAlgn="b">
              <a:lnSpc>
                <a:spcPct val="80000"/>
              </a:lnSpc>
              <a:buFontTx/>
              <a:buAutoNum type="arabicPeriod"/>
              <a:defRPr/>
            </a:pPr>
            <a:r>
              <a:rPr lang="en-US" sz="2400" dirty="0">
                <a:solidFill>
                  <a:srgbClr val="000000"/>
                </a:solidFill>
                <a:latin typeface="Arial Rounded MT Bold" pitchFamily="34" charset="0"/>
                <a:cs typeface="Arial" charset="0"/>
              </a:rPr>
              <a:t>Review/discuss contributions</a:t>
            </a:r>
          </a:p>
          <a:p>
            <a:pPr marL="609600" indent="-609600" fontAlgn="b">
              <a:spcBef>
                <a:spcPct val="20000"/>
              </a:spcBef>
              <a:defRPr/>
            </a:pPr>
            <a:endParaRPr lang="en-US" sz="2400" dirty="0">
              <a:solidFill>
                <a:srgbClr val="000000"/>
              </a:solidFill>
              <a:latin typeface="Arial Rounded MT Bold" pitchFamily="34" charset="0"/>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457200"/>
            <a:ext cx="7772400" cy="1066800"/>
          </a:xfrm>
        </p:spPr>
        <p:txBody>
          <a:bodyPr/>
          <a:lstStyle/>
          <a:p>
            <a:r>
              <a:rPr lang="en-US" dirty="0" smtClean="0"/>
              <a:t>Achievements</a:t>
            </a:r>
            <a:endParaRPr lang="en-US" dirty="0"/>
          </a:p>
        </p:txBody>
      </p:sp>
      <p:sp>
        <p:nvSpPr>
          <p:cNvPr id="3" name="Content Placeholder 2"/>
          <p:cNvSpPr>
            <a:spLocks noGrp="1"/>
          </p:cNvSpPr>
          <p:nvPr>
            <p:ph idx="1"/>
          </p:nvPr>
        </p:nvSpPr>
        <p:spPr>
          <a:xfrm>
            <a:off x="714348" y="1371600"/>
            <a:ext cx="7772400" cy="4114800"/>
          </a:xfrm>
        </p:spPr>
        <p:txBody>
          <a:bodyPr/>
          <a:lstStyle/>
          <a:p>
            <a:r>
              <a:rPr lang="en-US" sz="2000" dirty="0"/>
              <a:t>9</a:t>
            </a:r>
            <a:r>
              <a:rPr lang="en-US" sz="2000" dirty="0" smtClean="0"/>
              <a:t> time slots used at this meeting</a:t>
            </a:r>
          </a:p>
          <a:p>
            <a:r>
              <a:rPr lang="en-US" sz="2000" dirty="0" smtClean="0"/>
              <a:t>Discussion on the message flows for peering for one-to-one and groups</a:t>
            </a:r>
          </a:p>
          <a:p>
            <a:r>
              <a:rPr lang="en-US" sz="2000" dirty="0" smtClean="0"/>
              <a:t>Discussions on the MAC primitives for management and data</a:t>
            </a:r>
          </a:p>
          <a:p>
            <a:r>
              <a:rPr lang="en-US" sz="2000" dirty="0" smtClean="0"/>
              <a:t>Presentations and drafting ( Presentations)</a:t>
            </a:r>
            <a:endParaRPr lang="en-US" sz="1800" dirty="0" smtClean="0"/>
          </a:p>
          <a:p>
            <a:pPr lvl="1"/>
            <a:r>
              <a:rPr lang="en-US" sz="1800" dirty="0" smtClean="0"/>
              <a:t>Doc. 529r0: </a:t>
            </a:r>
            <a:r>
              <a:rPr lang="en-US" sz="1800" dirty="0" err="1" smtClean="0"/>
              <a:t>Teleconf</a:t>
            </a:r>
            <a:r>
              <a:rPr lang="en-US" sz="1800" dirty="0" smtClean="0"/>
              <a:t> report,</a:t>
            </a:r>
            <a:r>
              <a:rPr lang="en-US" altLang="ja-JP" sz="1800" dirty="0"/>
              <a:t> (Marco Hernandez</a:t>
            </a:r>
            <a:r>
              <a:rPr lang="en-US" altLang="ja-JP" sz="1800" dirty="0" smtClean="0"/>
              <a:t>)</a:t>
            </a:r>
          </a:p>
          <a:p>
            <a:pPr lvl="1"/>
            <a:r>
              <a:rPr lang="en-US" altLang="ja-JP" sz="1800" dirty="0"/>
              <a:t>Doc. 522r1: Addresses (SS </a:t>
            </a:r>
            <a:r>
              <a:rPr lang="en-US" altLang="ja-JP" sz="1800" dirty="0" err="1"/>
              <a:t>Joo</a:t>
            </a:r>
            <a:r>
              <a:rPr lang="en-US" altLang="ja-JP" sz="1800" dirty="0"/>
              <a:t>/BJ Kwak)</a:t>
            </a:r>
          </a:p>
          <a:p>
            <a:pPr lvl="1"/>
            <a:r>
              <a:rPr lang="en-US" altLang="ja-JP" sz="1800" dirty="0"/>
              <a:t>Doc. 523r1: Cyclic-</a:t>
            </a:r>
            <a:r>
              <a:rPr lang="en-US" altLang="ja-JP" sz="1800" dirty="0" err="1"/>
              <a:t>superframe</a:t>
            </a:r>
            <a:r>
              <a:rPr lang="en-US" altLang="ja-JP" sz="1800" dirty="0"/>
              <a:t> (SS </a:t>
            </a:r>
            <a:r>
              <a:rPr lang="en-US" altLang="ja-JP" sz="1800" dirty="0" err="1"/>
              <a:t>Joo</a:t>
            </a:r>
            <a:r>
              <a:rPr lang="en-US" altLang="ja-JP" sz="1800" dirty="0"/>
              <a:t>/BJ Kwak</a:t>
            </a:r>
            <a:r>
              <a:rPr lang="en-US" altLang="ja-JP" sz="1800" dirty="0" smtClean="0"/>
              <a:t>)</a:t>
            </a:r>
            <a:endParaRPr lang="en-US" sz="1800" dirty="0" smtClean="0"/>
          </a:p>
          <a:p>
            <a:pPr lvl="1"/>
            <a:r>
              <a:rPr lang="en-US" sz="1800" dirty="0" smtClean="0"/>
              <a:t>Doc.</a:t>
            </a:r>
            <a:r>
              <a:rPr lang="en-US" altLang="ja-JP" sz="1800" dirty="0"/>
              <a:t> 539r1 </a:t>
            </a:r>
            <a:r>
              <a:rPr lang="en-US" sz="1800" dirty="0" smtClean="0"/>
              <a:t>PAC IDs (Marco Hernandez)</a:t>
            </a:r>
          </a:p>
          <a:p>
            <a:pPr lvl="1"/>
            <a:r>
              <a:rPr lang="en-US" sz="1800" dirty="0" smtClean="0"/>
              <a:t>Doc. 550r1: Exposed Terminal problem (Nah Oak Song/BJ </a:t>
            </a:r>
            <a:r>
              <a:rPr lang="en-US" sz="1800" dirty="0" err="1" smtClean="0"/>
              <a:t>Kwak</a:t>
            </a:r>
            <a:r>
              <a:rPr lang="en-US" sz="1800" dirty="0" smtClean="0"/>
              <a:t>)</a:t>
            </a:r>
            <a:endParaRPr lang="en-US" sz="1800" dirty="0"/>
          </a:p>
          <a:p>
            <a:pPr lvl="1"/>
            <a:r>
              <a:rPr lang="en-US" sz="1800" dirty="0" smtClean="0"/>
              <a:t>Doc. 540r0: Random Access for CFP (Marco Hernandez)</a:t>
            </a:r>
            <a:r>
              <a:rPr lang="en-US" sz="1400" dirty="0" smtClean="0"/>
              <a:t>  </a:t>
            </a:r>
          </a:p>
          <a:p>
            <a:pPr lvl="1"/>
            <a:r>
              <a:rPr lang="en-US" sz="1800" dirty="0"/>
              <a:t>Doc. </a:t>
            </a:r>
            <a:r>
              <a:rPr lang="en-US" sz="1800" dirty="0" smtClean="0"/>
              <a:t>559r0: MAC information flow </a:t>
            </a:r>
            <a:r>
              <a:rPr lang="en-US" sz="1800" dirty="0"/>
              <a:t>(Marco Hernandez)</a:t>
            </a:r>
            <a:r>
              <a:rPr lang="en-US" sz="1400" dirty="0"/>
              <a:t>  </a:t>
            </a:r>
            <a:endParaRPr lang="en-US" sz="1400" dirty="0" smtClean="0"/>
          </a:p>
          <a:p>
            <a:pPr lvl="1"/>
            <a:r>
              <a:rPr lang="en-US" sz="1800" dirty="0" smtClean="0"/>
              <a:t>Doc. 554r1: Peering (Qing Li)</a:t>
            </a:r>
          </a:p>
          <a:p>
            <a:pPr lvl="1"/>
            <a:r>
              <a:rPr lang="en-US" sz="1800" dirty="0" smtClean="0"/>
              <a:t>Doc. 577r0: Security consideration (Marco Hernandez)</a:t>
            </a:r>
          </a:p>
          <a:p>
            <a:pPr lvl="1"/>
            <a:r>
              <a:rPr lang="en-US" sz="1800" dirty="0" smtClean="0"/>
              <a:t>Doc. 578r0: Resource Allocation (Marco Hernandez)</a:t>
            </a:r>
            <a:endParaRPr lang="en-US" sz="2400" dirty="0"/>
          </a:p>
        </p:txBody>
      </p:sp>
      <p:sp>
        <p:nvSpPr>
          <p:cNvPr id="6" name="Slide Number Placeholder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60</a:t>
            </a:fld>
            <a:endParaRPr lang="en-US" altLang="ko-KR"/>
          </a:p>
        </p:txBody>
      </p:sp>
      <p:sp>
        <p:nvSpPr>
          <p:cNvPr id="7" name="Date Placeholder 3"/>
          <p:cNvSpPr>
            <a:spLocks noGrp="1"/>
          </p:cNvSpPr>
          <p:nvPr>
            <p:ph type="dt" sz="half" idx="10"/>
          </p:nvPr>
        </p:nvSpPr>
        <p:spPr>
          <a:xfrm>
            <a:off x="685800" y="377825"/>
            <a:ext cx="1600200" cy="215900"/>
          </a:xfrm>
        </p:spPr>
        <p:txBody>
          <a:bodyPr/>
          <a:lstStyle/>
          <a:p>
            <a:pPr>
              <a:defRPr/>
            </a:pPr>
            <a:fld id="{82C5CF5D-973E-4227-8126-82E4BD2B3750}" type="datetime1">
              <a:rPr lang="en-US" altLang="ko-KR" smtClean="0"/>
              <a:t>8/2/2015</a:t>
            </a:fld>
            <a:endParaRPr lang="en-US" altLang="ko-KR" dirty="0"/>
          </a:p>
        </p:txBody>
      </p:sp>
      <p:sp>
        <p:nvSpPr>
          <p:cNvPr id="8" name="Footer Placeholder 7"/>
          <p:cNvSpPr>
            <a:spLocks noGrp="1"/>
          </p:cNvSpPr>
          <p:nvPr>
            <p:ph type="ftr" sz="quarter" idx="11"/>
          </p:nvPr>
        </p:nvSpPr>
        <p:spPr/>
        <p:txBody>
          <a:bodyPr/>
          <a:lstStyle/>
          <a:p>
            <a:pPr>
              <a:defRPr/>
            </a:pPr>
            <a:r>
              <a:rPr lang="en-US" altLang="ko-KR" smtClean="0"/>
              <a:t>Myung Lee, CUNY</a:t>
            </a:r>
            <a:endParaRPr lang="en-US" altLang="ko-KR"/>
          </a:p>
        </p:txBody>
      </p:sp>
    </p:spTree>
    <p:extLst>
      <p:ext uri="{BB962C8B-B14F-4D97-AF65-F5344CB8AC3E}">
        <p14:creationId xmlns:p14="http://schemas.microsoft.com/office/powerpoint/2010/main" val="33737172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 (cont)</a:t>
            </a:r>
            <a:endParaRPr lang="en-US" dirty="0"/>
          </a:p>
        </p:txBody>
      </p:sp>
      <p:sp>
        <p:nvSpPr>
          <p:cNvPr id="3" name="Content Placeholder 2"/>
          <p:cNvSpPr>
            <a:spLocks noGrp="1"/>
          </p:cNvSpPr>
          <p:nvPr>
            <p:ph idx="1"/>
          </p:nvPr>
        </p:nvSpPr>
        <p:spPr>
          <a:xfrm>
            <a:off x="609600" y="1752600"/>
            <a:ext cx="7772400" cy="4114800"/>
          </a:xfrm>
        </p:spPr>
        <p:txBody>
          <a:bodyPr/>
          <a:lstStyle/>
          <a:p>
            <a:r>
              <a:rPr lang="en-US" altLang="ja-JP" sz="2400" dirty="0"/>
              <a:t>Presentations and </a:t>
            </a:r>
            <a:r>
              <a:rPr lang="en-US" altLang="ja-JP" sz="2400" dirty="0" smtClean="0"/>
              <a:t>drafting</a:t>
            </a:r>
          </a:p>
          <a:p>
            <a:endParaRPr lang="en-US" sz="2200" dirty="0" smtClean="0"/>
          </a:p>
          <a:p>
            <a:pPr lvl="1"/>
            <a:r>
              <a:rPr lang="en-US" sz="1800" dirty="0" smtClean="0"/>
              <a:t>Doc</a:t>
            </a:r>
            <a:r>
              <a:rPr lang="en-US" sz="1800" dirty="0"/>
              <a:t>. </a:t>
            </a:r>
            <a:r>
              <a:rPr lang="en-US" sz="1800" dirty="0" smtClean="0"/>
              <a:t>0429r1 relative positioning (Billy)</a:t>
            </a:r>
            <a:endParaRPr lang="en-US" sz="1800" dirty="0"/>
          </a:p>
          <a:p>
            <a:pPr lvl="1"/>
            <a:r>
              <a:rPr lang="en-US" altLang="ja-JP" sz="1800" dirty="0" smtClean="0"/>
              <a:t>Doc. 0584r1 power control (Qing)</a:t>
            </a:r>
          </a:p>
          <a:p>
            <a:pPr lvl="1"/>
            <a:r>
              <a:rPr lang="en-US" altLang="ja-JP" sz="1800" dirty="0" smtClean="0"/>
              <a:t>Doc. 0582r0 random </a:t>
            </a:r>
            <a:r>
              <a:rPr lang="en-US" altLang="ja-JP" sz="1800" dirty="0"/>
              <a:t>a</a:t>
            </a:r>
            <a:r>
              <a:rPr lang="en-US" altLang="ja-JP" sz="1800" dirty="0" smtClean="0"/>
              <a:t>ccess (BJ)</a:t>
            </a:r>
          </a:p>
          <a:p>
            <a:pPr lvl="1"/>
            <a:r>
              <a:rPr lang="en-US" altLang="ja-JP" sz="1800" dirty="0" smtClean="0"/>
              <a:t>Doc. 0592r0 MAC frame format (Billy)</a:t>
            </a:r>
          </a:p>
          <a:p>
            <a:pPr lvl="1"/>
            <a:r>
              <a:rPr lang="en-US" altLang="ja-JP" sz="1800" dirty="0" smtClean="0"/>
              <a:t>Doc.0420r1 Data request command (Qing)</a:t>
            </a:r>
          </a:p>
          <a:p>
            <a:pPr lvl="1"/>
            <a:endParaRPr lang="en-US" altLang="ja-JP" sz="1800" dirty="0" smtClean="0"/>
          </a:p>
          <a:p>
            <a:pPr lvl="1"/>
            <a:endParaRPr lang="en-US" altLang="ja-JP" sz="2400" dirty="0" smtClean="0"/>
          </a:p>
          <a:p>
            <a:pPr marL="457200" lvl="1" indent="0">
              <a:buNone/>
            </a:pPr>
            <a:endParaRPr lang="en-US" altLang="ja-JP" sz="2000" dirty="0"/>
          </a:p>
          <a:p>
            <a:pPr marL="91440" lvl="2" indent="0">
              <a:spcBef>
                <a:spcPts val="0"/>
              </a:spcBef>
              <a:buNone/>
            </a:pPr>
            <a:endParaRPr lang="en-US" altLang="ja-JP" sz="2000" dirty="0"/>
          </a:p>
          <a:p>
            <a:pPr lvl="2">
              <a:buFont typeface="Wingdings" panose="05000000000000000000" pitchFamily="2" charset="2"/>
              <a:buChar char="ü"/>
            </a:pPr>
            <a:endParaRPr lang="en-US" altLang="ja-JP" sz="2000" dirty="0"/>
          </a:p>
          <a:p>
            <a:pPr marL="857250" lvl="2" indent="0">
              <a:buNone/>
            </a:pPr>
            <a:r>
              <a:rPr lang="en-US" altLang="ja-JP" sz="2000" dirty="0"/>
              <a:t>	</a:t>
            </a:r>
            <a:r>
              <a:rPr lang="en-US" altLang="ja-JP" sz="2000" dirty="0" smtClean="0"/>
              <a:t>				</a:t>
            </a:r>
          </a:p>
          <a:p>
            <a:endParaRPr lang="en-US" altLang="ja-JP" dirty="0" smtClean="0"/>
          </a:p>
          <a:p>
            <a:pPr>
              <a:buNone/>
            </a:pPr>
            <a:endParaRPr lang="en-US" altLang="ja-JP" sz="1400" dirty="0" smtClean="0"/>
          </a:p>
          <a:p>
            <a:pPr lvl="1"/>
            <a:endParaRPr lang="en-US" sz="1800" dirty="0" smtClean="0"/>
          </a:p>
          <a:p>
            <a:pPr lvl="1">
              <a:buNone/>
            </a:pPr>
            <a:endParaRPr lang="en-US" sz="1400" dirty="0" smtClean="0"/>
          </a:p>
          <a:p>
            <a:endParaRPr lang="en-US" sz="2000" dirty="0" smtClean="0"/>
          </a:p>
          <a:p>
            <a:pPr lvl="1"/>
            <a:endParaRPr lang="en-US" sz="2000" dirty="0" smtClean="0"/>
          </a:p>
        </p:txBody>
      </p:sp>
      <p:sp>
        <p:nvSpPr>
          <p:cNvPr id="6" name="Slide Number Placeholder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61</a:t>
            </a:fld>
            <a:endParaRPr lang="en-US" altLang="ko-KR"/>
          </a:p>
        </p:txBody>
      </p:sp>
      <p:sp>
        <p:nvSpPr>
          <p:cNvPr id="7" name="Date Placeholder 3"/>
          <p:cNvSpPr>
            <a:spLocks noGrp="1"/>
          </p:cNvSpPr>
          <p:nvPr>
            <p:ph type="dt" sz="half" idx="10"/>
          </p:nvPr>
        </p:nvSpPr>
        <p:spPr>
          <a:xfrm>
            <a:off x="685800" y="377825"/>
            <a:ext cx="1600200" cy="215900"/>
          </a:xfrm>
        </p:spPr>
        <p:txBody>
          <a:bodyPr/>
          <a:lstStyle/>
          <a:p>
            <a:pPr>
              <a:defRPr/>
            </a:pPr>
            <a:fld id="{E7F813FB-06FF-4CC9-9AC9-177AA250BE8F}" type="datetime1">
              <a:rPr lang="en-US" altLang="ko-KR" smtClean="0"/>
              <a:t>8/2/2015</a:t>
            </a:fld>
            <a:endParaRPr lang="en-US" altLang="ko-KR" dirty="0"/>
          </a:p>
        </p:txBody>
      </p:sp>
      <p:sp>
        <p:nvSpPr>
          <p:cNvPr id="8" name="Footer Placeholder 7"/>
          <p:cNvSpPr>
            <a:spLocks noGrp="1"/>
          </p:cNvSpPr>
          <p:nvPr>
            <p:ph type="ftr" sz="quarter" idx="11"/>
          </p:nvPr>
        </p:nvSpPr>
        <p:spPr/>
        <p:txBody>
          <a:bodyPr/>
          <a:lstStyle/>
          <a:p>
            <a:pPr>
              <a:defRPr/>
            </a:pPr>
            <a:r>
              <a:rPr lang="en-US" altLang="ko-KR" smtClean="0"/>
              <a:t>Myung Lee, CUNY</a:t>
            </a:r>
            <a:endParaRPr lang="en-US" altLang="ko-KR"/>
          </a:p>
        </p:txBody>
      </p:sp>
    </p:spTree>
    <p:extLst>
      <p:ext uri="{BB962C8B-B14F-4D97-AF65-F5344CB8AC3E}">
        <p14:creationId xmlns:p14="http://schemas.microsoft.com/office/powerpoint/2010/main" val="24853293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 (cont)</a:t>
            </a:r>
            <a:endParaRPr lang="en-US" dirty="0"/>
          </a:p>
        </p:txBody>
      </p:sp>
      <p:sp>
        <p:nvSpPr>
          <p:cNvPr id="3" name="Content Placeholder 2"/>
          <p:cNvSpPr>
            <a:spLocks noGrp="1"/>
          </p:cNvSpPr>
          <p:nvPr>
            <p:ph idx="1"/>
          </p:nvPr>
        </p:nvSpPr>
        <p:spPr>
          <a:xfrm>
            <a:off x="609600" y="1752600"/>
            <a:ext cx="7772400" cy="4114800"/>
          </a:xfrm>
        </p:spPr>
        <p:txBody>
          <a:bodyPr/>
          <a:lstStyle/>
          <a:p>
            <a:r>
              <a:rPr lang="en-US" sz="2200" dirty="0" smtClean="0"/>
              <a:t>Motions carried</a:t>
            </a:r>
          </a:p>
          <a:p>
            <a:endParaRPr lang="en-US" altLang="ja-JP" sz="1800" dirty="0" smtClean="0"/>
          </a:p>
          <a:p>
            <a:pPr lvl="1"/>
            <a:r>
              <a:rPr lang="en-US" altLang="ja-JP" sz="1800" dirty="0" smtClean="0"/>
              <a:t>Motion to change the </a:t>
            </a:r>
            <a:r>
              <a:rPr lang="en-US" altLang="ja-JP" sz="1800" dirty="0"/>
              <a:t>number of octets for PAC </a:t>
            </a:r>
            <a:r>
              <a:rPr lang="en-US" altLang="ja-JP" sz="1800" dirty="0" smtClean="0"/>
              <a:t>IDs</a:t>
            </a:r>
          </a:p>
          <a:p>
            <a:pPr lvl="1"/>
            <a:r>
              <a:rPr lang="en-US" altLang="ja-JP" sz="1800" dirty="0" smtClean="0"/>
              <a:t>Motion to adopt the text for relative positioning and </a:t>
            </a:r>
            <a:r>
              <a:rPr lang="en-US" altLang="ja-JP" sz="1800" dirty="0" err="1" smtClean="0"/>
              <a:t>locationing</a:t>
            </a:r>
            <a:endParaRPr lang="en-US" altLang="ja-JP" sz="1800" dirty="0" smtClean="0"/>
          </a:p>
          <a:p>
            <a:pPr lvl="1"/>
            <a:r>
              <a:rPr lang="en-US" altLang="ja-JP" sz="1800" dirty="0"/>
              <a:t>Motion to adopt the </a:t>
            </a:r>
            <a:r>
              <a:rPr lang="en-US" altLang="ja-JP" sz="1800" dirty="0" smtClean="0"/>
              <a:t>text for peering </a:t>
            </a:r>
            <a:r>
              <a:rPr lang="en-US" altLang="ja-JP" sz="1800" dirty="0"/>
              <a:t>and </a:t>
            </a:r>
            <a:r>
              <a:rPr lang="en-US" altLang="ja-JP" sz="1800" dirty="0" smtClean="0"/>
              <a:t>de-peering</a:t>
            </a:r>
          </a:p>
          <a:p>
            <a:pPr lvl="1"/>
            <a:r>
              <a:rPr lang="en-US" altLang="ja-JP" sz="1800" dirty="0"/>
              <a:t>Motion to adopt the text </a:t>
            </a:r>
            <a:r>
              <a:rPr lang="en-US" altLang="ja-JP" sz="1800" dirty="0" smtClean="0"/>
              <a:t>for power control</a:t>
            </a:r>
          </a:p>
          <a:p>
            <a:pPr lvl="1"/>
            <a:endParaRPr lang="en-US" altLang="ja-JP" sz="1800" dirty="0" smtClean="0"/>
          </a:p>
          <a:p>
            <a:pPr marL="0" indent="0">
              <a:buNone/>
            </a:pPr>
            <a:r>
              <a:rPr lang="en-US" altLang="ja-JP" sz="2400" dirty="0" smtClean="0"/>
              <a:t>Will be included in Draft</a:t>
            </a:r>
            <a:r>
              <a:rPr lang="ja-JP" altLang="en-US" sz="2400" dirty="0"/>
              <a:t> </a:t>
            </a:r>
            <a:r>
              <a:rPr lang="en-US" altLang="ja-JP" sz="2400" dirty="0"/>
              <a:t>v</a:t>
            </a:r>
            <a:r>
              <a:rPr lang="en-US" altLang="ja-JP" sz="2400" dirty="0" smtClean="0"/>
              <a:t>0.13</a:t>
            </a:r>
            <a:endParaRPr lang="en-US" altLang="ja-JP" sz="1800" dirty="0"/>
          </a:p>
          <a:p>
            <a:pPr lvl="1"/>
            <a:endParaRPr lang="en-US" altLang="ja-JP" sz="2400" dirty="0" smtClean="0"/>
          </a:p>
          <a:p>
            <a:pPr marL="457200" lvl="1" indent="0">
              <a:buNone/>
            </a:pPr>
            <a:endParaRPr lang="en-US" altLang="ja-JP" sz="2000" dirty="0"/>
          </a:p>
          <a:p>
            <a:pPr marL="91440" lvl="2" indent="0">
              <a:spcBef>
                <a:spcPts val="0"/>
              </a:spcBef>
              <a:buNone/>
            </a:pPr>
            <a:endParaRPr lang="en-US" altLang="ja-JP" sz="2000" dirty="0"/>
          </a:p>
          <a:p>
            <a:pPr lvl="2">
              <a:buFont typeface="Wingdings" panose="05000000000000000000" pitchFamily="2" charset="2"/>
              <a:buChar char="ü"/>
            </a:pPr>
            <a:endParaRPr lang="en-US" altLang="ja-JP" sz="2000" dirty="0"/>
          </a:p>
          <a:p>
            <a:pPr marL="857250" lvl="2" indent="0">
              <a:buNone/>
            </a:pPr>
            <a:r>
              <a:rPr lang="en-US" altLang="ja-JP" sz="2000" dirty="0"/>
              <a:t>	</a:t>
            </a:r>
            <a:r>
              <a:rPr lang="en-US" altLang="ja-JP" sz="2000" dirty="0" smtClean="0"/>
              <a:t>				</a:t>
            </a:r>
          </a:p>
          <a:p>
            <a:endParaRPr lang="en-US" altLang="ja-JP" dirty="0" smtClean="0"/>
          </a:p>
          <a:p>
            <a:pPr>
              <a:buNone/>
            </a:pPr>
            <a:endParaRPr lang="en-US" altLang="ja-JP" sz="1400" dirty="0" smtClean="0"/>
          </a:p>
          <a:p>
            <a:pPr lvl="1"/>
            <a:endParaRPr lang="en-US" sz="1800" dirty="0" smtClean="0"/>
          </a:p>
          <a:p>
            <a:pPr lvl="1">
              <a:buNone/>
            </a:pPr>
            <a:endParaRPr lang="en-US" sz="1400" dirty="0" smtClean="0"/>
          </a:p>
          <a:p>
            <a:endParaRPr lang="en-US" sz="2000" dirty="0" smtClean="0"/>
          </a:p>
          <a:p>
            <a:pPr lvl="1"/>
            <a:endParaRPr lang="en-US" sz="2000" dirty="0" smtClean="0"/>
          </a:p>
        </p:txBody>
      </p:sp>
      <p:sp>
        <p:nvSpPr>
          <p:cNvPr id="6" name="Slide Number Placeholder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62</a:t>
            </a:fld>
            <a:endParaRPr lang="en-US" altLang="ko-KR"/>
          </a:p>
        </p:txBody>
      </p:sp>
      <p:sp>
        <p:nvSpPr>
          <p:cNvPr id="7" name="Date Placeholder 3"/>
          <p:cNvSpPr>
            <a:spLocks noGrp="1"/>
          </p:cNvSpPr>
          <p:nvPr>
            <p:ph type="dt" sz="half" idx="10"/>
          </p:nvPr>
        </p:nvSpPr>
        <p:spPr>
          <a:xfrm>
            <a:off x="685800" y="377825"/>
            <a:ext cx="1600200" cy="215900"/>
          </a:xfrm>
        </p:spPr>
        <p:txBody>
          <a:bodyPr/>
          <a:lstStyle/>
          <a:p>
            <a:pPr>
              <a:defRPr/>
            </a:pPr>
            <a:fld id="{E7F813FB-06FF-4CC9-9AC9-177AA250BE8F}" type="datetime1">
              <a:rPr lang="en-US" altLang="ko-KR" smtClean="0"/>
              <a:t>8/2/2015</a:t>
            </a:fld>
            <a:endParaRPr lang="en-US" altLang="ko-KR" dirty="0"/>
          </a:p>
        </p:txBody>
      </p:sp>
      <p:sp>
        <p:nvSpPr>
          <p:cNvPr id="8" name="Footer Placeholder 7"/>
          <p:cNvSpPr>
            <a:spLocks noGrp="1"/>
          </p:cNvSpPr>
          <p:nvPr>
            <p:ph type="ftr" sz="quarter" idx="11"/>
          </p:nvPr>
        </p:nvSpPr>
        <p:spPr/>
        <p:txBody>
          <a:bodyPr/>
          <a:lstStyle/>
          <a:p>
            <a:pPr>
              <a:defRPr/>
            </a:pPr>
            <a:r>
              <a:rPr lang="en-US" altLang="ko-KR" smtClean="0"/>
              <a:t>Myung Lee, CUNY</a:t>
            </a:r>
            <a:endParaRPr lang="en-US" altLang="ko-KR"/>
          </a:p>
        </p:txBody>
      </p:sp>
    </p:spTree>
    <p:extLst>
      <p:ext uri="{BB962C8B-B14F-4D97-AF65-F5344CB8AC3E}">
        <p14:creationId xmlns:p14="http://schemas.microsoft.com/office/powerpoint/2010/main" val="22454000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September Interim</a:t>
            </a:r>
            <a:endParaRPr lang="en-US" dirty="0"/>
          </a:p>
        </p:txBody>
      </p:sp>
      <p:sp>
        <p:nvSpPr>
          <p:cNvPr id="3" name="Content Placeholder 2"/>
          <p:cNvSpPr>
            <a:spLocks noGrp="1"/>
          </p:cNvSpPr>
          <p:nvPr>
            <p:ph idx="1"/>
          </p:nvPr>
        </p:nvSpPr>
        <p:spPr>
          <a:xfrm>
            <a:off x="609600" y="1752600"/>
            <a:ext cx="7772400" cy="4114800"/>
          </a:xfrm>
        </p:spPr>
        <p:txBody>
          <a:bodyPr/>
          <a:lstStyle/>
          <a:p>
            <a:r>
              <a:rPr lang="en-US" altLang="ja-JP" sz="2400" dirty="0" smtClean="0"/>
              <a:t>Email discussion for MAC items until September meeting </a:t>
            </a:r>
          </a:p>
          <a:p>
            <a:r>
              <a:rPr lang="en-US" altLang="ja-JP" sz="2400" dirty="0" smtClean="0"/>
              <a:t>Action items and champions (Doc. 74r4)</a:t>
            </a:r>
          </a:p>
          <a:p>
            <a:r>
              <a:rPr lang="en-US" altLang="ja-JP" sz="2400" dirty="0" smtClean="0"/>
              <a:t>Teleconferences </a:t>
            </a:r>
          </a:p>
          <a:p>
            <a:pPr lvl="1"/>
            <a:r>
              <a:rPr lang="en-US" altLang="ja-JP" sz="2000" dirty="0"/>
              <a:t>Agenda: </a:t>
            </a:r>
            <a:endParaRPr lang="en-US" altLang="ja-JP" sz="1600" dirty="0" smtClean="0"/>
          </a:p>
          <a:p>
            <a:pPr lvl="2"/>
            <a:r>
              <a:rPr lang="en-US" altLang="ja-JP" sz="1600" dirty="0" smtClean="0"/>
              <a:t>Drafting for remaining MAC  items by individual champions</a:t>
            </a:r>
            <a:endParaRPr lang="en-US" altLang="ja-JP" sz="1600" dirty="0"/>
          </a:p>
          <a:p>
            <a:pPr lvl="1"/>
            <a:r>
              <a:rPr lang="en-US" altLang="ja-JP" sz="2000" dirty="0"/>
              <a:t>Date: </a:t>
            </a:r>
          </a:p>
          <a:p>
            <a:pPr lvl="2"/>
            <a:r>
              <a:rPr lang="en-US" sz="1600" dirty="0" smtClean="0"/>
              <a:t>August 7 (Friday) </a:t>
            </a:r>
            <a:r>
              <a:rPr lang="en-US" sz="1600" dirty="0"/>
              <a:t>7:00amUS </a:t>
            </a:r>
            <a:r>
              <a:rPr lang="en-US" sz="1600" dirty="0" smtClean="0"/>
              <a:t>EDT</a:t>
            </a:r>
            <a:r>
              <a:rPr lang="en-US" sz="1600" dirty="0"/>
              <a:t>, </a:t>
            </a:r>
            <a:r>
              <a:rPr lang="en-US" sz="1600" dirty="0" smtClean="0"/>
              <a:t>8:00pm </a:t>
            </a:r>
            <a:r>
              <a:rPr lang="en-US" sz="1600" dirty="0"/>
              <a:t>Japan/Korea, </a:t>
            </a:r>
            <a:r>
              <a:rPr lang="en-US" sz="1600" dirty="0" smtClean="0"/>
              <a:t>Ireland 12:00PM </a:t>
            </a:r>
            <a:endParaRPr lang="en-US" sz="1600" dirty="0"/>
          </a:p>
          <a:p>
            <a:pPr lvl="2"/>
            <a:r>
              <a:rPr lang="en-US" sz="1600" dirty="0" smtClean="0"/>
              <a:t>September 1 (Tuesday) 8:00pmUS EDT, 9am (July 2) Japan/Korea, Ireland 1:00AM </a:t>
            </a:r>
            <a:endParaRPr lang="en-US" altLang="ko-KR" sz="2400" dirty="0" smtClean="0">
              <a:solidFill>
                <a:srgbClr val="000000"/>
              </a:solidFill>
            </a:endParaRPr>
          </a:p>
          <a:p>
            <a:pPr marL="0" indent="0">
              <a:buNone/>
            </a:pPr>
            <a:endParaRPr lang="en-US" altLang="ja-JP" sz="2400" dirty="0" smtClean="0"/>
          </a:p>
          <a:p>
            <a:pPr marL="457200" lvl="1" indent="0">
              <a:buNone/>
            </a:pPr>
            <a:endParaRPr lang="en-US" altLang="ja-JP" sz="2000" dirty="0"/>
          </a:p>
          <a:p>
            <a:pPr marL="857250" lvl="2" indent="0">
              <a:buNone/>
            </a:pPr>
            <a:endParaRPr lang="en-US" altLang="ja-JP" sz="2000" dirty="0" smtClean="0"/>
          </a:p>
          <a:p>
            <a:pPr marL="457200" lvl="1" indent="0">
              <a:buNone/>
            </a:pPr>
            <a:endParaRPr lang="en-US" altLang="ja-JP" sz="2000" dirty="0"/>
          </a:p>
          <a:p>
            <a:pPr marL="91440" lvl="2" indent="0">
              <a:spcBef>
                <a:spcPts val="0"/>
              </a:spcBef>
              <a:buNone/>
            </a:pPr>
            <a:endParaRPr lang="en-US" altLang="ja-JP" sz="2000" dirty="0"/>
          </a:p>
          <a:p>
            <a:pPr lvl="2">
              <a:buFont typeface="Wingdings" panose="05000000000000000000" pitchFamily="2" charset="2"/>
              <a:buChar char="ü"/>
            </a:pPr>
            <a:endParaRPr lang="en-US" altLang="ja-JP" sz="2000" dirty="0"/>
          </a:p>
          <a:p>
            <a:pPr marL="857250" lvl="2" indent="0">
              <a:buNone/>
            </a:pPr>
            <a:r>
              <a:rPr lang="en-US" altLang="ja-JP" sz="2000" dirty="0"/>
              <a:t>	</a:t>
            </a:r>
            <a:r>
              <a:rPr lang="en-US" altLang="ja-JP" sz="2000" dirty="0" smtClean="0"/>
              <a:t>				</a:t>
            </a:r>
          </a:p>
          <a:p>
            <a:endParaRPr lang="en-US" altLang="ja-JP" dirty="0" smtClean="0"/>
          </a:p>
          <a:p>
            <a:pPr>
              <a:buNone/>
            </a:pPr>
            <a:endParaRPr lang="en-US" altLang="ja-JP" sz="1400" dirty="0" smtClean="0"/>
          </a:p>
          <a:p>
            <a:pPr lvl="1"/>
            <a:endParaRPr lang="en-US" sz="1800" dirty="0" smtClean="0"/>
          </a:p>
          <a:p>
            <a:pPr lvl="1">
              <a:buNone/>
            </a:pPr>
            <a:endParaRPr lang="en-US" sz="1400" dirty="0" smtClean="0"/>
          </a:p>
          <a:p>
            <a:endParaRPr lang="en-US" sz="2000" dirty="0" smtClean="0"/>
          </a:p>
          <a:p>
            <a:pPr lvl="1"/>
            <a:endParaRPr lang="en-US" sz="2000" dirty="0" smtClean="0"/>
          </a:p>
        </p:txBody>
      </p:sp>
      <p:sp>
        <p:nvSpPr>
          <p:cNvPr id="6" name="Slide Number Placeholder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63</a:t>
            </a:fld>
            <a:endParaRPr lang="en-US" altLang="ko-KR"/>
          </a:p>
        </p:txBody>
      </p:sp>
      <p:sp>
        <p:nvSpPr>
          <p:cNvPr id="7" name="Date Placeholder 3"/>
          <p:cNvSpPr>
            <a:spLocks noGrp="1"/>
          </p:cNvSpPr>
          <p:nvPr>
            <p:ph type="dt" sz="half" idx="10"/>
          </p:nvPr>
        </p:nvSpPr>
        <p:spPr>
          <a:xfrm>
            <a:off x="685800" y="377825"/>
            <a:ext cx="1600200" cy="215900"/>
          </a:xfrm>
        </p:spPr>
        <p:txBody>
          <a:bodyPr/>
          <a:lstStyle/>
          <a:p>
            <a:pPr>
              <a:defRPr/>
            </a:pPr>
            <a:fld id="{EAFF7C8D-ACC3-47AB-90A9-75731EADB2DA}" type="datetime1">
              <a:rPr lang="en-US" altLang="ko-KR" smtClean="0"/>
              <a:t>8/2/2015</a:t>
            </a:fld>
            <a:endParaRPr lang="en-US" altLang="ko-KR" dirty="0"/>
          </a:p>
        </p:txBody>
      </p:sp>
      <p:sp>
        <p:nvSpPr>
          <p:cNvPr id="8" name="Footer Placeholder 7"/>
          <p:cNvSpPr>
            <a:spLocks noGrp="1"/>
          </p:cNvSpPr>
          <p:nvPr>
            <p:ph type="ftr" sz="quarter" idx="11"/>
          </p:nvPr>
        </p:nvSpPr>
        <p:spPr/>
        <p:txBody>
          <a:bodyPr/>
          <a:lstStyle/>
          <a:p>
            <a:pPr>
              <a:defRPr/>
            </a:pPr>
            <a:r>
              <a:rPr lang="en-US" altLang="ko-KR" smtClean="0"/>
              <a:t>Myung Lee, CUNY</a:t>
            </a:r>
            <a:endParaRPr lang="en-US" altLang="ko-KR"/>
          </a:p>
        </p:txBody>
      </p:sp>
    </p:spTree>
    <p:extLst>
      <p:ext uri="{BB962C8B-B14F-4D97-AF65-F5344CB8AC3E}">
        <p14:creationId xmlns:p14="http://schemas.microsoft.com/office/powerpoint/2010/main" val="3677186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Timeline</a:t>
            </a:r>
            <a:endParaRPr lang="ko-KR" altLang="en-US" dirty="0"/>
          </a:p>
        </p:txBody>
      </p:sp>
      <p:sp>
        <p:nvSpPr>
          <p:cNvPr id="3" name="내용 개체 틀 2"/>
          <p:cNvSpPr>
            <a:spLocks noGrp="1"/>
          </p:cNvSpPr>
          <p:nvPr>
            <p:ph idx="1"/>
          </p:nvPr>
        </p:nvSpPr>
        <p:spPr>
          <a:xfrm>
            <a:off x="428596" y="1571612"/>
            <a:ext cx="8229600" cy="4843482"/>
          </a:xfrm>
        </p:spPr>
        <p:txBody>
          <a:bodyPr>
            <a:normAutofit/>
          </a:bodyPr>
          <a:lstStyle/>
          <a:p>
            <a:r>
              <a:rPr lang="en-US" altLang="ko-KR" sz="2000" dirty="0" smtClean="0">
                <a:solidFill>
                  <a:srgbClr val="0000FF"/>
                </a:solidFill>
              </a:rPr>
              <a:t>TG formation					         Mar 12</a:t>
            </a:r>
          </a:p>
          <a:p>
            <a:r>
              <a:rPr lang="en-US" altLang="ko-KR" sz="2000" dirty="0" smtClean="0">
                <a:solidFill>
                  <a:srgbClr val="0000FF"/>
                </a:solidFill>
              </a:rPr>
              <a:t>Call for Application				        April 12</a:t>
            </a:r>
          </a:p>
          <a:p>
            <a:r>
              <a:rPr lang="en-US" altLang="ko-KR" sz="2000" dirty="0" smtClean="0">
                <a:solidFill>
                  <a:srgbClr val="0000FF"/>
                </a:solidFill>
              </a:rPr>
              <a:t>Application presentation				         May 12</a:t>
            </a:r>
          </a:p>
          <a:p>
            <a:r>
              <a:rPr lang="en-US" altLang="ko-KR" sz="2000" dirty="0" smtClean="0">
                <a:solidFill>
                  <a:srgbClr val="0000FF"/>
                </a:solidFill>
              </a:rPr>
              <a:t>TGD approval/Call for proposal			         Jan 13</a:t>
            </a:r>
          </a:p>
          <a:p>
            <a:r>
              <a:rPr lang="en-US" altLang="ko-KR" sz="2000" dirty="0" smtClean="0">
                <a:solidFill>
                  <a:srgbClr val="0000FF"/>
                </a:solidFill>
              </a:rPr>
              <a:t>Re-affirmation of TGD/Call for proposal		     March  13</a:t>
            </a:r>
          </a:p>
          <a:p>
            <a:r>
              <a:rPr lang="en-US" altLang="ko-KR" sz="2000" dirty="0">
                <a:solidFill>
                  <a:srgbClr val="0000FF"/>
                </a:solidFill>
              </a:rPr>
              <a:t>Preliminary proposal </a:t>
            </a:r>
            <a:r>
              <a:rPr lang="en-US" altLang="ko-KR" sz="2000" dirty="0" smtClean="0">
                <a:solidFill>
                  <a:srgbClr val="0000FF"/>
                </a:solidFill>
              </a:rPr>
              <a:t>presentation			        May, 13</a:t>
            </a:r>
          </a:p>
          <a:p>
            <a:r>
              <a:rPr lang="en-US" altLang="ko-KR" sz="2000" dirty="0" smtClean="0">
                <a:solidFill>
                  <a:srgbClr val="0000FF"/>
                </a:solidFill>
              </a:rPr>
              <a:t>Final proposal presentation			         July 13</a:t>
            </a:r>
          </a:p>
          <a:p>
            <a:r>
              <a:rPr lang="en-US" altLang="ko-KR" sz="2000" dirty="0" smtClean="0">
                <a:solidFill>
                  <a:srgbClr val="0000FF"/>
                </a:solidFill>
              </a:rPr>
              <a:t>PAC Framework Document/Call for contribution	         Jan. 14</a:t>
            </a:r>
          </a:p>
          <a:p>
            <a:r>
              <a:rPr lang="en-US" altLang="ko-KR" sz="2000" dirty="0" smtClean="0">
                <a:solidFill>
                  <a:srgbClr val="0000FF"/>
                </a:solidFill>
              </a:rPr>
              <a:t>Contribution Presentation				      March 15</a:t>
            </a:r>
          </a:p>
          <a:p>
            <a:r>
              <a:rPr lang="en-US" altLang="ko-KR" sz="2000" dirty="0" smtClean="0"/>
              <a:t>Draft spec (P802.15.8 D1.0) complete/Letter Ballot       May 15           </a:t>
            </a:r>
          </a:p>
          <a:p>
            <a:r>
              <a:rPr lang="en-US" altLang="ko-KR" sz="2000" dirty="0" smtClean="0"/>
              <a:t>LB Comment resolution/ LB recirculation		         Nov. 15</a:t>
            </a:r>
          </a:p>
          <a:p>
            <a:r>
              <a:rPr lang="en-US" altLang="ko-KR" sz="2000" dirty="0" smtClean="0"/>
              <a:t>Sponsor Ballot 					         Mar. 16</a:t>
            </a:r>
          </a:p>
          <a:p>
            <a:r>
              <a:rPr lang="en-US" altLang="ko-KR" sz="2000" dirty="0" err="1" smtClean="0"/>
              <a:t>RevCom</a:t>
            </a:r>
            <a:r>
              <a:rPr lang="en-US" altLang="ko-KR" sz="2000" dirty="0" smtClean="0"/>
              <a:t> submission 				         July 16</a:t>
            </a:r>
          </a:p>
        </p:txBody>
      </p:sp>
      <p:sp>
        <p:nvSpPr>
          <p:cNvPr id="7" name="Slide Number Placeholder 6"/>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64</a:t>
            </a:fld>
            <a:endParaRPr lang="en-US" altLang="ko-KR"/>
          </a:p>
        </p:txBody>
      </p:sp>
      <p:sp>
        <p:nvSpPr>
          <p:cNvPr id="8" name="Date Placeholder 3"/>
          <p:cNvSpPr>
            <a:spLocks noGrp="1"/>
          </p:cNvSpPr>
          <p:nvPr>
            <p:ph type="dt" sz="half" idx="10"/>
          </p:nvPr>
        </p:nvSpPr>
        <p:spPr>
          <a:xfrm>
            <a:off x="685800" y="377825"/>
            <a:ext cx="1600200" cy="215900"/>
          </a:xfrm>
        </p:spPr>
        <p:txBody>
          <a:bodyPr/>
          <a:lstStyle/>
          <a:p>
            <a:pPr>
              <a:defRPr/>
            </a:pPr>
            <a:fld id="{D3EEC69B-3E42-49C8-9776-9F7510C08F85}" type="datetime1">
              <a:rPr lang="en-US" altLang="ko-KR" smtClean="0"/>
              <a:t>8/2/2015</a:t>
            </a:fld>
            <a:endParaRPr lang="en-US" altLang="ko-KR" dirty="0"/>
          </a:p>
        </p:txBody>
      </p:sp>
      <p:sp>
        <p:nvSpPr>
          <p:cNvPr id="6" name="Footer Placeholder 5"/>
          <p:cNvSpPr>
            <a:spLocks noGrp="1"/>
          </p:cNvSpPr>
          <p:nvPr>
            <p:ph type="ftr" sz="quarter" idx="11"/>
          </p:nvPr>
        </p:nvSpPr>
        <p:spPr/>
        <p:txBody>
          <a:bodyPr/>
          <a:lstStyle/>
          <a:p>
            <a:pPr>
              <a:defRPr/>
            </a:pPr>
            <a:r>
              <a:rPr lang="en-US" altLang="ko-KR" smtClean="0"/>
              <a:t>Myung Lee, CUNY</a:t>
            </a:r>
            <a:endParaRPr lang="en-US" altLang="ko-KR"/>
          </a:p>
        </p:txBody>
      </p:sp>
    </p:spTree>
    <p:extLst>
      <p:ext uri="{BB962C8B-B14F-4D97-AF65-F5344CB8AC3E}">
        <p14:creationId xmlns:p14="http://schemas.microsoft.com/office/powerpoint/2010/main" val="13215947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TG8 PAC Officers </a:t>
            </a:r>
            <a:endParaRPr lang="en-US" dirty="0"/>
          </a:p>
        </p:txBody>
      </p:sp>
      <p:sp>
        <p:nvSpPr>
          <p:cNvPr id="3" name="Content Placeholder 2"/>
          <p:cNvSpPr>
            <a:spLocks noGrp="1"/>
          </p:cNvSpPr>
          <p:nvPr>
            <p:ph idx="1"/>
          </p:nvPr>
        </p:nvSpPr>
        <p:spPr>
          <a:xfrm>
            <a:off x="714348" y="1571612"/>
            <a:ext cx="7772400" cy="4114800"/>
          </a:xfrm>
        </p:spPr>
        <p:txBody>
          <a:bodyPr/>
          <a:lstStyle/>
          <a:p>
            <a:r>
              <a:rPr lang="en-US" sz="2400" dirty="0" smtClean="0"/>
              <a:t>Chair: </a:t>
            </a:r>
          </a:p>
          <a:p>
            <a:pPr>
              <a:buNone/>
            </a:pPr>
            <a:r>
              <a:rPr lang="en-US" sz="2400" dirty="0" smtClean="0"/>
              <a:t>    </a:t>
            </a:r>
            <a:r>
              <a:rPr lang="en-US" sz="2000" dirty="0" smtClean="0"/>
              <a:t>Myung Lee (CUNY)</a:t>
            </a:r>
            <a:endParaRPr lang="en-US" sz="2400" dirty="0" smtClean="0"/>
          </a:p>
          <a:p>
            <a:r>
              <a:rPr lang="en-US" sz="2400" dirty="0" smtClean="0"/>
              <a:t>Vice Chair: </a:t>
            </a:r>
          </a:p>
          <a:p>
            <a:pPr>
              <a:buNone/>
            </a:pPr>
            <a:r>
              <a:rPr lang="en-US" sz="2400" dirty="0" smtClean="0"/>
              <a:t>	</a:t>
            </a:r>
            <a:r>
              <a:rPr lang="en-US" sz="2000" dirty="0" err="1" smtClean="0"/>
              <a:t>Huan</a:t>
            </a:r>
            <a:r>
              <a:rPr lang="en-US" sz="2000" dirty="0" smtClean="0"/>
              <a:t>-Bang Li (NICT)</a:t>
            </a:r>
            <a:endParaRPr lang="en-US" sz="2400" dirty="0" smtClean="0"/>
          </a:p>
          <a:p>
            <a:r>
              <a:rPr lang="en-US" sz="2000" dirty="0" smtClean="0"/>
              <a:t>Secretary </a:t>
            </a:r>
          </a:p>
          <a:p>
            <a:pPr>
              <a:buNone/>
            </a:pPr>
            <a:r>
              <a:rPr lang="en-US" sz="2000" dirty="0" smtClean="0"/>
              <a:t>    Marco Hernandez (NICT)</a:t>
            </a:r>
          </a:p>
          <a:p>
            <a:r>
              <a:rPr lang="en-US" sz="2400" dirty="0" smtClean="0"/>
              <a:t>Editors: </a:t>
            </a:r>
          </a:p>
          <a:p>
            <a:pPr>
              <a:buNone/>
            </a:pPr>
            <a:r>
              <a:rPr lang="en-US" sz="2400" dirty="0" smtClean="0"/>
              <a:t>   </a:t>
            </a:r>
            <a:r>
              <a:rPr lang="en-US" sz="2000" dirty="0" err="1" smtClean="0"/>
              <a:t>Byung</a:t>
            </a:r>
            <a:r>
              <a:rPr lang="en-US" sz="2000" dirty="0" smtClean="0"/>
              <a:t>-Jae </a:t>
            </a:r>
            <a:r>
              <a:rPr lang="en-US" sz="2000" dirty="0" err="1" smtClean="0"/>
              <a:t>Kwak</a:t>
            </a:r>
            <a:r>
              <a:rPr lang="en-US" sz="2000" dirty="0" smtClean="0"/>
              <a:t> (ETRI</a:t>
            </a:r>
            <a:r>
              <a:rPr lang="en-US" sz="2400" dirty="0" smtClean="0"/>
              <a:t>) </a:t>
            </a:r>
            <a:endParaRPr lang="en-US" sz="2800" dirty="0" smtClean="0"/>
          </a:p>
          <a:p>
            <a:pPr>
              <a:buNone/>
            </a:pPr>
            <a:r>
              <a:rPr lang="en-US" sz="2000" dirty="0" smtClean="0"/>
              <a:t>   </a:t>
            </a:r>
            <a:r>
              <a:rPr lang="en-US" sz="2000" dirty="0" err="1" smtClean="0"/>
              <a:t>Seung-Hoon</a:t>
            </a:r>
            <a:r>
              <a:rPr lang="en-US" sz="2000" dirty="0" smtClean="0"/>
              <a:t> Park (Samsung)</a:t>
            </a:r>
          </a:p>
          <a:p>
            <a:pPr>
              <a:buNone/>
            </a:pPr>
            <a:r>
              <a:rPr lang="en-US" sz="2000" dirty="0" smtClean="0"/>
              <a:t>     </a:t>
            </a:r>
            <a:endParaRPr lang="en-US" sz="2400" dirty="0" smtClean="0"/>
          </a:p>
          <a:p>
            <a:pPr>
              <a:buNone/>
            </a:pPr>
            <a:endParaRPr lang="en-US" sz="2400" dirty="0" smtClean="0"/>
          </a:p>
        </p:txBody>
      </p:sp>
      <p:sp>
        <p:nvSpPr>
          <p:cNvPr id="6" name="Slide Number Placeholder 5"/>
          <p:cNvSpPr>
            <a:spLocks noGrp="1"/>
          </p:cNvSpPr>
          <p:nvPr>
            <p:ph type="sldNum" sz="quarter" idx="12"/>
          </p:nvPr>
        </p:nvSpPr>
        <p:spPr/>
        <p:txBody>
          <a:bodyPr/>
          <a:lstStyle/>
          <a:p>
            <a:pPr>
              <a:defRPr/>
            </a:pPr>
            <a:r>
              <a:rPr lang="en-US" altLang="ko-KR" dirty="0" smtClean="0"/>
              <a:t>Slide </a:t>
            </a:r>
            <a:fld id="{C164B3C6-2D55-496E-8471-DD3723B83220}" type="slidenum">
              <a:rPr lang="en-US" altLang="ko-KR" smtClean="0"/>
              <a:pPr>
                <a:defRPr/>
              </a:pPr>
              <a:t>65</a:t>
            </a:fld>
            <a:endParaRPr lang="en-US" altLang="ko-KR" dirty="0"/>
          </a:p>
        </p:txBody>
      </p:sp>
      <p:sp>
        <p:nvSpPr>
          <p:cNvPr id="7" name="Date Placeholder 3"/>
          <p:cNvSpPr>
            <a:spLocks noGrp="1"/>
          </p:cNvSpPr>
          <p:nvPr>
            <p:ph type="dt" sz="half" idx="10"/>
          </p:nvPr>
        </p:nvSpPr>
        <p:spPr>
          <a:xfrm>
            <a:off x="685800" y="377825"/>
            <a:ext cx="1600200" cy="215900"/>
          </a:xfrm>
        </p:spPr>
        <p:txBody>
          <a:bodyPr/>
          <a:lstStyle/>
          <a:p>
            <a:pPr>
              <a:defRPr/>
            </a:pPr>
            <a:fld id="{E6F9A3B9-2B4B-46C1-9422-29ED3B66EDE2}" type="datetime1">
              <a:rPr lang="en-US" altLang="ko-KR" smtClean="0"/>
              <a:t>8/2/2015</a:t>
            </a:fld>
            <a:endParaRPr lang="en-US" altLang="ko-KR" dirty="0"/>
          </a:p>
        </p:txBody>
      </p:sp>
      <p:sp>
        <p:nvSpPr>
          <p:cNvPr id="8" name="Footer Placeholder 7"/>
          <p:cNvSpPr>
            <a:spLocks noGrp="1"/>
          </p:cNvSpPr>
          <p:nvPr>
            <p:ph type="ftr" sz="quarter" idx="11"/>
          </p:nvPr>
        </p:nvSpPr>
        <p:spPr/>
        <p:txBody>
          <a:bodyPr/>
          <a:lstStyle/>
          <a:p>
            <a:pPr>
              <a:defRPr/>
            </a:pPr>
            <a:r>
              <a:rPr lang="en-US" altLang="ko-KR" smtClean="0"/>
              <a:t>Myung Lee, CUNY</a:t>
            </a:r>
            <a:endParaRPr lang="en-US" altLang="ko-KR"/>
          </a:p>
        </p:txBody>
      </p:sp>
    </p:spTree>
    <p:extLst>
      <p:ext uri="{BB962C8B-B14F-4D97-AF65-F5344CB8AC3E}">
        <p14:creationId xmlns:p14="http://schemas.microsoft.com/office/powerpoint/2010/main" val="28887858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5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5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Slide Number Placeholder 5"/>
          <p:cNvSpPr>
            <a:spLocks noGrp="1"/>
          </p:cNvSpPr>
          <p:nvPr>
            <p:ph type="sldNum" sz="quarter" idx="12"/>
          </p:nvPr>
        </p:nvSpPr>
        <p:spPr/>
        <p:txBody>
          <a:bodyPr/>
          <a:lstStyle/>
          <a:p>
            <a:pPr>
              <a:defRPr/>
            </a:pPr>
            <a:r>
              <a:rPr lang="en-US" altLang="ko-KR" smtClean="0"/>
              <a:t>Slide </a:t>
            </a:r>
            <a:fld id="{B8505083-D182-4BF7-B1A7-D3F76AEDD19D}" type="slidenum">
              <a:rPr lang="en-US" altLang="ko-KR" smtClean="0"/>
              <a:pPr>
                <a:defRPr/>
              </a:pPr>
              <a:t>66</a:t>
            </a:fld>
            <a:endParaRPr lang="en-US" altLang="ko-KR"/>
          </a:p>
        </p:txBody>
      </p:sp>
      <p:sp>
        <p:nvSpPr>
          <p:cNvPr id="5" name="Date Placeholder 3"/>
          <p:cNvSpPr>
            <a:spLocks noGrp="1"/>
          </p:cNvSpPr>
          <p:nvPr>
            <p:ph type="dt" sz="half" idx="10"/>
          </p:nvPr>
        </p:nvSpPr>
        <p:spPr>
          <a:xfrm>
            <a:off x="685800" y="377825"/>
            <a:ext cx="1600200" cy="215900"/>
          </a:xfrm>
        </p:spPr>
        <p:txBody>
          <a:bodyPr/>
          <a:lstStyle/>
          <a:p>
            <a:pPr>
              <a:defRPr/>
            </a:pPr>
            <a:fld id="{4CC2CBAA-5B24-4016-946A-BA1764F46AB5}" type="datetime1">
              <a:rPr lang="en-US" altLang="ko-KR" smtClean="0"/>
              <a:t>8/2/2015</a:t>
            </a:fld>
            <a:endParaRPr lang="en-US" altLang="ko-KR" dirty="0"/>
          </a:p>
        </p:txBody>
      </p:sp>
      <p:sp>
        <p:nvSpPr>
          <p:cNvPr id="7" name="Footer Placeholder 6"/>
          <p:cNvSpPr>
            <a:spLocks noGrp="1"/>
          </p:cNvSpPr>
          <p:nvPr>
            <p:ph type="ftr" sz="quarter" idx="11"/>
          </p:nvPr>
        </p:nvSpPr>
        <p:spPr/>
        <p:txBody>
          <a:bodyPr/>
          <a:lstStyle/>
          <a:p>
            <a:pPr>
              <a:defRPr/>
            </a:pPr>
            <a:r>
              <a:rPr lang="en-US" altLang="ko-KR" smtClean="0"/>
              <a:t>Myung Lee, CUNY</a:t>
            </a:r>
            <a:endParaRPr lang="en-US" altLang="ko-KR"/>
          </a:p>
        </p:txBody>
      </p:sp>
    </p:spTree>
    <p:extLst>
      <p:ext uri="{BB962C8B-B14F-4D97-AF65-F5344CB8AC3E}">
        <p14:creationId xmlns:p14="http://schemas.microsoft.com/office/powerpoint/2010/main" val="20747630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July 2015</a:t>
            </a:r>
          </a:p>
        </p:txBody>
      </p:sp>
      <p:sp>
        <p:nvSpPr>
          <p:cNvPr id="5" name="Footer Placeholder 3"/>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Robert Moskowitz, HTT Consulting</a:t>
            </a:r>
          </a:p>
        </p:txBody>
      </p:sp>
      <p:sp>
        <p:nvSpPr>
          <p:cNvPr id="6" name="Slide Number Placeholder 4"/>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r>
              <a:rPr lang="en-US" sz="1600">
                <a:solidFill>
                  <a:srgbClr val="000000"/>
                </a:solidFill>
              </a:rPr>
              <a:t>Slide </a:t>
            </a:r>
            <a:fld id="{20E5198C-DDAC-432A-9B89-6A2C5D1CD816}" type="slidenum">
              <a:rPr lang="en-US" sz="1600">
                <a:solidFill>
                  <a:srgbClr val="000000"/>
                </a:solidFill>
              </a:rPr>
              <a:pPr/>
              <a:t>67</a:t>
            </a:fld>
            <a:endParaRPr lang="en-US" sz="1600">
              <a:solidFill>
                <a:srgbClr val="000000"/>
              </a:solidFill>
            </a:endParaRPr>
          </a:p>
        </p:txBody>
      </p:sp>
      <p:sp>
        <p:nvSpPr>
          <p:cNvPr id="4097" name="Rectangle 1"/>
          <p:cNvSpPr>
            <a:spLocks noGrp="1" noChangeArrowheads="1"/>
          </p:cNvSpPr>
          <p:nvPr>
            <p:ph type="title"/>
          </p:nvPr>
        </p:nvSpPr>
        <p:spPr>
          <a:xfrm>
            <a:off x="685800" y="2281238"/>
            <a:ext cx="7772400" cy="14224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KMP TG9 Closing Report</a:t>
            </a:r>
          </a:p>
        </p:txBody>
      </p:sp>
      <p:sp>
        <p:nvSpPr>
          <p:cNvPr id="4098" name="Rectangle 2"/>
          <p:cNvSpPr>
            <a:spLocks noGrp="1" noChangeArrowheads="1"/>
          </p:cNvSpPr>
          <p:nvPr>
            <p:ph type="subTitle" idx="4294967295"/>
          </p:nvPr>
        </p:nvSpPr>
        <p:spPr>
          <a:xfrm>
            <a:off x="1371600" y="4019550"/>
            <a:ext cx="6400800" cy="1755775"/>
          </a:xfrm>
        </p:spPr>
        <p:txBody>
          <a:bodyPr lIns="0" tIns="0" rIns="0" bIns="0" anchor="ctr"/>
          <a:lstStyle/>
          <a:p>
            <a:pPr indent="-288925" algn="ctr">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smtClean="0">
                <a:ea typeface="+mn-ea"/>
              </a:rPr>
              <a:t>Waikoloa, Hawaii</a:t>
            </a:r>
          </a:p>
          <a:p>
            <a:pPr indent="-288925" algn="ctr">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smtClean="0">
                <a:ea typeface="+mn-ea"/>
              </a:rPr>
              <a:t>July 15, 2015</a:t>
            </a:r>
          </a:p>
        </p:txBody>
      </p:sp>
    </p:spTree>
    <p:extLst>
      <p:ext uri="{BB962C8B-B14F-4D97-AF65-F5344CB8AC3E}">
        <p14:creationId xmlns:p14="http://schemas.microsoft.com/office/powerpoint/2010/main" val="26667859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July 2015</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Robert Moskowitz, HTT Consulting</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r>
              <a:rPr lang="en-US" sz="1600">
                <a:solidFill>
                  <a:srgbClr val="000000"/>
                </a:solidFill>
              </a:rPr>
              <a:t>Slide </a:t>
            </a:r>
            <a:fld id="{099B9BEE-570D-4196-9FB3-F6702EAD770A}" type="slidenum">
              <a:rPr lang="en-US" sz="1600">
                <a:solidFill>
                  <a:srgbClr val="000000"/>
                </a:solidFill>
              </a:rPr>
              <a:pPr/>
              <a:t>68</a:t>
            </a:fld>
            <a:endParaRPr lang="en-US" sz="1600">
              <a:solidFill>
                <a:srgbClr val="000000"/>
              </a:solidFill>
            </a:endParaRPr>
          </a:p>
        </p:txBody>
      </p:sp>
      <p:sp>
        <p:nvSpPr>
          <p:cNvPr id="5121" name="Rectangle 1"/>
          <p:cNvSpPr>
            <a:spLocks noGrp="1" noChangeArrowheads="1"/>
          </p:cNvSpPr>
          <p:nvPr>
            <p:ph type="title"/>
          </p:nvPr>
        </p:nvSpPr>
        <p:spPr>
          <a:xfrm>
            <a:off x="685800" y="477838"/>
            <a:ext cx="7769225" cy="1189037"/>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Accomplishments of the July Meeting</a:t>
            </a:r>
          </a:p>
        </p:txBody>
      </p:sp>
      <p:sp>
        <p:nvSpPr>
          <p:cNvPr id="5122" name="Rectangle 2"/>
          <p:cNvSpPr>
            <a:spLocks noGrp="1" noChangeArrowheads="1"/>
          </p:cNvSpPr>
          <p:nvPr>
            <p:ph type="body" idx="1"/>
          </p:nvPr>
        </p:nvSpPr>
        <p:spPr>
          <a:xfrm>
            <a:off x="685800" y="1589088"/>
            <a:ext cx="7769225" cy="4760912"/>
          </a:xfrm>
        </p:spPr>
        <p:txBody>
          <a:bodyPr/>
          <a:lstStyle/>
          <a:p>
            <a:pPr marL="288925" indent="-288925">
              <a:buSzPct val="45000"/>
              <a:buFont typeface="Wingdings" charset="0"/>
              <a:buChar char=""/>
              <a:tabLst>
                <a:tab pos="288925" algn="l"/>
                <a:tab pos="401638" algn="l"/>
                <a:tab pos="858838" algn="l"/>
                <a:tab pos="1316038" algn="l"/>
                <a:tab pos="1773238" algn="l"/>
                <a:tab pos="2230438" algn="l"/>
                <a:tab pos="2687638" algn="l"/>
                <a:tab pos="3144838" algn="l"/>
                <a:tab pos="3602038" algn="l"/>
                <a:tab pos="4059238" algn="l"/>
                <a:tab pos="4516438" algn="l"/>
                <a:tab pos="4973638" algn="l"/>
                <a:tab pos="5430838" algn="l"/>
                <a:tab pos="5888038" algn="l"/>
                <a:tab pos="6345238" algn="l"/>
                <a:tab pos="6802438" algn="l"/>
                <a:tab pos="7259638" algn="l"/>
                <a:tab pos="7716838" algn="l"/>
                <a:tab pos="8174038" algn="l"/>
                <a:tab pos="8631238" algn="l"/>
                <a:tab pos="9088438" algn="l"/>
              </a:tabLst>
              <a:defRPr/>
            </a:pPr>
            <a:r>
              <a:rPr lang="en-US" smtClean="0">
                <a:ea typeface="+mn-ea"/>
              </a:rPr>
              <a:t>Prepare PAR &amp; 5C revision</a:t>
            </a:r>
          </a:p>
          <a:p>
            <a:pPr marL="1481138" lvl="1" indent="-566738">
              <a:buFont typeface="Times New Roman" charset="0"/>
              <a:buChar char="–"/>
              <a:tabLst>
                <a:tab pos="288925" algn="l"/>
                <a:tab pos="401638" algn="l"/>
                <a:tab pos="858838" algn="l"/>
                <a:tab pos="1316038" algn="l"/>
                <a:tab pos="1773238" algn="l"/>
                <a:tab pos="2230438" algn="l"/>
                <a:tab pos="2687638" algn="l"/>
                <a:tab pos="3144838" algn="l"/>
                <a:tab pos="3602038" algn="l"/>
                <a:tab pos="4059238" algn="l"/>
                <a:tab pos="4516438" algn="l"/>
                <a:tab pos="4973638" algn="l"/>
                <a:tab pos="5430838" algn="l"/>
                <a:tab pos="5888038" algn="l"/>
                <a:tab pos="6345238" algn="l"/>
                <a:tab pos="6802438" algn="l"/>
                <a:tab pos="7259638" algn="l"/>
                <a:tab pos="7716838" algn="l"/>
                <a:tab pos="8174038" algn="l"/>
                <a:tab pos="8631238" algn="l"/>
                <a:tab pos="9088438" algn="l"/>
              </a:tabLst>
              <a:defRPr/>
            </a:pPr>
            <a:r>
              <a:rPr lang="en-US" smtClean="0">
                <a:ea typeface="+mn-ea"/>
              </a:rPr>
              <a:t>Remove 802.15.7 support from PAR</a:t>
            </a:r>
          </a:p>
          <a:p>
            <a:pPr marL="288925" indent="-288925">
              <a:buSzPct val="45000"/>
              <a:buFont typeface="Wingdings" charset="0"/>
              <a:buChar char=""/>
              <a:tabLst>
                <a:tab pos="288925" algn="l"/>
                <a:tab pos="401638" algn="l"/>
                <a:tab pos="858838" algn="l"/>
                <a:tab pos="1316038" algn="l"/>
                <a:tab pos="1773238" algn="l"/>
                <a:tab pos="2230438" algn="l"/>
                <a:tab pos="2687638" algn="l"/>
                <a:tab pos="3144838" algn="l"/>
                <a:tab pos="3602038" algn="l"/>
                <a:tab pos="4059238" algn="l"/>
                <a:tab pos="4516438" algn="l"/>
                <a:tab pos="4973638" algn="l"/>
                <a:tab pos="5430838" algn="l"/>
                <a:tab pos="5888038" algn="l"/>
                <a:tab pos="6345238" algn="l"/>
                <a:tab pos="6802438" algn="l"/>
                <a:tab pos="7259638" algn="l"/>
                <a:tab pos="7716838" algn="l"/>
                <a:tab pos="8174038" algn="l"/>
                <a:tab pos="8631238" algn="l"/>
                <a:tab pos="9088438" algn="l"/>
              </a:tabLst>
              <a:defRPr/>
            </a:pPr>
            <a:r>
              <a:rPr lang="en-US" smtClean="0">
                <a:ea typeface="+mn-ea"/>
              </a:rPr>
              <a:t>Prepare for Sponsor Ballot</a:t>
            </a:r>
          </a:p>
          <a:p>
            <a:pPr marL="631825" indent="-631825">
              <a:buSzPct val="45000"/>
              <a:buFont typeface="Wingdings" charset="0"/>
              <a:buChar char=""/>
              <a:tabLst>
                <a:tab pos="288925" algn="l"/>
                <a:tab pos="401638" algn="l"/>
                <a:tab pos="858838" algn="l"/>
                <a:tab pos="1316038" algn="l"/>
                <a:tab pos="1773238" algn="l"/>
                <a:tab pos="2230438" algn="l"/>
                <a:tab pos="2687638" algn="l"/>
                <a:tab pos="3144838" algn="l"/>
                <a:tab pos="3602038" algn="l"/>
                <a:tab pos="4059238" algn="l"/>
                <a:tab pos="4516438" algn="l"/>
                <a:tab pos="4973638" algn="l"/>
                <a:tab pos="5430838" algn="l"/>
                <a:tab pos="5888038" algn="l"/>
                <a:tab pos="6345238" algn="l"/>
                <a:tab pos="6802438" algn="l"/>
                <a:tab pos="7259638" algn="l"/>
                <a:tab pos="7716838" algn="l"/>
                <a:tab pos="8174038" algn="l"/>
                <a:tab pos="8631238" algn="l"/>
                <a:tab pos="9088438" algn="l"/>
              </a:tabLst>
              <a:defRPr/>
            </a:pPr>
            <a:r>
              <a:rPr lang="en-US" smtClean="0">
                <a:ea typeface="+mn-ea"/>
              </a:rPr>
              <a:t>Reformulated BRC</a:t>
            </a:r>
          </a:p>
          <a:p>
            <a:pPr marL="1479550" lvl="1" indent="-565150">
              <a:buFont typeface="Times New Roman" charset="0"/>
              <a:buChar char="–"/>
              <a:tabLst>
                <a:tab pos="288925" algn="l"/>
                <a:tab pos="401638" algn="l"/>
                <a:tab pos="858838" algn="l"/>
                <a:tab pos="1316038" algn="l"/>
                <a:tab pos="1773238" algn="l"/>
                <a:tab pos="2230438" algn="l"/>
                <a:tab pos="2687638" algn="l"/>
                <a:tab pos="3144838" algn="l"/>
                <a:tab pos="3602038" algn="l"/>
                <a:tab pos="4059238" algn="l"/>
                <a:tab pos="4516438" algn="l"/>
                <a:tab pos="4973638" algn="l"/>
                <a:tab pos="5430838" algn="l"/>
                <a:tab pos="5888038" algn="l"/>
                <a:tab pos="6345238" algn="l"/>
                <a:tab pos="6802438" algn="l"/>
                <a:tab pos="7259638" algn="l"/>
                <a:tab pos="7716838" algn="l"/>
                <a:tab pos="8174038" algn="l"/>
                <a:tab pos="8631238" algn="l"/>
                <a:tab pos="9088438" algn="l"/>
              </a:tabLst>
              <a:defRPr/>
            </a:pPr>
            <a:r>
              <a:rPr lang="en-US" smtClean="0">
                <a:ea typeface="+mn-ea"/>
              </a:rPr>
              <a:t>For sponsor ballot comment resolution</a:t>
            </a:r>
          </a:p>
        </p:txBody>
      </p:sp>
    </p:spTree>
    <p:extLst>
      <p:ext uri="{BB962C8B-B14F-4D97-AF65-F5344CB8AC3E}">
        <p14:creationId xmlns:p14="http://schemas.microsoft.com/office/powerpoint/2010/main" val="2667626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July 2015</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Robert Moskowitz, HTT Consulting</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r>
              <a:rPr lang="en-US" sz="1600">
                <a:solidFill>
                  <a:srgbClr val="000000"/>
                </a:solidFill>
              </a:rPr>
              <a:t>Slide </a:t>
            </a:r>
            <a:fld id="{597D8C85-3E43-490E-AF4A-44CECF41C83E}" type="slidenum">
              <a:rPr lang="en-US" sz="1600">
                <a:solidFill>
                  <a:srgbClr val="000000"/>
                </a:solidFill>
              </a:rPr>
              <a:pPr/>
              <a:t>69</a:t>
            </a:fld>
            <a:endParaRPr lang="en-US" sz="1600">
              <a:solidFill>
                <a:srgbClr val="000000"/>
              </a:solidFill>
            </a:endParaRPr>
          </a:p>
        </p:txBody>
      </p:sp>
      <p:sp>
        <p:nvSpPr>
          <p:cNvPr id="6145" name="Rectangle 1"/>
          <p:cNvSpPr>
            <a:spLocks noGrp="1" noChangeArrowheads="1"/>
          </p:cNvSpPr>
          <p:nvPr>
            <p:ph type="title"/>
          </p:nvPr>
        </p:nvSpPr>
        <p:spPr>
          <a:xfrm>
            <a:off x="685800" y="685800"/>
            <a:ext cx="7769225" cy="10636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BRC Conference Calls</a:t>
            </a:r>
          </a:p>
        </p:txBody>
      </p:sp>
      <p:sp>
        <p:nvSpPr>
          <p:cNvPr id="6146" name="Rectangle 2"/>
          <p:cNvSpPr>
            <a:spLocks noGrp="1" noChangeArrowheads="1"/>
          </p:cNvSpPr>
          <p:nvPr>
            <p:ph type="body" idx="1"/>
          </p:nvPr>
        </p:nvSpPr>
        <p:spPr>
          <a:xfrm>
            <a:off x="685800" y="2057400"/>
            <a:ext cx="7769225" cy="4575175"/>
          </a:xfrm>
        </p:spPr>
        <p:txBody>
          <a:bodyPr/>
          <a:lstStyle/>
          <a:p>
            <a:pPr marL="0" indent="1588">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mtClean="0"/>
          </a:p>
          <a:p>
            <a:pPr marL="0" indent="1588">
              <a:buSzPct val="45000"/>
              <a:buFont typeface="Wingdings" pitchFamily="2" charset="2"/>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mtClean="0"/>
              <a:t>Starting Tuesday, September 1, 2015 5pm – 6pm EDT</a:t>
            </a:r>
          </a:p>
          <a:p>
            <a:pPr marL="1479550" lvl="1" indent="-56515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mtClean="0"/>
              <a:t>Weekly</a:t>
            </a:r>
          </a:p>
          <a:p>
            <a:pPr marL="1479550" lvl="1" indent="-56515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mtClean="0"/>
              <a:t>After 30 day Sponsor  Ballot</a:t>
            </a:r>
          </a:p>
        </p:txBody>
      </p:sp>
    </p:spTree>
    <p:extLst>
      <p:ext uri="{BB962C8B-B14F-4D97-AF65-F5344CB8AC3E}">
        <p14:creationId xmlns:p14="http://schemas.microsoft.com/office/powerpoint/2010/main" val="7988036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5"/>
          <p:cNvSpPr>
            <a:spLocks noGrp="1"/>
          </p:cNvSpPr>
          <p:nvPr>
            <p:ph type="dt" sz="quarter" idx="10"/>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400"/>
              <a:t>July 2015</a:t>
            </a:r>
          </a:p>
        </p:txBody>
      </p:sp>
      <p:sp>
        <p:nvSpPr>
          <p:cNvPr id="8195" name="Footer Placeholder 6"/>
          <p:cNvSpPr>
            <a:spLocks noGrp="1"/>
          </p:cNvSpPr>
          <p:nvPr>
            <p:ph type="ftr" sz="quarter" idx="11"/>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a:t>Robert F. Heile, Wi-SUN Alliance</a:t>
            </a:r>
          </a:p>
        </p:txBody>
      </p:sp>
      <p:sp>
        <p:nvSpPr>
          <p:cNvPr id="8196" name="Slide Number Placeholder 7"/>
          <p:cNvSpPr>
            <a:spLocks noGrp="1"/>
          </p:cNvSpPr>
          <p:nvPr>
            <p:ph type="sldNum" sz="quarter" idx="12"/>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smtClean="0"/>
              <a:t>Slide </a:t>
            </a:r>
            <a:fld id="{E5ECEE69-0581-42E6-97DF-9B872BFEB1D5}" type="slidenum">
              <a:rPr lang="en-US" sz="1200" smtClean="0"/>
              <a:pPr/>
              <a:t>7</a:t>
            </a:fld>
            <a:endParaRPr lang="en-US" sz="1200" smtClean="0"/>
          </a:p>
        </p:txBody>
      </p:sp>
      <p:sp>
        <p:nvSpPr>
          <p:cNvPr id="8197" name="Rectangle 2"/>
          <p:cNvSpPr>
            <a:spLocks noGrp="1" noChangeArrowheads="1"/>
          </p:cNvSpPr>
          <p:nvPr>
            <p:ph type="title"/>
          </p:nvPr>
        </p:nvSpPr>
        <p:spPr/>
        <p:txBody>
          <a:bodyPr/>
          <a:lstStyle/>
          <a:p>
            <a:r>
              <a:rPr lang="en-US" sz="3200" smtClean="0"/>
              <a:t>Waikola Session Objectives</a:t>
            </a:r>
            <a:br>
              <a:rPr lang="en-US" sz="3200" smtClean="0"/>
            </a:br>
            <a:r>
              <a:rPr lang="en-US" sz="3200" smtClean="0"/>
              <a:t>July 11-16, 2015</a:t>
            </a:r>
          </a:p>
        </p:txBody>
      </p:sp>
      <p:sp>
        <p:nvSpPr>
          <p:cNvPr id="8198" name="Rectangle 4"/>
          <p:cNvSpPr>
            <a:spLocks noChangeArrowheads="1"/>
          </p:cNvSpPr>
          <p:nvPr/>
        </p:nvSpPr>
        <p:spPr bwMode="auto">
          <a:xfrm>
            <a:off x="990600" y="1752600"/>
            <a:ext cx="769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990600" lvl="1" indent="-533400" fontAlgn="b">
              <a:spcBef>
                <a:spcPct val="20000"/>
              </a:spcBef>
              <a:buFontTx/>
              <a:buAutoNum type="arabicPeriod"/>
            </a:pPr>
            <a:endParaRPr lang="en-US" sz="2400">
              <a:solidFill>
                <a:srgbClr val="000000"/>
              </a:solidFill>
              <a:latin typeface="Arial Rounded MT Bold" pitchFamily="34" charset="0"/>
              <a:cs typeface="Arial" charset="0"/>
            </a:endParaRPr>
          </a:p>
          <a:p>
            <a:pPr marL="609600" indent="-609600" fontAlgn="b">
              <a:spcBef>
                <a:spcPct val="20000"/>
              </a:spcBef>
            </a:pPr>
            <a:endParaRPr lang="en-US" sz="2400">
              <a:latin typeface="Arial Rounded MT Bold" pitchFamily="34" charset="0"/>
              <a:cs typeface="Arial" charset="0"/>
            </a:endParaRPr>
          </a:p>
        </p:txBody>
      </p:sp>
      <p:sp>
        <p:nvSpPr>
          <p:cNvPr id="2" name="Text Placeholder 1"/>
          <p:cNvSpPr>
            <a:spLocks noGrp="1"/>
          </p:cNvSpPr>
          <p:nvPr>
            <p:ph type="body" sz="half" idx="1"/>
          </p:nvPr>
        </p:nvSpPr>
        <p:spPr>
          <a:xfrm>
            <a:off x="685800" y="1752600"/>
            <a:ext cx="8077200" cy="4114800"/>
          </a:xfrm>
        </p:spPr>
        <p:txBody>
          <a:bodyPr/>
          <a:lstStyle/>
          <a:p>
            <a:pPr marL="990600" lvl="1" indent="-533400" fontAlgn="b">
              <a:spcBef>
                <a:spcPts val="0"/>
              </a:spcBef>
              <a:buFontTx/>
              <a:buAutoNum type="arabicPeriod"/>
              <a:defRPr/>
            </a:pPr>
            <a:endParaRPr lang="en-US" sz="1000" dirty="0">
              <a:solidFill>
                <a:srgbClr val="000000"/>
              </a:solidFill>
              <a:latin typeface="Arial Rounded MT Bold" pitchFamily="34" charset="0"/>
              <a:cs typeface="Arial" charset="0"/>
            </a:endParaRPr>
          </a:p>
          <a:p>
            <a:pPr marL="609600" indent="-609600" fontAlgn="b">
              <a:lnSpc>
                <a:spcPct val="80000"/>
              </a:lnSpc>
              <a:buFontTx/>
              <a:buAutoNum type="arabicPeriod"/>
              <a:defRPr/>
            </a:pPr>
            <a:endParaRPr lang="en-US" sz="800" dirty="0">
              <a:latin typeface="Arial Rounded MT Bold" pitchFamily="34" charset="0"/>
              <a:cs typeface="Arial" charset="0"/>
            </a:endParaRPr>
          </a:p>
          <a:p>
            <a:pPr fontAlgn="b">
              <a:lnSpc>
                <a:spcPct val="80000"/>
              </a:lnSpc>
              <a:defRPr/>
            </a:pPr>
            <a:r>
              <a:rPr lang="en-US" sz="2400" dirty="0">
                <a:latin typeface="Arial Rounded MT Bold" pitchFamily="34" charset="0"/>
                <a:cs typeface="Arial" charset="0"/>
              </a:rPr>
              <a:t>Maintenance Standing Committee</a:t>
            </a:r>
          </a:p>
          <a:p>
            <a:pPr marL="1009650" lvl="1" indent="-609600" fontAlgn="b">
              <a:lnSpc>
                <a:spcPct val="80000"/>
              </a:lnSpc>
              <a:buFontTx/>
              <a:buAutoNum type="arabicPeriod"/>
              <a:defRPr/>
            </a:pPr>
            <a:r>
              <a:rPr lang="en-US" sz="2400" dirty="0">
                <a:solidFill>
                  <a:srgbClr val="000000"/>
                </a:solidFill>
                <a:latin typeface="Arial Rounded MT Bold" pitchFamily="34" charset="0"/>
                <a:cs typeface="Arial" charset="0"/>
              </a:rPr>
              <a:t>15.4 Revision activity- SB Comment Resolution</a:t>
            </a:r>
          </a:p>
          <a:p>
            <a:pPr marL="1009650" lvl="1" indent="-609600" fontAlgn="b">
              <a:lnSpc>
                <a:spcPct val="80000"/>
              </a:lnSpc>
              <a:buFontTx/>
              <a:buAutoNum type="arabicPeriod"/>
              <a:defRPr/>
            </a:pPr>
            <a:r>
              <a:rPr lang="en-US" sz="2400" dirty="0">
                <a:solidFill>
                  <a:srgbClr val="000000"/>
                </a:solidFill>
                <a:latin typeface="Arial Rounded MT Bold" pitchFamily="34" charset="0"/>
                <a:cs typeface="Arial" charset="0"/>
              </a:rPr>
              <a:t>Update Revision timeline as needed.</a:t>
            </a:r>
          </a:p>
          <a:p>
            <a:pPr fontAlgn="b">
              <a:spcBef>
                <a:spcPts val="0"/>
              </a:spcBef>
              <a:buFont typeface="Arial" pitchFamily="34" charset="0"/>
              <a:buChar char="•"/>
              <a:defRPr/>
            </a:pPr>
            <a:endParaRPr lang="en-US" sz="800" u="sng" dirty="0" smtClean="0">
              <a:solidFill>
                <a:srgbClr val="000000"/>
              </a:solidFill>
              <a:latin typeface="Arial Rounded MT Bold" pitchFamily="34" charset="0"/>
              <a:cs typeface="Times New Roman" pitchFamily="18" charset="0"/>
            </a:endParaRPr>
          </a:p>
          <a:p>
            <a:pPr fontAlgn="b">
              <a:spcBef>
                <a:spcPts val="0"/>
              </a:spcBef>
              <a:buFont typeface="Arial" pitchFamily="34" charset="0"/>
              <a:buChar char="•"/>
              <a:defRPr/>
            </a:pPr>
            <a:r>
              <a:rPr lang="en-US" sz="2400" u="sng" dirty="0" smtClean="0">
                <a:solidFill>
                  <a:srgbClr val="000000"/>
                </a:solidFill>
                <a:latin typeface="Arial Rounded MT Bold" pitchFamily="34" charset="0"/>
                <a:cs typeface="Times New Roman" pitchFamily="18" charset="0"/>
              </a:rPr>
              <a:t>THz </a:t>
            </a:r>
            <a:r>
              <a:rPr lang="en-US" sz="2400" u="sng" dirty="0">
                <a:solidFill>
                  <a:srgbClr val="000000"/>
                </a:solidFill>
                <a:latin typeface="Arial Rounded MT Bold" pitchFamily="34" charset="0"/>
                <a:cs typeface="Times New Roman" pitchFamily="18" charset="0"/>
              </a:rPr>
              <a:t>Interest Group:</a:t>
            </a:r>
            <a:endParaRPr lang="en-US" sz="2400" dirty="0">
              <a:latin typeface="Arial Rounded MT Bold" pitchFamily="34" charset="0"/>
            </a:endParaRPr>
          </a:p>
          <a:p>
            <a:pPr marL="990600" lvl="1" indent="-533400" fontAlgn="b">
              <a:spcBef>
                <a:spcPts val="0"/>
              </a:spcBef>
              <a:buFontTx/>
              <a:buAutoNum type="arabicPeriod"/>
              <a:defRPr/>
            </a:pPr>
            <a:r>
              <a:rPr lang="en-US" sz="2400" dirty="0">
                <a:solidFill>
                  <a:srgbClr val="000000"/>
                </a:solidFill>
                <a:latin typeface="Arial Rounded MT Bold" pitchFamily="34" charset="0"/>
                <a:cs typeface="Arial" charset="0"/>
              </a:rPr>
              <a:t>Hear </a:t>
            </a:r>
            <a:r>
              <a:rPr lang="en-US" sz="2400" dirty="0" smtClean="0">
                <a:solidFill>
                  <a:srgbClr val="000000"/>
                </a:solidFill>
                <a:latin typeface="Arial Rounded MT Bold" pitchFamily="34" charset="0"/>
                <a:cs typeface="Arial" charset="0"/>
              </a:rPr>
              <a:t>contributions </a:t>
            </a:r>
            <a:r>
              <a:rPr lang="en-US" sz="2400" dirty="0">
                <a:solidFill>
                  <a:srgbClr val="000000"/>
                </a:solidFill>
                <a:latin typeface="Arial Rounded MT Bold" pitchFamily="34" charset="0"/>
                <a:cs typeface="Arial" charset="0"/>
              </a:rPr>
              <a:t>relating to THz </a:t>
            </a:r>
            <a:r>
              <a:rPr lang="en-US" sz="2400" dirty="0" err="1">
                <a:solidFill>
                  <a:srgbClr val="000000"/>
                </a:solidFill>
                <a:latin typeface="Arial Rounded MT Bold" pitchFamily="34" charset="0"/>
                <a:cs typeface="Arial" charset="0"/>
              </a:rPr>
              <a:t>comms</a:t>
            </a:r>
            <a:r>
              <a:rPr lang="en-US" sz="2400" dirty="0">
                <a:solidFill>
                  <a:srgbClr val="000000"/>
                </a:solidFill>
                <a:latin typeface="Arial Rounded MT Bold" pitchFamily="34" charset="0"/>
                <a:cs typeface="Arial" charset="0"/>
              </a:rPr>
              <a:t>.</a:t>
            </a:r>
          </a:p>
          <a:p>
            <a:pPr marL="990600" lvl="1" indent="-533400" fontAlgn="b">
              <a:spcBef>
                <a:spcPts val="0"/>
              </a:spcBef>
              <a:buFontTx/>
              <a:buAutoNum type="arabicPeriod"/>
              <a:defRPr/>
            </a:pPr>
            <a:r>
              <a:rPr lang="en-US" sz="2400" dirty="0">
                <a:solidFill>
                  <a:srgbClr val="000000"/>
                </a:solidFill>
                <a:latin typeface="Arial Rounded MT Bold" pitchFamily="34" charset="0"/>
                <a:cs typeface="Arial" charset="0"/>
              </a:rPr>
              <a:t>Review ongoing </a:t>
            </a:r>
            <a:r>
              <a:rPr lang="en-US" sz="2400" dirty="0" smtClean="0">
                <a:solidFill>
                  <a:srgbClr val="000000"/>
                </a:solidFill>
                <a:latin typeface="Arial Rounded MT Bold" pitchFamily="34" charset="0"/>
                <a:cs typeface="Arial" charset="0"/>
              </a:rPr>
              <a:t>mission/goals/new project potential</a:t>
            </a:r>
            <a:endParaRPr lang="en-US" sz="2400" dirty="0">
              <a:solidFill>
                <a:srgbClr val="000000"/>
              </a:solidFill>
              <a:latin typeface="Arial Rounded MT Bold" pitchFamily="34" charset="0"/>
              <a:cs typeface="Arial" charset="0"/>
            </a:endParaRPr>
          </a:p>
          <a:p>
            <a:pPr marL="990600" lvl="1" indent="-533400" fontAlgn="b">
              <a:spcBef>
                <a:spcPts val="0"/>
              </a:spcBef>
              <a:buFontTx/>
              <a:buAutoNum type="arabicPeriod"/>
              <a:defRPr/>
            </a:pPr>
            <a:endParaRPr lang="en-US" sz="800" dirty="0">
              <a:solidFill>
                <a:srgbClr val="000000"/>
              </a:solidFill>
              <a:latin typeface="Arial Rounded MT Bold" pitchFamily="34" charset="0"/>
              <a:cs typeface="Arial" charset="0"/>
            </a:endParaRPr>
          </a:p>
          <a:p>
            <a:pPr marL="57150" lvl="1" indent="-342900" fontAlgn="b">
              <a:spcBef>
                <a:spcPts val="0"/>
              </a:spcBef>
              <a:buFont typeface="Arial" pitchFamily="34" charset="0"/>
              <a:buChar char="•"/>
              <a:defRPr/>
            </a:pPr>
            <a:r>
              <a:rPr lang="en-US" sz="2400" u="sng" dirty="0">
                <a:solidFill>
                  <a:srgbClr val="000000"/>
                </a:solidFill>
                <a:latin typeface="Arial Rounded MT Bold" pitchFamily="34" charset="0"/>
                <a:cs typeface="Times New Roman" pitchFamily="18" charset="0"/>
              </a:rPr>
              <a:t>Dependability  Interest Group:</a:t>
            </a:r>
          </a:p>
          <a:p>
            <a:pPr marL="990600" lvl="1" indent="-533400" fontAlgn="b">
              <a:spcBef>
                <a:spcPts val="0"/>
              </a:spcBef>
              <a:buFontTx/>
              <a:buAutoNum type="arabicPeriod"/>
              <a:defRPr/>
            </a:pPr>
            <a:r>
              <a:rPr lang="en-US" sz="2400" dirty="0" smtClean="0">
                <a:solidFill>
                  <a:srgbClr val="000000"/>
                </a:solidFill>
                <a:latin typeface="Arial Rounded MT Bold" pitchFamily="34" charset="0"/>
                <a:cs typeface="Arial" charset="0"/>
              </a:rPr>
              <a:t>Not meeting in Waikoloa</a:t>
            </a:r>
            <a:endParaRPr lang="en-US" sz="2400" dirty="0">
              <a:latin typeface="Arial Rounded MT Bold" pitchFamily="34" charset="0"/>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July 2015</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Robert Moskowitz, HTT Consulting</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r>
              <a:rPr lang="en-US" sz="1600">
                <a:solidFill>
                  <a:srgbClr val="000000"/>
                </a:solidFill>
              </a:rPr>
              <a:t>Slide </a:t>
            </a:r>
            <a:fld id="{7968AB9D-F095-44DD-B1CC-1732A1DF5209}" type="slidenum">
              <a:rPr lang="en-US" sz="1600">
                <a:solidFill>
                  <a:srgbClr val="000000"/>
                </a:solidFill>
              </a:rPr>
              <a:pPr/>
              <a:t>70</a:t>
            </a:fld>
            <a:endParaRPr lang="en-US" sz="1600">
              <a:solidFill>
                <a:srgbClr val="000000"/>
              </a:solidFill>
            </a:endParaRPr>
          </a:p>
        </p:txBody>
      </p:sp>
      <p:sp>
        <p:nvSpPr>
          <p:cNvPr id="7169" name="Rectangle 1"/>
          <p:cNvSpPr>
            <a:spLocks noGrp="1" noChangeArrowheads="1"/>
          </p:cNvSpPr>
          <p:nvPr>
            <p:ph type="title"/>
          </p:nvPr>
        </p:nvSpPr>
        <p:spPr>
          <a:xfrm>
            <a:off x="685800" y="685800"/>
            <a:ext cx="7769225" cy="10636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Balloting Results</a:t>
            </a:r>
          </a:p>
        </p:txBody>
      </p:sp>
      <p:sp>
        <p:nvSpPr>
          <p:cNvPr id="7170" name="Rectangle 2"/>
          <p:cNvSpPr>
            <a:spLocks noGrp="1" noChangeArrowheads="1"/>
          </p:cNvSpPr>
          <p:nvPr>
            <p:ph type="body" idx="1"/>
          </p:nvPr>
        </p:nvSpPr>
        <p:spPr>
          <a:xfrm>
            <a:off x="685800" y="2057400"/>
            <a:ext cx="7769225" cy="4575175"/>
          </a:xfrm>
        </p:spPr>
        <p:txBody>
          <a:bodyPr/>
          <a:lstStyle/>
          <a:p>
            <a:pPr marL="0" indent="1588">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endParaRPr lang="en-US" smtClean="0">
              <a:ea typeface="+mn-ea"/>
            </a:endParaRPr>
          </a:p>
          <a:p>
            <a:pPr marL="631825" indent="-630238">
              <a:buSzPct val="45000"/>
              <a:buFont typeface="Wingdings"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smtClean="0">
                <a:ea typeface="+mn-ea"/>
              </a:rPr>
              <a:t>First Ballot started 11/11/2014</a:t>
            </a:r>
          </a:p>
          <a:p>
            <a:pPr marL="631825" indent="-630238">
              <a:buSzPct val="45000"/>
              <a:buFont typeface="Wingdings"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smtClean="0">
                <a:ea typeface="+mn-ea"/>
              </a:rPr>
              <a:t>Last Ballot ended 6/4/2015</a:t>
            </a:r>
          </a:p>
          <a:p>
            <a:pPr marL="631825" indent="-630238">
              <a:buSzPct val="45000"/>
              <a:buFont typeface="Wingdings"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smtClean="0">
                <a:ea typeface="+mn-ea"/>
              </a:rPr>
              <a:t>Out of a pool of 100 voters, 71 voted with 66 yes and 5 abstains.</a:t>
            </a:r>
          </a:p>
        </p:txBody>
      </p:sp>
    </p:spTree>
    <p:extLst>
      <p:ext uri="{BB962C8B-B14F-4D97-AF65-F5344CB8AC3E}">
        <p14:creationId xmlns:p14="http://schemas.microsoft.com/office/powerpoint/2010/main" val="977801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July 2015</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Robert Moskowitz, HTT Consulting</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r>
              <a:rPr lang="en-US" sz="1600">
                <a:solidFill>
                  <a:srgbClr val="000000"/>
                </a:solidFill>
              </a:rPr>
              <a:t>Slide </a:t>
            </a:r>
            <a:fld id="{CC0D3E7C-B586-4A7F-B13E-03C542DDE820}" type="slidenum">
              <a:rPr lang="en-US" sz="1600">
                <a:solidFill>
                  <a:srgbClr val="000000"/>
                </a:solidFill>
              </a:rPr>
              <a:pPr/>
              <a:t>71</a:t>
            </a:fld>
            <a:endParaRPr lang="en-US" sz="1600">
              <a:solidFill>
                <a:srgbClr val="000000"/>
              </a:solidFill>
            </a:endParaRPr>
          </a:p>
        </p:txBody>
      </p:sp>
      <p:sp>
        <p:nvSpPr>
          <p:cNvPr id="8193" name="Rectangle 1"/>
          <p:cNvSpPr>
            <a:spLocks noGrp="1" noChangeArrowheads="1"/>
          </p:cNvSpPr>
          <p:nvPr>
            <p:ph type="title"/>
          </p:nvPr>
        </p:nvSpPr>
        <p:spPr>
          <a:xfrm>
            <a:off x="685800" y="685800"/>
            <a:ext cx="7769225" cy="10636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Ballot Comment Resolutions</a:t>
            </a:r>
          </a:p>
        </p:txBody>
      </p:sp>
      <p:graphicFrame>
        <p:nvGraphicFramePr>
          <p:cNvPr id="13318" name="Object 2"/>
          <p:cNvGraphicFramePr>
            <a:graphicFrameLocks noChangeAspect="1"/>
          </p:cNvGraphicFramePr>
          <p:nvPr/>
        </p:nvGraphicFramePr>
        <p:xfrm>
          <a:off x="1096963" y="1920875"/>
          <a:ext cx="7223125" cy="2651125"/>
        </p:xfrm>
        <a:graphic>
          <a:graphicData uri="http://schemas.openxmlformats.org/presentationml/2006/ole">
            <mc:AlternateContent xmlns:mc="http://schemas.openxmlformats.org/markup-compatibility/2006">
              <mc:Choice xmlns:v="urn:schemas-microsoft-com:vml" Requires="v">
                <p:oleObj spid="_x0000_s29722" name="Worksheet" r:id="rId4" imgW="6210300" imgH="1663700" progId="Excel.Sheet.8">
                  <p:embed/>
                </p:oleObj>
              </mc:Choice>
              <mc:Fallback>
                <p:oleObj name="Worksheet" r:id="rId4" imgW="6210300" imgH="16637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963" y="1920875"/>
                        <a:ext cx="7223125" cy="2651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19" name="Object 2"/>
          <p:cNvGraphicFramePr>
            <a:graphicFrameLocks noChangeAspect="1"/>
          </p:cNvGraphicFramePr>
          <p:nvPr/>
        </p:nvGraphicFramePr>
        <p:xfrm>
          <a:off x="1282700" y="2660650"/>
          <a:ext cx="6578600" cy="1536700"/>
        </p:xfrm>
        <a:graphic>
          <a:graphicData uri="http://schemas.openxmlformats.org/presentationml/2006/ole">
            <mc:AlternateContent xmlns:mc="http://schemas.openxmlformats.org/markup-compatibility/2006">
              <mc:Choice xmlns:v="urn:schemas-microsoft-com:vml" Requires="v">
                <p:oleObj spid="_x0000_s29723" name="Worksheet" r:id="rId6" imgW="6578358" imgH="1536643" progId="Excel.Sheet.8">
                  <p:embed/>
                </p:oleObj>
              </mc:Choice>
              <mc:Fallback>
                <p:oleObj name="Worksheet" r:id="rId6" imgW="6578358" imgH="1536643"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2700" y="2660650"/>
                        <a:ext cx="65786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385140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July 2015</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Robert Moskowitz, HTT Consulting</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r>
              <a:rPr lang="en-US" sz="1600">
                <a:solidFill>
                  <a:srgbClr val="000000"/>
                </a:solidFill>
              </a:rPr>
              <a:t>Slide </a:t>
            </a:r>
            <a:fld id="{E80D911F-FADA-45BD-8A8F-33E5A07C7E9B}" type="slidenum">
              <a:rPr lang="en-US" sz="1600">
                <a:solidFill>
                  <a:srgbClr val="000000"/>
                </a:solidFill>
              </a:rPr>
              <a:pPr/>
              <a:t>72</a:t>
            </a:fld>
            <a:endParaRPr lang="en-US" sz="1600">
              <a:solidFill>
                <a:srgbClr val="000000"/>
              </a:solidFill>
            </a:endParaRPr>
          </a:p>
        </p:txBody>
      </p:sp>
      <p:sp>
        <p:nvSpPr>
          <p:cNvPr id="9217" name="Rectangle 1"/>
          <p:cNvSpPr>
            <a:spLocks noGrp="1" noChangeArrowheads="1"/>
          </p:cNvSpPr>
          <p:nvPr>
            <p:ph type="title"/>
          </p:nvPr>
        </p:nvSpPr>
        <p:spPr>
          <a:xfrm>
            <a:off x="685800" y="685800"/>
            <a:ext cx="7769225" cy="10636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Planning for September Meeting</a:t>
            </a:r>
          </a:p>
        </p:txBody>
      </p:sp>
      <p:sp>
        <p:nvSpPr>
          <p:cNvPr id="9218" name="Rectangle 2"/>
          <p:cNvSpPr>
            <a:spLocks noGrp="1" noChangeArrowheads="1"/>
          </p:cNvSpPr>
          <p:nvPr>
            <p:ph type="body" idx="1"/>
          </p:nvPr>
        </p:nvSpPr>
        <p:spPr>
          <a:xfrm>
            <a:off x="639763" y="2057400"/>
            <a:ext cx="7769225" cy="4575175"/>
          </a:xfrm>
        </p:spPr>
        <p:txBody>
          <a:bodyPr/>
          <a:lstStyle/>
          <a:p>
            <a:pPr marL="288925" indent="-288925">
              <a:buSzPct val="45000"/>
              <a:buFont typeface="Wingdings" charset="0"/>
              <a:buChar char=""/>
              <a:tabLst>
                <a:tab pos="288925" algn="l"/>
                <a:tab pos="401638" algn="l"/>
                <a:tab pos="858838" algn="l"/>
                <a:tab pos="1316038" algn="l"/>
                <a:tab pos="1773238" algn="l"/>
                <a:tab pos="2230438" algn="l"/>
                <a:tab pos="2687638" algn="l"/>
                <a:tab pos="3144838" algn="l"/>
                <a:tab pos="3602038" algn="l"/>
                <a:tab pos="4059238" algn="l"/>
                <a:tab pos="4516438" algn="l"/>
                <a:tab pos="4973638" algn="l"/>
                <a:tab pos="5430838" algn="l"/>
                <a:tab pos="5888038" algn="l"/>
                <a:tab pos="6345238" algn="l"/>
                <a:tab pos="6802438" algn="l"/>
                <a:tab pos="7259638" algn="l"/>
                <a:tab pos="7716838" algn="l"/>
                <a:tab pos="8174038" algn="l"/>
                <a:tab pos="8631238" algn="l"/>
                <a:tab pos="9088438" algn="l"/>
              </a:tabLst>
              <a:defRPr/>
            </a:pPr>
            <a:r>
              <a:rPr lang="en-US" smtClean="0">
                <a:ea typeface="+mn-ea"/>
              </a:rPr>
              <a:t>3 sessions</a:t>
            </a:r>
          </a:p>
          <a:p>
            <a:pPr marL="288925" indent="-288925">
              <a:buSzPct val="45000"/>
              <a:buFont typeface="Wingdings" charset="0"/>
              <a:buChar char=""/>
              <a:tabLst>
                <a:tab pos="288925" algn="l"/>
                <a:tab pos="401638" algn="l"/>
                <a:tab pos="858838" algn="l"/>
                <a:tab pos="1316038" algn="l"/>
                <a:tab pos="1773238" algn="l"/>
                <a:tab pos="2230438" algn="l"/>
                <a:tab pos="2687638" algn="l"/>
                <a:tab pos="3144838" algn="l"/>
                <a:tab pos="3602038" algn="l"/>
                <a:tab pos="4059238" algn="l"/>
                <a:tab pos="4516438" algn="l"/>
                <a:tab pos="4973638" algn="l"/>
                <a:tab pos="5430838" algn="l"/>
                <a:tab pos="5888038" algn="l"/>
                <a:tab pos="6345238" algn="l"/>
                <a:tab pos="6802438" algn="l"/>
                <a:tab pos="7259638" algn="l"/>
                <a:tab pos="7716838" algn="l"/>
                <a:tab pos="8174038" algn="l"/>
                <a:tab pos="8631238" algn="l"/>
                <a:tab pos="9088438" algn="l"/>
              </a:tabLst>
              <a:defRPr/>
            </a:pPr>
            <a:r>
              <a:rPr lang="en-US" smtClean="0">
                <a:ea typeface="+mn-ea"/>
              </a:rPr>
              <a:t>Sponsor Ballot Comment Resolution</a:t>
            </a:r>
          </a:p>
        </p:txBody>
      </p:sp>
    </p:spTree>
    <p:extLst>
      <p:ext uri="{BB962C8B-B14F-4D97-AF65-F5344CB8AC3E}">
        <p14:creationId xmlns:p14="http://schemas.microsoft.com/office/powerpoint/2010/main" val="14020171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85800" y="227013"/>
            <a:ext cx="20050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mtClean="0">
                <a:cs typeface="ＭＳ Ｐゴシック" charset="0"/>
              </a:rPr>
              <a:t>July 2015</a:t>
            </a:r>
          </a:p>
        </p:txBody>
      </p:sp>
      <p:sp>
        <p:nvSpPr>
          <p:cNvPr id="10242" name="Text Box 2"/>
          <p:cNvSpPr txBox="1">
            <a:spLocks noChangeArrowheads="1"/>
          </p:cNvSpPr>
          <p:nvPr/>
        </p:nvSpPr>
        <p:spPr bwMode="auto">
          <a:xfrm>
            <a:off x="5486400" y="6475413"/>
            <a:ext cx="30718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z="1600" smtClean="0">
                <a:cs typeface="ＭＳ Ｐゴシック" charset="0"/>
              </a:rPr>
              <a:t>Robert Moskowitz, HTT Consulting</a:t>
            </a:r>
          </a:p>
        </p:txBody>
      </p:sp>
      <p:sp>
        <p:nvSpPr>
          <p:cNvPr id="10243" name="Text Box 3"/>
          <p:cNvSpPr txBox="1">
            <a:spLocks noChangeArrowheads="1"/>
          </p:cNvSpPr>
          <p:nvPr/>
        </p:nvSpPr>
        <p:spPr bwMode="auto">
          <a:xfrm>
            <a:off x="3932238" y="6475413"/>
            <a:ext cx="1444625"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buClrTx/>
              <a:buFontTx/>
              <a:buNone/>
            </a:pPr>
            <a:r>
              <a:rPr lang="en-US">
                <a:solidFill>
                  <a:srgbClr val="000000"/>
                </a:solidFill>
              </a:rPr>
              <a:t>Slide </a:t>
            </a:r>
            <a:fld id="{1E10093B-4867-4D18-97E9-A241AD219D0A}" type="slidenum">
              <a:rPr lang="en-US">
                <a:solidFill>
                  <a:srgbClr val="000000"/>
                </a:solidFill>
              </a:rPr>
              <a:pPr>
                <a:buClrTx/>
                <a:buFontTx/>
                <a:buNone/>
              </a:pPr>
              <a:t>73</a:t>
            </a:fld>
            <a:endParaRPr lang="en-US">
              <a:solidFill>
                <a:srgbClr val="000000"/>
              </a:solidFill>
            </a:endParaRPr>
          </a:p>
        </p:txBody>
      </p:sp>
      <p:sp>
        <p:nvSpPr>
          <p:cNvPr id="10244" name="Text Box 4"/>
          <p:cNvSpPr txBox="1">
            <a:spLocks noChangeArrowheads="1"/>
          </p:cNvSpPr>
          <p:nvPr/>
        </p:nvSpPr>
        <p:spPr bwMode="auto">
          <a:xfrm>
            <a:off x="685800" y="477838"/>
            <a:ext cx="7769225"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lgn="ctr">
              <a:buClrTx/>
              <a:buFontTx/>
              <a:buNone/>
              <a:defRPr/>
            </a:pPr>
            <a:r>
              <a:rPr lang="en-US" sz="3600" smtClean="0"/>
              <a:t>Motion for reaffirmation of BRC for 802.15.9</a:t>
            </a:r>
          </a:p>
        </p:txBody>
      </p:sp>
      <p:sp>
        <p:nvSpPr>
          <p:cNvPr id="10245" name="Text Box 5"/>
          <p:cNvSpPr txBox="1">
            <a:spLocks noChangeArrowheads="1"/>
          </p:cNvSpPr>
          <p:nvPr/>
        </p:nvSpPr>
        <p:spPr bwMode="auto">
          <a:xfrm>
            <a:off x="685800" y="1768475"/>
            <a:ext cx="7769225" cy="444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spcBef>
                <a:spcPts val="800"/>
              </a:spcBef>
              <a:buClrTx/>
              <a:buFontTx/>
              <a:buNone/>
            </a:pPr>
            <a:r>
              <a:rPr lang="en-US" sz="2000">
                <a:solidFill>
                  <a:srgbClr val="000000"/>
                </a:solidFill>
              </a:rPr>
              <a:t>Move that 802.15.9 TG reaffirm the constitution of a Ballot Resolution Committee (BRC) for the WG balloting of the 802.15.9 draft recommended practice with the following membership: Robert Moskowitz, Tero Kivinen, Don Sturek, Peter Yee, Subir Das, Brian Weis, Gary Stuebing. The 802.15.9 BRC is authorized to approve comment resolutions and to approve the start of recirculation ballots of the 802.15.9 draft on behalf of the 802.15 WG. Comment resolution between sessions will be conducted via reflector email and via teleconferences announced to the reflector at least 30 days in advance.</a:t>
            </a:r>
          </a:p>
          <a:p>
            <a:pPr>
              <a:spcBef>
                <a:spcPts val="800"/>
              </a:spcBef>
              <a:buClrTx/>
              <a:buFontTx/>
              <a:buNone/>
            </a:pPr>
            <a:endParaRPr lang="en-US" sz="2000">
              <a:solidFill>
                <a:srgbClr val="000000"/>
              </a:solidFill>
            </a:endParaRPr>
          </a:p>
          <a:p>
            <a:pPr>
              <a:spcBef>
                <a:spcPts val="800"/>
              </a:spcBef>
              <a:buClrTx/>
              <a:buFontTx/>
              <a:buNone/>
            </a:pPr>
            <a:r>
              <a:rPr lang="en-US" sz="2000">
                <a:solidFill>
                  <a:srgbClr val="000000"/>
                </a:solidFill>
              </a:rPr>
              <a:t>Moved by: Don Sturek</a:t>
            </a:r>
          </a:p>
          <a:p>
            <a:pPr>
              <a:spcBef>
                <a:spcPts val="800"/>
              </a:spcBef>
              <a:buClrTx/>
              <a:buFontTx/>
              <a:buNone/>
            </a:pPr>
            <a:r>
              <a:rPr lang="en-US" sz="2000">
                <a:solidFill>
                  <a:srgbClr val="000000"/>
                </a:solidFill>
              </a:rPr>
              <a:t>Seconded by: Tero Kivinen</a:t>
            </a:r>
          </a:p>
          <a:p>
            <a:pPr>
              <a:spcBef>
                <a:spcPts val="800"/>
              </a:spcBef>
              <a:buClrTx/>
              <a:buFontTx/>
              <a:buNone/>
            </a:pPr>
            <a:r>
              <a:rPr lang="en-US" sz="2000">
                <a:solidFill>
                  <a:srgbClr val="000000"/>
                </a:solidFill>
              </a:rPr>
              <a:t>Approved by Acclamation</a:t>
            </a:r>
          </a:p>
        </p:txBody>
      </p:sp>
    </p:spTree>
    <p:extLst>
      <p:ext uri="{BB962C8B-B14F-4D97-AF65-F5344CB8AC3E}">
        <p14:creationId xmlns:p14="http://schemas.microsoft.com/office/powerpoint/2010/main" val="32193492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85800" y="227013"/>
            <a:ext cx="20050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mtClean="0">
                <a:cs typeface="ＭＳ Ｐゴシック" charset="0"/>
              </a:rPr>
              <a:t>July 2015</a:t>
            </a:r>
          </a:p>
        </p:txBody>
      </p:sp>
      <p:sp>
        <p:nvSpPr>
          <p:cNvPr id="11266" name="Text Box 2"/>
          <p:cNvSpPr txBox="1">
            <a:spLocks noChangeArrowheads="1"/>
          </p:cNvSpPr>
          <p:nvPr/>
        </p:nvSpPr>
        <p:spPr bwMode="auto">
          <a:xfrm>
            <a:off x="5486400" y="6475413"/>
            <a:ext cx="30718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z="1600" smtClean="0">
                <a:cs typeface="ＭＳ Ｐゴシック" charset="0"/>
              </a:rPr>
              <a:t>Robert Moskowitz, HTT Consulting</a:t>
            </a:r>
          </a:p>
        </p:txBody>
      </p:sp>
      <p:sp>
        <p:nvSpPr>
          <p:cNvPr id="11267" name="Text Box 3"/>
          <p:cNvSpPr txBox="1">
            <a:spLocks noChangeArrowheads="1"/>
          </p:cNvSpPr>
          <p:nvPr/>
        </p:nvSpPr>
        <p:spPr bwMode="auto">
          <a:xfrm>
            <a:off x="3932238" y="6475413"/>
            <a:ext cx="1444625"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buClrTx/>
              <a:buFontTx/>
              <a:buNone/>
            </a:pPr>
            <a:r>
              <a:rPr lang="en-US">
                <a:solidFill>
                  <a:srgbClr val="000000"/>
                </a:solidFill>
              </a:rPr>
              <a:t>Slide </a:t>
            </a:r>
            <a:fld id="{7C86DDFD-411C-4619-9237-C7FE81E875CA}" type="slidenum">
              <a:rPr lang="en-US">
                <a:solidFill>
                  <a:srgbClr val="000000"/>
                </a:solidFill>
              </a:rPr>
              <a:pPr>
                <a:buClrTx/>
                <a:buFontTx/>
                <a:buNone/>
              </a:pPr>
              <a:t>74</a:t>
            </a:fld>
            <a:endParaRPr lang="en-US">
              <a:solidFill>
                <a:srgbClr val="000000"/>
              </a:solidFill>
            </a:endParaRPr>
          </a:p>
        </p:txBody>
      </p:sp>
      <p:sp>
        <p:nvSpPr>
          <p:cNvPr id="11268" name="Text Box 4"/>
          <p:cNvSpPr txBox="1">
            <a:spLocks noChangeArrowheads="1"/>
          </p:cNvSpPr>
          <p:nvPr/>
        </p:nvSpPr>
        <p:spPr bwMode="auto">
          <a:xfrm>
            <a:off x="685800" y="477838"/>
            <a:ext cx="7769225"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lgn="ctr">
              <a:buClrTx/>
              <a:buFontTx/>
              <a:buNone/>
              <a:defRPr/>
            </a:pPr>
            <a:r>
              <a:rPr lang="en-US" sz="3600" smtClean="0"/>
              <a:t>Motion for reaffirmation of BRC for 802.15.9</a:t>
            </a:r>
          </a:p>
        </p:txBody>
      </p:sp>
      <p:sp>
        <p:nvSpPr>
          <p:cNvPr id="11269" name="Text Box 5"/>
          <p:cNvSpPr txBox="1">
            <a:spLocks noChangeArrowheads="1"/>
          </p:cNvSpPr>
          <p:nvPr/>
        </p:nvSpPr>
        <p:spPr bwMode="auto">
          <a:xfrm>
            <a:off x="685800" y="1768475"/>
            <a:ext cx="7769225" cy="444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spcBef>
                <a:spcPts val="800"/>
              </a:spcBef>
              <a:buClrTx/>
              <a:buFontTx/>
              <a:buNone/>
            </a:pPr>
            <a:r>
              <a:rPr lang="en-US" sz="2000">
                <a:solidFill>
                  <a:srgbClr val="000000"/>
                </a:solidFill>
              </a:rPr>
              <a:t>Move that 802.15 WG reaffirm the constitution of a Ballot Resolution Committee (BRC) for the WG balloting of the 802.15.9 draft recommended practice with the following membership: Robert Moskowitz, Tero Kivinen, Don Sturek, Peter Yee, Subir Das, Brian Weis, Gary Stuebing. The 802.15.9 BRC is authorized to approve comment resolutions and to approve the start of recirculation ballots of the 802.15.9 draft on behalf of the 802.15 WG. Comment resolution between sessions will be conducted via reflector email and via teleconferences announced to the reflector at least 30 days in advance.</a:t>
            </a:r>
          </a:p>
          <a:p>
            <a:pPr>
              <a:spcBef>
                <a:spcPts val="800"/>
              </a:spcBef>
              <a:buClrTx/>
              <a:buFontTx/>
              <a:buNone/>
            </a:pPr>
            <a:endParaRPr lang="en-US" sz="2000">
              <a:solidFill>
                <a:srgbClr val="000000"/>
              </a:solidFill>
            </a:endParaRPr>
          </a:p>
          <a:p>
            <a:pPr>
              <a:spcBef>
                <a:spcPts val="800"/>
              </a:spcBef>
              <a:buClrTx/>
              <a:buFontTx/>
              <a:buNone/>
            </a:pPr>
            <a:r>
              <a:rPr lang="en-US" sz="2000">
                <a:solidFill>
                  <a:srgbClr val="000000"/>
                </a:solidFill>
              </a:rPr>
              <a:t>Moved by: </a:t>
            </a:r>
          </a:p>
          <a:p>
            <a:pPr>
              <a:spcBef>
                <a:spcPts val="800"/>
              </a:spcBef>
              <a:buClrTx/>
              <a:buFontTx/>
              <a:buNone/>
            </a:pPr>
            <a:r>
              <a:rPr lang="en-US" sz="2000">
                <a:solidFill>
                  <a:srgbClr val="000000"/>
                </a:solidFill>
              </a:rPr>
              <a:t>Seconded by: </a:t>
            </a:r>
          </a:p>
          <a:p>
            <a:pPr>
              <a:spcBef>
                <a:spcPts val="800"/>
              </a:spcBef>
              <a:buClrTx/>
              <a:buFontTx/>
              <a:buNone/>
            </a:pPr>
            <a:endParaRPr lang="en-US" sz="2000">
              <a:solidFill>
                <a:srgbClr val="000000"/>
              </a:solidFill>
            </a:endParaRPr>
          </a:p>
          <a:p>
            <a:pPr>
              <a:spcBef>
                <a:spcPts val="800"/>
              </a:spcBef>
              <a:buClrTx/>
              <a:buFontTx/>
              <a:buNone/>
            </a:pPr>
            <a:endParaRPr lang="en-US" sz="2000">
              <a:solidFill>
                <a:srgbClr val="000000"/>
              </a:solidFill>
            </a:endParaRPr>
          </a:p>
        </p:txBody>
      </p:sp>
    </p:spTree>
    <p:extLst>
      <p:ext uri="{BB962C8B-B14F-4D97-AF65-F5344CB8AC3E}">
        <p14:creationId xmlns:p14="http://schemas.microsoft.com/office/powerpoint/2010/main" val="10223470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85800" y="227013"/>
            <a:ext cx="20050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mtClean="0">
                <a:cs typeface="ＭＳ Ｐゴシック" charset="0"/>
              </a:rPr>
              <a:t>July 2015</a:t>
            </a:r>
          </a:p>
        </p:txBody>
      </p:sp>
      <p:sp>
        <p:nvSpPr>
          <p:cNvPr id="12290" name="Text Box 2"/>
          <p:cNvSpPr txBox="1">
            <a:spLocks noChangeArrowheads="1"/>
          </p:cNvSpPr>
          <p:nvPr/>
        </p:nvSpPr>
        <p:spPr bwMode="auto">
          <a:xfrm>
            <a:off x="5486400" y="6475413"/>
            <a:ext cx="30718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z="1600" smtClean="0">
                <a:cs typeface="ＭＳ Ｐゴシック" charset="0"/>
              </a:rPr>
              <a:t>Robert Moskowitz, HTT Consulting</a:t>
            </a:r>
          </a:p>
        </p:txBody>
      </p:sp>
      <p:sp>
        <p:nvSpPr>
          <p:cNvPr id="12291" name="Text Box 3"/>
          <p:cNvSpPr txBox="1">
            <a:spLocks noChangeArrowheads="1"/>
          </p:cNvSpPr>
          <p:nvPr/>
        </p:nvSpPr>
        <p:spPr bwMode="auto">
          <a:xfrm>
            <a:off x="3932238" y="6475413"/>
            <a:ext cx="1444625"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buClrTx/>
              <a:buFontTx/>
              <a:buNone/>
            </a:pPr>
            <a:r>
              <a:rPr lang="en-US">
                <a:solidFill>
                  <a:srgbClr val="000000"/>
                </a:solidFill>
              </a:rPr>
              <a:t>Slide </a:t>
            </a:r>
            <a:fld id="{26CDF7D5-53AF-4411-B503-04138F79BEE0}" type="slidenum">
              <a:rPr lang="en-US">
                <a:solidFill>
                  <a:srgbClr val="000000"/>
                </a:solidFill>
              </a:rPr>
              <a:pPr>
                <a:buClrTx/>
                <a:buFontTx/>
                <a:buNone/>
              </a:pPr>
              <a:t>75</a:t>
            </a:fld>
            <a:endParaRPr lang="en-US">
              <a:solidFill>
                <a:srgbClr val="000000"/>
              </a:solidFill>
            </a:endParaRPr>
          </a:p>
        </p:txBody>
      </p:sp>
      <p:sp>
        <p:nvSpPr>
          <p:cNvPr id="12292" name="Text Box 4"/>
          <p:cNvSpPr txBox="1">
            <a:spLocks noChangeArrowheads="1"/>
          </p:cNvSpPr>
          <p:nvPr/>
        </p:nvSpPr>
        <p:spPr bwMode="auto">
          <a:xfrm>
            <a:off x="685800" y="477838"/>
            <a:ext cx="7769225"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lgn="ctr">
              <a:buClrTx/>
              <a:buFontTx/>
              <a:buNone/>
              <a:defRPr/>
            </a:pPr>
            <a:r>
              <a:rPr lang="en-US" sz="3600" smtClean="0"/>
              <a:t>Motion for PAR and 5C Modification</a:t>
            </a:r>
          </a:p>
        </p:txBody>
      </p:sp>
      <p:sp>
        <p:nvSpPr>
          <p:cNvPr id="12293" name="Text Box 5"/>
          <p:cNvSpPr txBox="1">
            <a:spLocks noChangeArrowheads="1"/>
          </p:cNvSpPr>
          <p:nvPr/>
        </p:nvSpPr>
        <p:spPr bwMode="auto">
          <a:xfrm>
            <a:off x="685800" y="1589088"/>
            <a:ext cx="7769225" cy="476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spcBef>
                <a:spcPts val="800"/>
              </a:spcBef>
              <a:buClrTx/>
              <a:buFontTx/>
              <a:buNone/>
              <a:defRPr/>
            </a:pPr>
            <a:r>
              <a:rPr lang="en-US" sz="2000" smtClean="0"/>
              <a:t>Motion: request that the 802.15 WG forward the modified IEEE 802.15 TG9 PAR contained in document 15-15-0464-00-0009-par-changes.pdf and 5C contained in document 15-15-0406-00-0009-5C-changes.doc to the EC and to forward the PAR and 5C to NesCom.</a:t>
            </a:r>
          </a:p>
          <a:p>
            <a:pPr>
              <a:spcBef>
                <a:spcPts val="800"/>
              </a:spcBef>
              <a:buClrTx/>
              <a:buFontTx/>
              <a:buNone/>
              <a:defRPr/>
            </a:pPr>
            <a:endParaRPr lang="en-US" sz="2000" smtClean="0"/>
          </a:p>
          <a:p>
            <a:pPr>
              <a:spcBef>
                <a:spcPts val="800"/>
              </a:spcBef>
              <a:buClrTx/>
              <a:buFontTx/>
              <a:buNone/>
              <a:defRPr/>
            </a:pPr>
            <a:r>
              <a:rPr lang="en-US" sz="2000" smtClean="0"/>
              <a:t>Moved by: Tero Kivinen</a:t>
            </a:r>
          </a:p>
          <a:p>
            <a:pPr>
              <a:spcBef>
                <a:spcPts val="800"/>
              </a:spcBef>
              <a:buClrTx/>
              <a:buFontTx/>
              <a:buNone/>
              <a:defRPr/>
            </a:pPr>
            <a:r>
              <a:rPr lang="en-US" sz="2000" smtClean="0"/>
              <a:t>Seconded by: Don Sturek</a:t>
            </a:r>
          </a:p>
          <a:p>
            <a:pPr>
              <a:spcBef>
                <a:spcPts val="800"/>
              </a:spcBef>
              <a:buClrTx/>
              <a:buFontTx/>
              <a:buNone/>
              <a:defRPr/>
            </a:pPr>
            <a:endParaRPr lang="en-US" sz="2000" smtClean="0"/>
          </a:p>
          <a:p>
            <a:pPr>
              <a:spcBef>
                <a:spcPts val="800"/>
              </a:spcBef>
              <a:buClrTx/>
              <a:buSzTx/>
              <a:buFontTx/>
              <a:buNone/>
              <a:defRPr/>
            </a:pPr>
            <a:r>
              <a:rPr lang="en-US" sz="2000" smtClean="0"/>
              <a:t>Approved by Acclamation</a:t>
            </a:r>
          </a:p>
        </p:txBody>
      </p:sp>
    </p:spTree>
    <p:extLst>
      <p:ext uri="{BB962C8B-B14F-4D97-AF65-F5344CB8AC3E}">
        <p14:creationId xmlns:p14="http://schemas.microsoft.com/office/powerpoint/2010/main" val="13542515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85800" y="227013"/>
            <a:ext cx="20050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mtClean="0">
                <a:cs typeface="ＭＳ Ｐゴシック" charset="0"/>
              </a:rPr>
              <a:t>July 2015</a:t>
            </a:r>
          </a:p>
        </p:txBody>
      </p:sp>
      <p:sp>
        <p:nvSpPr>
          <p:cNvPr id="13314" name="Text Box 2"/>
          <p:cNvSpPr txBox="1">
            <a:spLocks noChangeArrowheads="1"/>
          </p:cNvSpPr>
          <p:nvPr/>
        </p:nvSpPr>
        <p:spPr bwMode="auto">
          <a:xfrm>
            <a:off x="5486400" y="6475413"/>
            <a:ext cx="30718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z="1600" smtClean="0">
                <a:cs typeface="ＭＳ Ｐゴシック" charset="0"/>
              </a:rPr>
              <a:t>Robert Moskowitz, HTT Consulting</a:t>
            </a:r>
          </a:p>
        </p:txBody>
      </p:sp>
      <p:sp>
        <p:nvSpPr>
          <p:cNvPr id="13315" name="Text Box 3"/>
          <p:cNvSpPr txBox="1">
            <a:spLocks noChangeArrowheads="1"/>
          </p:cNvSpPr>
          <p:nvPr/>
        </p:nvSpPr>
        <p:spPr bwMode="auto">
          <a:xfrm>
            <a:off x="3932238" y="6475413"/>
            <a:ext cx="1444625"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buClrTx/>
              <a:buFontTx/>
              <a:buNone/>
            </a:pPr>
            <a:r>
              <a:rPr lang="en-US">
                <a:solidFill>
                  <a:srgbClr val="000000"/>
                </a:solidFill>
              </a:rPr>
              <a:t>Slide </a:t>
            </a:r>
            <a:fld id="{D7113FCF-5313-4711-AC59-22FD5934BEE3}" type="slidenum">
              <a:rPr lang="en-US">
                <a:solidFill>
                  <a:srgbClr val="000000"/>
                </a:solidFill>
              </a:rPr>
              <a:pPr>
                <a:buClrTx/>
                <a:buFontTx/>
                <a:buNone/>
              </a:pPr>
              <a:t>76</a:t>
            </a:fld>
            <a:endParaRPr lang="en-US">
              <a:solidFill>
                <a:srgbClr val="000000"/>
              </a:solidFill>
            </a:endParaRPr>
          </a:p>
        </p:txBody>
      </p:sp>
      <p:sp>
        <p:nvSpPr>
          <p:cNvPr id="13316" name="Text Box 4"/>
          <p:cNvSpPr txBox="1">
            <a:spLocks noChangeArrowheads="1"/>
          </p:cNvSpPr>
          <p:nvPr/>
        </p:nvSpPr>
        <p:spPr bwMode="auto">
          <a:xfrm>
            <a:off x="685800" y="477838"/>
            <a:ext cx="7769225"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lgn="ctr">
              <a:buClrTx/>
              <a:buFontTx/>
              <a:buNone/>
              <a:defRPr/>
            </a:pPr>
            <a:r>
              <a:rPr lang="en-US" sz="3600" smtClean="0"/>
              <a:t>Motion for PAR and 5C Modification</a:t>
            </a:r>
          </a:p>
        </p:txBody>
      </p:sp>
      <p:sp>
        <p:nvSpPr>
          <p:cNvPr id="13317" name="Text Box 5"/>
          <p:cNvSpPr txBox="1">
            <a:spLocks noChangeArrowheads="1"/>
          </p:cNvSpPr>
          <p:nvPr/>
        </p:nvSpPr>
        <p:spPr bwMode="auto">
          <a:xfrm>
            <a:off x="685800" y="1589088"/>
            <a:ext cx="7769225" cy="476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spcBef>
                <a:spcPts val="800"/>
              </a:spcBef>
            </a:pPr>
            <a:r>
              <a:rPr lang="en-US" sz="2000">
                <a:solidFill>
                  <a:srgbClr val="000000"/>
                </a:solidFill>
              </a:rPr>
              <a:t>Motion: request that the modified IEEE 802.15 TG9 PAR contained in document 15-15-0464-00-0009-par-changes.pdf and 5C contained in document 15-15-0406-00-0009-5C-changes.doc be approved for submission to the EC to forward the PAR and 5C to NesCom  and additionally authorize the 802.15 WG Chair to make any necessary changes to these docs required to support the submission.</a:t>
            </a:r>
          </a:p>
          <a:p>
            <a:pPr>
              <a:spcBef>
                <a:spcPts val="800"/>
              </a:spcBef>
              <a:buClrTx/>
              <a:buFontTx/>
              <a:buNone/>
            </a:pPr>
            <a:endParaRPr lang="en-US" sz="2000">
              <a:solidFill>
                <a:srgbClr val="000000"/>
              </a:solidFill>
            </a:endParaRPr>
          </a:p>
          <a:p>
            <a:pPr>
              <a:spcBef>
                <a:spcPts val="800"/>
              </a:spcBef>
              <a:buClrTx/>
              <a:buFontTx/>
              <a:buNone/>
            </a:pPr>
            <a:r>
              <a:rPr lang="en-US" sz="2000">
                <a:solidFill>
                  <a:srgbClr val="000000"/>
                </a:solidFill>
              </a:rPr>
              <a:t>Moved by: </a:t>
            </a:r>
          </a:p>
          <a:p>
            <a:pPr>
              <a:spcBef>
                <a:spcPts val="800"/>
              </a:spcBef>
              <a:buClrTx/>
              <a:buFontTx/>
              <a:buNone/>
            </a:pPr>
            <a:r>
              <a:rPr lang="en-US" sz="2000">
                <a:solidFill>
                  <a:srgbClr val="000000"/>
                </a:solidFill>
              </a:rPr>
              <a:t>Seconded by: </a:t>
            </a:r>
          </a:p>
          <a:p>
            <a:pPr>
              <a:spcBef>
                <a:spcPts val="800"/>
              </a:spcBef>
              <a:buClrTx/>
              <a:buFontTx/>
              <a:buNone/>
            </a:pPr>
            <a:endParaRPr lang="en-US" sz="2000">
              <a:solidFill>
                <a:srgbClr val="000000"/>
              </a:solidFill>
            </a:endParaRPr>
          </a:p>
        </p:txBody>
      </p:sp>
    </p:spTree>
    <p:extLst>
      <p:ext uri="{BB962C8B-B14F-4D97-AF65-F5344CB8AC3E}">
        <p14:creationId xmlns:p14="http://schemas.microsoft.com/office/powerpoint/2010/main" val="2199746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227013"/>
            <a:ext cx="20050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mtClean="0">
                <a:cs typeface="ＭＳ Ｐゴシック" charset="0"/>
              </a:rPr>
              <a:t>July 2015</a:t>
            </a:r>
          </a:p>
        </p:txBody>
      </p:sp>
      <p:sp>
        <p:nvSpPr>
          <p:cNvPr id="14338" name="Text Box 2"/>
          <p:cNvSpPr txBox="1">
            <a:spLocks noChangeArrowheads="1"/>
          </p:cNvSpPr>
          <p:nvPr/>
        </p:nvSpPr>
        <p:spPr bwMode="auto">
          <a:xfrm>
            <a:off x="5486400" y="6475413"/>
            <a:ext cx="30718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z="1600" smtClean="0">
                <a:cs typeface="ＭＳ Ｐゴシック" charset="0"/>
              </a:rPr>
              <a:t>Robert Moskowitz, HTT Consulting</a:t>
            </a:r>
          </a:p>
        </p:txBody>
      </p:sp>
      <p:sp>
        <p:nvSpPr>
          <p:cNvPr id="14339" name="Text Box 3"/>
          <p:cNvSpPr txBox="1">
            <a:spLocks noChangeArrowheads="1"/>
          </p:cNvSpPr>
          <p:nvPr/>
        </p:nvSpPr>
        <p:spPr bwMode="auto">
          <a:xfrm>
            <a:off x="3932238" y="6475413"/>
            <a:ext cx="1444625"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buClrTx/>
              <a:buFontTx/>
              <a:buNone/>
            </a:pPr>
            <a:r>
              <a:rPr lang="en-US">
                <a:solidFill>
                  <a:srgbClr val="000000"/>
                </a:solidFill>
              </a:rPr>
              <a:t>Slide </a:t>
            </a:r>
            <a:fld id="{2AC867E4-B009-4F2C-995A-6FFE78D5638D}" type="slidenum">
              <a:rPr lang="en-US">
                <a:solidFill>
                  <a:srgbClr val="000000"/>
                </a:solidFill>
              </a:rPr>
              <a:pPr>
                <a:buClrTx/>
                <a:buFontTx/>
                <a:buNone/>
              </a:pPr>
              <a:t>77</a:t>
            </a:fld>
            <a:endParaRPr lang="en-US">
              <a:solidFill>
                <a:srgbClr val="000000"/>
              </a:solidFill>
            </a:endParaRPr>
          </a:p>
        </p:txBody>
      </p:sp>
      <p:sp>
        <p:nvSpPr>
          <p:cNvPr id="14340" name="Text Box 4"/>
          <p:cNvSpPr txBox="1">
            <a:spLocks noChangeArrowheads="1"/>
          </p:cNvSpPr>
          <p:nvPr/>
        </p:nvSpPr>
        <p:spPr bwMode="auto">
          <a:xfrm>
            <a:off x="685800" y="477838"/>
            <a:ext cx="7769225"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lgn="ctr">
              <a:buClrTx/>
              <a:buFontTx/>
              <a:buNone/>
              <a:defRPr/>
            </a:pPr>
            <a:r>
              <a:rPr lang="en-US" sz="3600" smtClean="0"/>
              <a:t>Motion for PAR Extension</a:t>
            </a:r>
          </a:p>
        </p:txBody>
      </p:sp>
      <p:sp>
        <p:nvSpPr>
          <p:cNvPr id="14341" name="Text Box 5"/>
          <p:cNvSpPr txBox="1">
            <a:spLocks noChangeArrowheads="1"/>
          </p:cNvSpPr>
          <p:nvPr/>
        </p:nvSpPr>
        <p:spPr bwMode="auto">
          <a:xfrm>
            <a:off x="685800" y="1589088"/>
            <a:ext cx="7769225" cy="476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spcBef>
                <a:spcPts val="800"/>
              </a:spcBef>
              <a:buClrTx/>
              <a:buFontTx/>
              <a:buNone/>
              <a:defRPr/>
            </a:pPr>
            <a:r>
              <a:rPr lang="en-US" sz="2000" smtClean="0"/>
              <a:t>Motion: request that the 802.15 WG forward the IEEE 802.15 TG9 PAR extension contained in document 15-15-0553-00-0009-par-extension-request.pdf for approval by the EC and to forward the PAR to NesCom.</a:t>
            </a:r>
          </a:p>
          <a:p>
            <a:pPr>
              <a:spcBef>
                <a:spcPts val="800"/>
              </a:spcBef>
              <a:buClrTx/>
              <a:buFontTx/>
              <a:buNone/>
              <a:defRPr/>
            </a:pPr>
            <a:endParaRPr lang="en-US" sz="2000" smtClean="0"/>
          </a:p>
          <a:p>
            <a:pPr>
              <a:spcBef>
                <a:spcPts val="800"/>
              </a:spcBef>
              <a:buClrTx/>
              <a:buFontTx/>
              <a:buNone/>
              <a:defRPr/>
            </a:pPr>
            <a:r>
              <a:rPr lang="en-US" sz="2000" smtClean="0"/>
              <a:t>Moved by: Tero Kivinen</a:t>
            </a:r>
          </a:p>
          <a:p>
            <a:pPr>
              <a:spcBef>
                <a:spcPts val="800"/>
              </a:spcBef>
              <a:buClrTx/>
              <a:buFontTx/>
              <a:buNone/>
              <a:defRPr/>
            </a:pPr>
            <a:r>
              <a:rPr lang="en-US" sz="2000" smtClean="0"/>
              <a:t>Seconded by: Don Sturek</a:t>
            </a:r>
          </a:p>
          <a:p>
            <a:pPr>
              <a:spcBef>
                <a:spcPts val="800"/>
              </a:spcBef>
              <a:buClrTx/>
              <a:buFontTx/>
              <a:buNone/>
              <a:defRPr/>
            </a:pPr>
            <a:endParaRPr lang="en-US" sz="2000" smtClean="0"/>
          </a:p>
          <a:p>
            <a:pPr>
              <a:spcBef>
                <a:spcPts val="800"/>
              </a:spcBef>
              <a:buClrTx/>
              <a:buSzTx/>
              <a:buFontTx/>
              <a:buNone/>
              <a:defRPr/>
            </a:pPr>
            <a:r>
              <a:rPr lang="en-US" sz="2000" smtClean="0"/>
              <a:t>Approved by Acclamation</a:t>
            </a:r>
          </a:p>
          <a:p>
            <a:pPr>
              <a:spcBef>
                <a:spcPts val="800"/>
              </a:spcBef>
              <a:buClrTx/>
              <a:buFontTx/>
              <a:buNone/>
              <a:defRPr/>
            </a:pPr>
            <a:endParaRPr lang="en-US" sz="2000" smtClean="0"/>
          </a:p>
        </p:txBody>
      </p:sp>
    </p:spTree>
    <p:extLst>
      <p:ext uri="{BB962C8B-B14F-4D97-AF65-F5344CB8AC3E}">
        <p14:creationId xmlns:p14="http://schemas.microsoft.com/office/powerpoint/2010/main" val="2083129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685800" y="227013"/>
            <a:ext cx="20050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mtClean="0">
                <a:cs typeface="ＭＳ Ｐゴシック" charset="0"/>
              </a:rPr>
              <a:t>July 2015</a:t>
            </a:r>
          </a:p>
        </p:txBody>
      </p:sp>
      <p:sp>
        <p:nvSpPr>
          <p:cNvPr id="15362" name="Text Box 2"/>
          <p:cNvSpPr txBox="1">
            <a:spLocks noChangeArrowheads="1"/>
          </p:cNvSpPr>
          <p:nvPr/>
        </p:nvSpPr>
        <p:spPr bwMode="auto">
          <a:xfrm>
            <a:off x="5486400" y="6475413"/>
            <a:ext cx="30718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z="1600" smtClean="0">
                <a:cs typeface="ＭＳ Ｐゴシック" charset="0"/>
              </a:rPr>
              <a:t>Robert Moskowitz, HTT Consulting</a:t>
            </a:r>
          </a:p>
        </p:txBody>
      </p:sp>
      <p:sp>
        <p:nvSpPr>
          <p:cNvPr id="15363" name="Text Box 3"/>
          <p:cNvSpPr txBox="1">
            <a:spLocks noChangeArrowheads="1"/>
          </p:cNvSpPr>
          <p:nvPr/>
        </p:nvSpPr>
        <p:spPr bwMode="auto">
          <a:xfrm>
            <a:off x="3932238" y="6475413"/>
            <a:ext cx="1444625"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buClrTx/>
              <a:buFontTx/>
              <a:buNone/>
            </a:pPr>
            <a:r>
              <a:rPr lang="en-US">
                <a:solidFill>
                  <a:srgbClr val="000000"/>
                </a:solidFill>
              </a:rPr>
              <a:t>Slide </a:t>
            </a:r>
            <a:fld id="{66D46CB6-3B13-4E09-B34C-E50BC8CE1A39}" type="slidenum">
              <a:rPr lang="en-US">
                <a:solidFill>
                  <a:srgbClr val="000000"/>
                </a:solidFill>
              </a:rPr>
              <a:pPr>
                <a:buClrTx/>
                <a:buFontTx/>
                <a:buNone/>
              </a:pPr>
              <a:t>78</a:t>
            </a:fld>
            <a:endParaRPr lang="en-US">
              <a:solidFill>
                <a:srgbClr val="000000"/>
              </a:solidFill>
            </a:endParaRPr>
          </a:p>
        </p:txBody>
      </p:sp>
      <p:sp>
        <p:nvSpPr>
          <p:cNvPr id="15364" name="Text Box 4"/>
          <p:cNvSpPr txBox="1">
            <a:spLocks noChangeArrowheads="1"/>
          </p:cNvSpPr>
          <p:nvPr/>
        </p:nvSpPr>
        <p:spPr bwMode="auto">
          <a:xfrm>
            <a:off x="685800" y="477838"/>
            <a:ext cx="7769225"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lgn="ctr">
              <a:buClrTx/>
              <a:buFontTx/>
              <a:buNone/>
              <a:defRPr/>
            </a:pPr>
            <a:r>
              <a:rPr lang="en-US" sz="3600" smtClean="0"/>
              <a:t>Motion for PAR Extension</a:t>
            </a:r>
          </a:p>
        </p:txBody>
      </p:sp>
      <p:sp>
        <p:nvSpPr>
          <p:cNvPr id="15365" name="Text Box 5"/>
          <p:cNvSpPr txBox="1">
            <a:spLocks noChangeArrowheads="1"/>
          </p:cNvSpPr>
          <p:nvPr/>
        </p:nvSpPr>
        <p:spPr bwMode="auto">
          <a:xfrm>
            <a:off x="685800" y="1589088"/>
            <a:ext cx="7769225" cy="476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spcBef>
                <a:spcPts val="800"/>
              </a:spcBef>
            </a:pPr>
            <a:r>
              <a:rPr lang="en-US" sz="2000">
                <a:solidFill>
                  <a:srgbClr val="000000"/>
                </a:solidFill>
              </a:rPr>
              <a:t>Motion: request that the IEEE 802.15 TG9 PAR extension contained in document 15-15-0553-00-0009-par-extension-request.pdf be approved for submission to the EC to forward the PAR to NesCom and additionally authorize the 802.15 WG Chair to make any necessary changes to these docs required to support the submission.</a:t>
            </a:r>
          </a:p>
          <a:p>
            <a:pPr>
              <a:spcBef>
                <a:spcPts val="800"/>
              </a:spcBef>
              <a:buClrTx/>
              <a:buFontTx/>
              <a:buNone/>
            </a:pPr>
            <a:endParaRPr lang="en-US" sz="2000">
              <a:solidFill>
                <a:srgbClr val="000000"/>
              </a:solidFill>
            </a:endParaRPr>
          </a:p>
          <a:p>
            <a:pPr>
              <a:spcBef>
                <a:spcPts val="800"/>
              </a:spcBef>
              <a:buClrTx/>
              <a:buFontTx/>
              <a:buNone/>
            </a:pPr>
            <a:r>
              <a:rPr lang="en-US" sz="2000">
                <a:solidFill>
                  <a:srgbClr val="000000"/>
                </a:solidFill>
              </a:rPr>
              <a:t>Moved by: </a:t>
            </a:r>
          </a:p>
          <a:p>
            <a:pPr>
              <a:spcBef>
                <a:spcPts val="800"/>
              </a:spcBef>
              <a:buClrTx/>
              <a:buFontTx/>
              <a:buNone/>
            </a:pPr>
            <a:r>
              <a:rPr lang="en-US" sz="2000">
                <a:solidFill>
                  <a:srgbClr val="000000"/>
                </a:solidFill>
              </a:rPr>
              <a:t>Seconded by: </a:t>
            </a:r>
          </a:p>
          <a:p>
            <a:pPr>
              <a:spcBef>
                <a:spcPts val="800"/>
              </a:spcBef>
              <a:buClrTx/>
              <a:buFontTx/>
              <a:buNone/>
            </a:pPr>
            <a:endParaRPr lang="en-US" sz="2000">
              <a:solidFill>
                <a:srgbClr val="000000"/>
              </a:solidFill>
            </a:endParaRPr>
          </a:p>
        </p:txBody>
      </p:sp>
    </p:spTree>
    <p:extLst>
      <p:ext uri="{BB962C8B-B14F-4D97-AF65-F5344CB8AC3E}">
        <p14:creationId xmlns:p14="http://schemas.microsoft.com/office/powerpoint/2010/main" val="35539808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85800" y="227013"/>
            <a:ext cx="20050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mtClean="0">
                <a:cs typeface="ＭＳ Ｐゴシック" charset="0"/>
              </a:rPr>
              <a:t>July 2015</a:t>
            </a:r>
          </a:p>
        </p:txBody>
      </p:sp>
      <p:sp>
        <p:nvSpPr>
          <p:cNvPr id="16386" name="Text Box 2"/>
          <p:cNvSpPr txBox="1">
            <a:spLocks noChangeArrowheads="1"/>
          </p:cNvSpPr>
          <p:nvPr/>
        </p:nvSpPr>
        <p:spPr bwMode="auto">
          <a:xfrm>
            <a:off x="5486400" y="6475413"/>
            <a:ext cx="30718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z="1600" smtClean="0">
                <a:cs typeface="ＭＳ Ｐゴシック" charset="0"/>
              </a:rPr>
              <a:t>Robert Moskowitz, HTT Consulting</a:t>
            </a:r>
          </a:p>
        </p:txBody>
      </p:sp>
      <p:sp>
        <p:nvSpPr>
          <p:cNvPr id="16387" name="Text Box 3"/>
          <p:cNvSpPr txBox="1">
            <a:spLocks noChangeArrowheads="1"/>
          </p:cNvSpPr>
          <p:nvPr/>
        </p:nvSpPr>
        <p:spPr bwMode="auto">
          <a:xfrm>
            <a:off x="3932238" y="6475413"/>
            <a:ext cx="1444625"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buClrTx/>
              <a:buFontTx/>
              <a:buNone/>
            </a:pPr>
            <a:r>
              <a:rPr lang="en-US">
                <a:solidFill>
                  <a:srgbClr val="000000"/>
                </a:solidFill>
              </a:rPr>
              <a:t>Slide </a:t>
            </a:r>
            <a:fld id="{72383C11-D9DE-4AA9-825F-4616AAFE48AA}" type="slidenum">
              <a:rPr lang="en-US">
                <a:solidFill>
                  <a:srgbClr val="000000"/>
                </a:solidFill>
              </a:rPr>
              <a:pPr>
                <a:buClrTx/>
                <a:buFontTx/>
                <a:buNone/>
              </a:pPr>
              <a:t>79</a:t>
            </a:fld>
            <a:endParaRPr lang="en-US">
              <a:solidFill>
                <a:srgbClr val="000000"/>
              </a:solidFill>
            </a:endParaRPr>
          </a:p>
        </p:txBody>
      </p:sp>
      <p:sp>
        <p:nvSpPr>
          <p:cNvPr id="16388" name="Text Box 4"/>
          <p:cNvSpPr txBox="1">
            <a:spLocks noChangeArrowheads="1"/>
          </p:cNvSpPr>
          <p:nvPr/>
        </p:nvSpPr>
        <p:spPr bwMode="auto">
          <a:xfrm>
            <a:off x="685800" y="477838"/>
            <a:ext cx="7769225"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lgn="ctr">
              <a:buClrTx/>
              <a:buFontTx/>
              <a:buNone/>
              <a:defRPr/>
            </a:pPr>
            <a:r>
              <a:rPr lang="en-US" sz="3600" smtClean="0"/>
              <a:t>Motion for Start of Sponsor Ballot</a:t>
            </a:r>
          </a:p>
        </p:txBody>
      </p:sp>
      <p:sp>
        <p:nvSpPr>
          <p:cNvPr id="16389" name="Text Box 5"/>
          <p:cNvSpPr txBox="1">
            <a:spLocks noChangeArrowheads="1"/>
          </p:cNvSpPr>
          <p:nvPr/>
        </p:nvSpPr>
        <p:spPr bwMode="auto">
          <a:xfrm>
            <a:off x="685800" y="1768475"/>
            <a:ext cx="7769225" cy="444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spcBef>
                <a:spcPts val="800"/>
              </a:spcBef>
              <a:buClrTx/>
              <a:buFontTx/>
              <a:buNone/>
              <a:defRPr/>
            </a:pPr>
            <a:r>
              <a:rPr lang="en-US" sz="2000" smtClean="0"/>
              <a:t>802.15.9 requests the 802.15 WG forward the 802.15.9 revision draft D4.0_P802-15-9_Draft_Standard.pdf Recommended Practice to Sponsor Ballot.</a:t>
            </a:r>
          </a:p>
          <a:p>
            <a:pPr>
              <a:spcBef>
                <a:spcPts val="800"/>
              </a:spcBef>
              <a:buClrTx/>
              <a:buFontTx/>
              <a:buNone/>
              <a:defRPr/>
            </a:pPr>
            <a:endParaRPr lang="en-US" sz="2000" smtClean="0"/>
          </a:p>
          <a:p>
            <a:pPr>
              <a:spcBef>
                <a:spcPts val="800"/>
              </a:spcBef>
              <a:buClrTx/>
              <a:buFontTx/>
              <a:buNone/>
              <a:defRPr/>
            </a:pPr>
            <a:r>
              <a:rPr lang="en-US" sz="2000" smtClean="0"/>
              <a:t>Moved by: Don Sturek</a:t>
            </a:r>
          </a:p>
          <a:p>
            <a:pPr>
              <a:spcBef>
                <a:spcPts val="800"/>
              </a:spcBef>
              <a:buClrTx/>
              <a:buFontTx/>
              <a:buNone/>
              <a:defRPr/>
            </a:pPr>
            <a:r>
              <a:rPr lang="en-US" sz="2000" smtClean="0"/>
              <a:t>Seconded by: Tero Kivinen</a:t>
            </a:r>
          </a:p>
          <a:p>
            <a:pPr>
              <a:spcBef>
                <a:spcPts val="800"/>
              </a:spcBef>
              <a:buClrTx/>
              <a:buFontTx/>
              <a:buNone/>
              <a:defRPr/>
            </a:pPr>
            <a:endParaRPr lang="en-US" sz="2000" smtClean="0"/>
          </a:p>
          <a:p>
            <a:pPr>
              <a:spcBef>
                <a:spcPts val="800"/>
              </a:spcBef>
              <a:buClrTx/>
              <a:buSzTx/>
              <a:buFontTx/>
              <a:buNone/>
              <a:defRPr/>
            </a:pPr>
            <a:r>
              <a:rPr lang="en-US" sz="2000" smtClean="0"/>
              <a:t>Approved by Acclamation</a:t>
            </a:r>
          </a:p>
        </p:txBody>
      </p:sp>
    </p:spTree>
    <p:extLst>
      <p:ext uri="{BB962C8B-B14F-4D97-AF65-F5344CB8AC3E}">
        <p14:creationId xmlns:p14="http://schemas.microsoft.com/office/powerpoint/2010/main" val="30106361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400"/>
              <a:t>July 2015</a:t>
            </a:r>
          </a:p>
        </p:txBody>
      </p:sp>
      <p:sp>
        <p:nvSpPr>
          <p:cNvPr id="9219" name="Footer Placeholder 4"/>
          <p:cNvSpPr>
            <a:spLocks noGrp="1"/>
          </p:cNvSpPr>
          <p:nvPr>
            <p:ph type="ftr" sz="quarter" idx="11"/>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a:t>Robert F. Heile, Wi-SUN Alliance</a:t>
            </a:r>
          </a:p>
        </p:txBody>
      </p:sp>
      <p:sp>
        <p:nvSpPr>
          <p:cNvPr id="9220" name="Slide Number Placeholder 5"/>
          <p:cNvSpPr>
            <a:spLocks noGrp="1"/>
          </p:cNvSpPr>
          <p:nvPr>
            <p:ph type="sldNum" sz="quarter" idx="12"/>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smtClean="0"/>
              <a:t>Slide </a:t>
            </a:r>
            <a:fld id="{6962E215-A32F-4875-AD0F-FDF715A83DA0}" type="slidenum">
              <a:rPr lang="en-US" sz="1200" smtClean="0"/>
              <a:pPr/>
              <a:t>8</a:t>
            </a:fld>
            <a:endParaRPr lang="en-US" sz="1200" smtClean="0"/>
          </a:p>
        </p:txBody>
      </p:sp>
      <p:sp>
        <p:nvSpPr>
          <p:cNvPr id="8197" name="Rectangle 2"/>
          <p:cNvSpPr>
            <a:spLocks noGrp="1" noChangeArrowheads="1"/>
          </p:cNvSpPr>
          <p:nvPr>
            <p:ph type="body" idx="1"/>
          </p:nvPr>
        </p:nvSpPr>
        <p:spPr>
          <a:xfrm>
            <a:off x="762000" y="1905000"/>
            <a:ext cx="7620000" cy="4114800"/>
          </a:xfrm>
        </p:spPr>
        <p:txBody>
          <a:bodyPr/>
          <a:lstStyle/>
          <a:p>
            <a:pPr fontAlgn="b">
              <a:lnSpc>
                <a:spcPct val="80000"/>
              </a:lnSpc>
              <a:defRPr/>
            </a:pPr>
            <a:r>
              <a:rPr lang="en-US" sz="2400" dirty="0" smtClean="0">
                <a:latin typeface="Arial Rounded MT Bold" pitchFamily="34" charset="0"/>
                <a:cs typeface="Times New Roman" pitchFamily="18" charset="0"/>
              </a:rPr>
              <a:t>High Rate Railroad Communications IG</a:t>
            </a:r>
          </a:p>
          <a:p>
            <a:pPr marL="914400" lvl="1" indent="-457200" fontAlgn="b">
              <a:lnSpc>
                <a:spcPct val="80000"/>
              </a:lnSpc>
              <a:buFont typeface="+mj-lt"/>
              <a:buAutoNum type="arabicPeriod"/>
              <a:defRPr/>
            </a:pPr>
            <a:r>
              <a:rPr lang="en-US" sz="2000" dirty="0" smtClean="0">
                <a:latin typeface="Arial Rounded MT Bold" pitchFamily="34" charset="0"/>
                <a:cs typeface="Times New Roman" pitchFamily="18" charset="0"/>
              </a:rPr>
              <a:t>Discuss opportunities for standards work</a:t>
            </a:r>
          </a:p>
          <a:p>
            <a:pPr marL="914400" lvl="1" indent="-457200" fontAlgn="b">
              <a:lnSpc>
                <a:spcPct val="80000"/>
              </a:lnSpc>
              <a:buFont typeface="+mj-lt"/>
              <a:buAutoNum type="arabicPeriod"/>
              <a:defRPr/>
            </a:pPr>
            <a:r>
              <a:rPr lang="en-US" sz="2000" dirty="0" smtClean="0">
                <a:latin typeface="Arial Rounded MT Bold" pitchFamily="34" charset="0"/>
                <a:cs typeface="Times New Roman" pitchFamily="18" charset="0"/>
              </a:rPr>
              <a:t>Review ongoing mission of the group</a:t>
            </a:r>
          </a:p>
          <a:p>
            <a:pPr marL="914400" lvl="1" indent="-457200" fontAlgn="b">
              <a:lnSpc>
                <a:spcPct val="80000"/>
              </a:lnSpc>
              <a:buFont typeface="+mj-lt"/>
              <a:buAutoNum type="arabicPeriod"/>
              <a:defRPr/>
            </a:pPr>
            <a:endParaRPr lang="en-US" sz="800" dirty="0" smtClean="0">
              <a:latin typeface="Arial Rounded MT Bold" pitchFamily="34" charset="0"/>
              <a:cs typeface="Times New Roman" pitchFamily="18" charset="0"/>
            </a:endParaRPr>
          </a:p>
          <a:p>
            <a:pPr fontAlgn="b">
              <a:lnSpc>
                <a:spcPct val="80000"/>
              </a:lnSpc>
              <a:defRPr/>
            </a:pPr>
            <a:r>
              <a:rPr lang="en-US" sz="2400" dirty="0" smtClean="0">
                <a:latin typeface="Arial Rounded MT Bold" pitchFamily="34" charset="0"/>
                <a:cs typeface="Times New Roman" pitchFamily="18" charset="0"/>
              </a:rPr>
              <a:t>6 </a:t>
            </a:r>
            <a:r>
              <a:rPr lang="en-US" sz="2400" dirty="0" err="1" smtClean="0">
                <a:latin typeface="Arial Rounded MT Bold" pitchFamily="34" charset="0"/>
                <a:cs typeface="Times New Roman" pitchFamily="18" charset="0"/>
              </a:rPr>
              <a:t>TiSCH</a:t>
            </a:r>
            <a:r>
              <a:rPr lang="en-US" sz="2400" dirty="0" smtClean="0">
                <a:latin typeface="Arial Rounded MT Bold" pitchFamily="34" charset="0"/>
                <a:cs typeface="Times New Roman" pitchFamily="18" charset="0"/>
              </a:rPr>
              <a:t> Interest Group</a:t>
            </a:r>
          </a:p>
          <a:p>
            <a:pPr marL="1009650" lvl="1" indent="-609600" fontAlgn="b">
              <a:lnSpc>
                <a:spcPct val="80000"/>
              </a:lnSpc>
              <a:buFont typeface="+mj-lt"/>
              <a:buAutoNum type="arabicPeriod"/>
              <a:defRPr/>
            </a:pPr>
            <a:r>
              <a:rPr lang="en-US" sz="2000" dirty="0" smtClean="0">
                <a:latin typeface="Arial Rounded MT Bold" pitchFamily="34" charset="0"/>
                <a:cs typeface="Times New Roman" pitchFamily="18" charset="0"/>
              </a:rPr>
              <a:t>Hear contributions</a:t>
            </a:r>
          </a:p>
          <a:p>
            <a:pPr marL="1009650" lvl="1" indent="-609600" fontAlgn="b">
              <a:lnSpc>
                <a:spcPct val="80000"/>
              </a:lnSpc>
              <a:buFont typeface="+mj-lt"/>
              <a:buAutoNum type="arabicPeriod"/>
              <a:defRPr/>
            </a:pPr>
            <a:r>
              <a:rPr lang="en-US" sz="2000" dirty="0" smtClean="0">
                <a:latin typeface="Arial Rounded MT Bold" pitchFamily="34" charset="0"/>
                <a:cs typeface="Times New Roman" pitchFamily="18" charset="0"/>
              </a:rPr>
              <a:t>Discuss positions for IETF92</a:t>
            </a:r>
          </a:p>
          <a:p>
            <a:pPr fontAlgn="b">
              <a:lnSpc>
                <a:spcPct val="80000"/>
              </a:lnSpc>
              <a:defRPr/>
            </a:pPr>
            <a:r>
              <a:rPr lang="en-US" sz="2400" dirty="0" smtClean="0">
                <a:latin typeface="Arial Rounded MT Bold" pitchFamily="34" charset="0"/>
                <a:cs typeface="Times New Roman" pitchFamily="18" charset="0"/>
              </a:rPr>
              <a:t>15.4 Use Guide</a:t>
            </a:r>
          </a:p>
          <a:p>
            <a:pPr marL="914400" lvl="1" indent="-457200" fontAlgn="b">
              <a:lnSpc>
                <a:spcPct val="80000"/>
              </a:lnSpc>
              <a:buFont typeface="+mj-lt"/>
              <a:buAutoNum type="arabicPeriod"/>
              <a:defRPr/>
            </a:pPr>
            <a:r>
              <a:rPr lang="en-US" sz="2000" dirty="0" smtClean="0">
                <a:latin typeface="Arial Rounded MT Bold" pitchFamily="34" charset="0"/>
                <a:cs typeface="Times New Roman" pitchFamily="18" charset="0"/>
              </a:rPr>
              <a:t>Define goals</a:t>
            </a:r>
          </a:p>
          <a:p>
            <a:pPr marL="914400" lvl="1" indent="-457200" fontAlgn="b">
              <a:lnSpc>
                <a:spcPct val="80000"/>
              </a:lnSpc>
              <a:buFont typeface="+mj-lt"/>
              <a:buAutoNum type="arabicPeriod"/>
              <a:defRPr/>
            </a:pPr>
            <a:r>
              <a:rPr lang="en-US" sz="2000" dirty="0" smtClean="0">
                <a:latin typeface="Arial Rounded MT Bold" pitchFamily="34" charset="0"/>
                <a:cs typeface="Times New Roman" pitchFamily="18" charset="0"/>
              </a:rPr>
              <a:t>Determine whether to move forward with an SG</a:t>
            </a:r>
          </a:p>
          <a:p>
            <a:pPr fontAlgn="b">
              <a:lnSpc>
                <a:spcPct val="80000"/>
              </a:lnSpc>
              <a:defRPr/>
            </a:pPr>
            <a:r>
              <a:rPr lang="en-US" sz="2400" dirty="0">
                <a:latin typeface="Arial Rounded MT Bold" pitchFamily="34" charset="0"/>
                <a:cs typeface="Times New Roman" pitchFamily="18" charset="0"/>
              </a:rPr>
              <a:t>15.4 </a:t>
            </a:r>
            <a:r>
              <a:rPr lang="en-US" sz="2400" dirty="0" smtClean="0">
                <a:latin typeface="Arial Rounded MT Bold" pitchFamily="34" charset="0"/>
                <a:cs typeface="Times New Roman" pitchFamily="18" charset="0"/>
              </a:rPr>
              <a:t>Consolidated LLC</a:t>
            </a:r>
            <a:endParaRPr lang="en-US" sz="2400" dirty="0">
              <a:latin typeface="Arial Rounded MT Bold" pitchFamily="34" charset="0"/>
              <a:cs typeface="Times New Roman" pitchFamily="18" charset="0"/>
            </a:endParaRPr>
          </a:p>
          <a:p>
            <a:pPr marL="914400" lvl="1" indent="-457200" fontAlgn="b">
              <a:lnSpc>
                <a:spcPct val="80000"/>
              </a:lnSpc>
              <a:buFont typeface="+mj-lt"/>
              <a:buAutoNum type="arabicPeriod"/>
              <a:defRPr/>
            </a:pPr>
            <a:r>
              <a:rPr lang="en-US" sz="2000" dirty="0">
                <a:latin typeface="Arial Rounded MT Bold" pitchFamily="34" charset="0"/>
                <a:cs typeface="Times New Roman" pitchFamily="18" charset="0"/>
              </a:rPr>
              <a:t>Define goals</a:t>
            </a:r>
          </a:p>
          <a:p>
            <a:pPr marL="914400" lvl="1" indent="-457200" fontAlgn="b">
              <a:lnSpc>
                <a:spcPct val="80000"/>
              </a:lnSpc>
              <a:buFont typeface="+mj-lt"/>
              <a:buAutoNum type="arabicPeriod"/>
              <a:defRPr/>
            </a:pPr>
            <a:r>
              <a:rPr lang="en-US" sz="2000" dirty="0">
                <a:latin typeface="Arial Rounded MT Bold" pitchFamily="34" charset="0"/>
                <a:cs typeface="Times New Roman" pitchFamily="18" charset="0"/>
              </a:rPr>
              <a:t>Determine whether to move forward with an SG</a:t>
            </a:r>
          </a:p>
          <a:p>
            <a:pPr marL="457200" lvl="1" indent="0" fontAlgn="b">
              <a:lnSpc>
                <a:spcPct val="80000"/>
              </a:lnSpc>
              <a:buFontTx/>
              <a:buNone/>
              <a:defRPr/>
            </a:pPr>
            <a:endParaRPr lang="en-US" sz="2000" dirty="0">
              <a:latin typeface="Arial Rounded MT Bold" pitchFamily="34" charset="0"/>
              <a:cs typeface="Times New Roman" pitchFamily="18" charset="0"/>
            </a:endParaRPr>
          </a:p>
          <a:p>
            <a:pPr marL="609600" indent="-609600" fontAlgn="b">
              <a:lnSpc>
                <a:spcPct val="80000"/>
              </a:lnSpc>
              <a:buFontTx/>
              <a:buNone/>
              <a:defRPr/>
            </a:pPr>
            <a:endParaRPr lang="en-US" sz="800" dirty="0" smtClean="0">
              <a:latin typeface="Arial Rounded MT Bold" pitchFamily="34" charset="0"/>
              <a:cs typeface="Times New Roman" pitchFamily="18" charset="0"/>
            </a:endParaRPr>
          </a:p>
          <a:p>
            <a:pPr marL="609600" indent="-609600" fontAlgn="b">
              <a:lnSpc>
                <a:spcPct val="80000"/>
              </a:lnSpc>
              <a:buFontTx/>
              <a:buNone/>
              <a:defRPr/>
            </a:pPr>
            <a:endParaRPr lang="en-US" sz="2400" dirty="0" smtClean="0">
              <a:latin typeface="Arial Rounded MT Bold" pitchFamily="34" charset="0"/>
              <a:cs typeface="Times New Roman" pitchFamily="18" charset="0"/>
            </a:endParaRPr>
          </a:p>
        </p:txBody>
      </p:sp>
      <p:sp>
        <p:nvSpPr>
          <p:cNvPr id="9222" name="Rectangle 3"/>
          <p:cNvSpPr>
            <a:spLocks noGrp="1" noChangeArrowheads="1"/>
          </p:cNvSpPr>
          <p:nvPr>
            <p:ph type="title"/>
          </p:nvPr>
        </p:nvSpPr>
        <p:spPr/>
        <p:txBody>
          <a:bodyPr/>
          <a:lstStyle/>
          <a:p>
            <a:r>
              <a:rPr lang="en-US" sz="3200" smtClean="0"/>
              <a:t>Waikola Session Objectives</a:t>
            </a:r>
            <a:br>
              <a:rPr lang="en-US" sz="3200" smtClean="0"/>
            </a:br>
            <a:r>
              <a:rPr lang="en-US" sz="3200" smtClean="0"/>
              <a:t>July 11-16, 2015</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85800" y="227013"/>
            <a:ext cx="20050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mtClean="0">
                <a:cs typeface="ＭＳ Ｐゴシック" charset="0"/>
              </a:rPr>
              <a:t>July 2015</a:t>
            </a:r>
          </a:p>
        </p:txBody>
      </p:sp>
      <p:sp>
        <p:nvSpPr>
          <p:cNvPr id="17410" name="Text Box 2"/>
          <p:cNvSpPr txBox="1">
            <a:spLocks noChangeArrowheads="1"/>
          </p:cNvSpPr>
          <p:nvPr/>
        </p:nvSpPr>
        <p:spPr bwMode="auto">
          <a:xfrm>
            <a:off x="5486400" y="6475413"/>
            <a:ext cx="30718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defRPr/>
            </a:pPr>
            <a:r>
              <a:rPr lang="en-US" sz="1600" smtClean="0">
                <a:cs typeface="ＭＳ Ｐゴシック" charset="0"/>
              </a:rPr>
              <a:t>Robert Moskowitz, HTT Consulting</a:t>
            </a:r>
          </a:p>
        </p:txBody>
      </p:sp>
      <p:sp>
        <p:nvSpPr>
          <p:cNvPr id="17411" name="Text Box 3"/>
          <p:cNvSpPr txBox="1">
            <a:spLocks noChangeArrowheads="1"/>
          </p:cNvSpPr>
          <p:nvPr/>
        </p:nvSpPr>
        <p:spPr bwMode="auto">
          <a:xfrm>
            <a:off x="3932238" y="6475413"/>
            <a:ext cx="1444625"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buClrTx/>
              <a:buFontTx/>
              <a:buNone/>
            </a:pPr>
            <a:r>
              <a:rPr lang="en-US">
                <a:solidFill>
                  <a:srgbClr val="000000"/>
                </a:solidFill>
              </a:rPr>
              <a:t>Slide </a:t>
            </a:r>
            <a:fld id="{722FCF24-0F43-4B2A-BC6F-0337436BE82B}" type="slidenum">
              <a:rPr lang="en-US">
                <a:solidFill>
                  <a:srgbClr val="000000"/>
                </a:solidFill>
              </a:rPr>
              <a:pPr>
                <a:buClrTx/>
                <a:buFontTx/>
                <a:buNone/>
              </a:pPr>
              <a:t>80</a:t>
            </a:fld>
            <a:endParaRPr lang="en-US">
              <a:solidFill>
                <a:srgbClr val="000000"/>
              </a:solidFill>
            </a:endParaRPr>
          </a:p>
        </p:txBody>
      </p:sp>
      <p:sp>
        <p:nvSpPr>
          <p:cNvPr id="17412" name="Text Box 4"/>
          <p:cNvSpPr txBox="1">
            <a:spLocks noChangeArrowheads="1"/>
          </p:cNvSpPr>
          <p:nvPr/>
        </p:nvSpPr>
        <p:spPr bwMode="auto">
          <a:xfrm>
            <a:off x="685800" y="477838"/>
            <a:ext cx="7769225"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lgn="ctr">
              <a:buClrTx/>
              <a:buFontTx/>
              <a:buNone/>
              <a:defRPr/>
            </a:pPr>
            <a:r>
              <a:rPr lang="en-US" sz="3600" smtClean="0"/>
              <a:t>Motion for Start of Sponsor Ballot</a:t>
            </a:r>
          </a:p>
        </p:txBody>
      </p:sp>
      <p:sp>
        <p:nvSpPr>
          <p:cNvPr id="17413" name="Text Box 5"/>
          <p:cNvSpPr txBox="1">
            <a:spLocks noChangeArrowheads="1"/>
          </p:cNvSpPr>
          <p:nvPr/>
        </p:nvSpPr>
        <p:spPr bwMode="auto">
          <a:xfrm>
            <a:off x="685800" y="1768475"/>
            <a:ext cx="7769225" cy="444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MS PGothic" pitchFamily="34" charset="-128"/>
              </a:defRPr>
            </a:lvl9pPr>
          </a:lstStyle>
          <a:p>
            <a:pPr>
              <a:spcBef>
                <a:spcPts val="800"/>
              </a:spcBef>
              <a:buClrTx/>
              <a:buFontTx/>
              <a:buNone/>
            </a:pPr>
            <a:r>
              <a:rPr lang="en-US" sz="2000">
                <a:solidFill>
                  <a:srgbClr val="000000"/>
                </a:solidFill>
              </a:rPr>
              <a:t>802.15 requests unconditional approval from the EC to submit 802.15.9 revision draft Recommended PracticeD4.0_P802-15-9_Draft_Standard.pdf to Sponsor Ballot and additionally authorize the 802.15 WG Chair to make any necessary changes to these docs required to support the submission</a:t>
            </a:r>
          </a:p>
          <a:p>
            <a:pPr>
              <a:spcBef>
                <a:spcPts val="800"/>
              </a:spcBef>
              <a:buClrTx/>
              <a:buFontTx/>
              <a:buNone/>
            </a:pPr>
            <a:endParaRPr lang="en-US" sz="2000">
              <a:solidFill>
                <a:srgbClr val="000000"/>
              </a:solidFill>
            </a:endParaRPr>
          </a:p>
          <a:p>
            <a:pPr>
              <a:spcBef>
                <a:spcPts val="800"/>
              </a:spcBef>
              <a:buClrTx/>
              <a:buFontTx/>
              <a:buNone/>
            </a:pPr>
            <a:r>
              <a:rPr lang="en-US" sz="2000">
                <a:solidFill>
                  <a:srgbClr val="000000"/>
                </a:solidFill>
              </a:rPr>
              <a:t>Moved by: </a:t>
            </a:r>
          </a:p>
          <a:p>
            <a:pPr>
              <a:spcBef>
                <a:spcPts val="800"/>
              </a:spcBef>
              <a:buClrTx/>
              <a:buFontTx/>
              <a:buNone/>
            </a:pPr>
            <a:r>
              <a:rPr lang="en-US" sz="2000">
                <a:solidFill>
                  <a:srgbClr val="000000"/>
                </a:solidFill>
              </a:rPr>
              <a:t>Seconded by: </a:t>
            </a:r>
          </a:p>
          <a:p>
            <a:pPr>
              <a:spcBef>
                <a:spcPts val="800"/>
              </a:spcBef>
              <a:buClrTx/>
              <a:buFontTx/>
              <a:buNone/>
            </a:pPr>
            <a:endParaRPr lang="en-US" sz="2000">
              <a:solidFill>
                <a:srgbClr val="000000"/>
              </a:solidFill>
            </a:endParaRPr>
          </a:p>
          <a:p>
            <a:pPr>
              <a:spcBef>
                <a:spcPts val="800"/>
              </a:spcBef>
              <a:buClrTx/>
              <a:buFontTx/>
              <a:buNone/>
            </a:pPr>
            <a:endParaRPr lang="en-US" sz="2000">
              <a:solidFill>
                <a:srgbClr val="000000"/>
              </a:solidFill>
            </a:endParaRPr>
          </a:p>
        </p:txBody>
      </p:sp>
    </p:spTree>
    <p:extLst>
      <p:ext uri="{BB962C8B-B14F-4D97-AF65-F5344CB8AC3E}">
        <p14:creationId xmlns:p14="http://schemas.microsoft.com/office/powerpoint/2010/main" val="28929554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685800" y="838200"/>
            <a:ext cx="7772400" cy="439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defTabSz="449263" eaLnBrk="1" hangingPunct="1">
              <a:buSzPct val="100000"/>
              <a:defRPr/>
            </a:pPr>
            <a:endParaRPr lang="en-US" sz="3600" dirty="0" smtClean="0"/>
          </a:p>
          <a:p>
            <a:pPr algn="ctr" defTabSz="449263" eaLnBrk="1" hangingPunct="1">
              <a:buSzPct val="100000"/>
              <a:defRPr/>
            </a:pPr>
            <a:r>
              <a:rPr lang="en-US" sz="4400" b="1" dirty="0" smtClean="0"/>
              <a:t>TG10</a:t>
            </a:r>
            <a:br>
              <a:rPr lang="en-US" sz="4400" b="1" dirty="0" smtClean="0"/>
            </a:br>
            <a:r>
              <a:rPr lang="en-US" sz="4400" b="1" dirty="0"/>
              <a:t>CLOSING </a:t>
            </a:r>
            <a:r>
              <a:rPr lang="en-US" sz="4400" b="1" dirty="0" smtClean="0"/>
              <a:t>REPORT</a:t>
            </a:r>
          </a:p>
          <a:p>
            <a:pPr algn="ctr" defTabSz="449263" eaLnBrk="1" hangingPunct="1">
              <a:buSzPct val="100000"/>
              <a:defRPr/>
            </a:pPr>
            <a:endParaRPr lang="en-US" sz="3600" dirty="0" smtClean="0"/>
          </a:p>
        </p:txBody>
      </p:sp>
    </p:spTree>
    <p:extLst>
      <p:ext uri="{BB962C8B-B14F-4D97-AF65-F5344CB8AC3E}">
        <p14:creationId xmlns:p14="http://schemas.microsoft.com/office/powerpoint/2010/main" val="72872612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533400" y="1557338"/>
            <a:ext cx="8077200" cy="491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11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000" dirty="0">
                <a:solidFill>
                  <a:srgbClr val="000000"/>
                </a:solidFill>
              </a:rPr>
              <a:t>Recapped May 802.15 Interim and Current Status</a:t>
            </a:r>
          </a:p>
          <a:p>
            <a:pPr marL="525463" indent="-525463" defTabSz="449263" eaLnBrk="1" hangingPunct="1">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0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000" dirty="0">
                <a:solidFill>
                  <a:srgbClr val="000000"/>
                </a:solidFill>
              </a:rPr>
              <a:t>Agenda and </a:t>
            </a:r>
            <a:r>
              <a:rPr lang="en-GB" sz="2000" dirty="0" err="1">
                <a:solidFill>
                  <a:srgbClr val="000000"/>
                </a:solidFill>
              </a:rPr>
              <a:t>Mins</a:t>
            </a:r>
            <a:r>
              <a:rPr lang="en-GB" sz="2000" dirty="0">
                <a:solidFill>
                  <a:srgbClr val="000000"/>
                </a:solidFill>
              </a:rPr>
              <a:t>. Approved</a:t>
            </a: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0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000" dirty="0">
                <a:solidFill>
                  <a:srgbClr val="000000"/>
                </a:solidFill>
              </a:rPr>
              <a:t>Continued Resolving Comments from LB 104</a:t>
            </a: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0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000" dirty="0">
                <a:solidFill>
                  <a:srgbClr val="000000"/>
                </a:solidFill>
              </a:rPr>
              <a:t>Solicited Input for Update w/802.1 (Occurring in July)</a:t>
            </a: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0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000" dirty="0">
                <a:solidFill>
                  <a:srgbClr val="000000"/>
                </a:solidFill>
              </a:rPr>
              <a:t>Gave TG10 Update to 802.1 in Joint 802.15/802.1 Session</a:t>
            </a:r>
          </a:p>
          <a:p>
            <a:pPr marL="525463" indent="-525463" defTabSz="449263" eaLnBrk="1" hangingPunct="1">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0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000" dirty="0">
                <a:solidFill>
                  <a:srgbClr val="000000"/>
                </a:solidFill>
              </a:rPr>
              <a:t>Submitted ANA adjustment for short and long IE’s</a:t>
            </a: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0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000" dirty="0">
                <a:solidFill>
                  <a:srgbClr val="000000"/>
                </a:solidFill>
              </a:rPr>
              <a:t>Re-Established TG10 BRC</a:t>
            </a:r>
          </a:p>
        </p:txBody>
      </p:sp>
      <p:sp>
        <p:nvSpPr>
          <p:cNvPr id="6" name="Text Box 3"/>
          <p:cNvSpPr txBox="1">
            <a:spLocks noChangeArrowheads="1"/>
          </p:cNvSpPr>
          <p:nvPr/>
        </p:nvSpPr>
        <p:spPr bwMode="auto">
          <a:xfrm>
            <a:off x="685800" y="838200"/>
            <a:ext cx="777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defTabSz="449263" eaLnBrk="1" hangingPunct="1">
              <a:buSzPct val="100000"/>
              <a:defRPr/>
            </a:pPr>
            <a:r>
              <a:rPr lang="en-US" sz="3600" dirty="0" smtClean="0"/>
              <a:t>Meeting Status</a:t>
            </a:r>
          </a:p>
        </p:txBody>
      </p:sp>
    </p:spTree>
    <p:extLst>
      <p:ext uri="{BB962C8B-B14F-4D97-AF65-F5344CB8AC3E}">
        <p14:creationId xmlns:p14="http://schemas.microsoft.com/office/powerpoint/2010/main" val="1897621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533400" y="1557338"/>
            <a:ext cx="8077200" cy="491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49263" eaLnBrk="1" hangingPunct="1">
              <a:buClr>
                <a:srgbClr val="00B050"/>
              </a:buClr>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000" b="1" dirty="0">
                <a:solidFill>
                  <a:srgbClr val="000000"/>
                </a:solidFill>
              </a:rPr>
              <a:t>Motion to form a TG10 BRC.</a:t>
            </a:r>
          </a:p>
          <a:p>
            <a:pPr defTabSz="449263" eaLnBrk="1" hangingPunct="1">
              <a:defRPr/>
            </a:pPr>
            <a:r>
              <a:rPr lang="en-US" sz="2000" i="1" dirty="0">
                <a:solidFill>
                  <a:srgbClr val="000000"/>
                </a:solidFill>
              </a:rPr>
              <a:t>TG10 requests that 802.15 WG approve the formation of a Ballot Resolution Committee (BRC) for the WG balloting of the 802.15.4 TG10 draft recommended practice with the following membership:  </a:t>
            </a:r>
            <a:r>
              <a:rPr lang="en-US" sz="2000" dirty="0">
                <a:solidFill>
                  <a:srgbClr val="000000"/>
                </a:solidFill>
              </a:rPr>
              <a:t>Clint Powell, Verotiana Rabarijaona, Fumihide Kojima, Noriyuki Sato, Kiyoshi Fukui, Soo-Young Chang, </a:t>
            </a:r>
            <a:r>
              <a:rPr lang="en-US" sz="2000" dirty="0" err="1">
                <a:solidFill>
                  <a:srgbClr val="000000"/>
                </a:solidFill>
              </a:rPr>
              <a:t>Jaehwan</a:t>
            </a:r>
            <a:r>
              <a:rPr lang="en-US" sz="2000" dirty="0">
                <a:solidFill>
                  <a:srgbClr val="000000"/>
                </a:solidFill>
              </a:rPr>
              <a:t> Kim, </a:t>
            </a:r>
            <a:r>
              <a:rPr lang="en-US" sz="2000" dirty="0" err="1">
                <a:solidFill>
                  <a:srgbClr val="000000"/>
                </a:solidFill>
              </a:rPr>
              <a:t>SangSung</a:t>
            </a:r>
            <a:r>
              <a:rPr lang="en-US" sz="2000" dirty="0">
                <a:solidFill>
                  <a:srgbClr val="000000"/>
                </a:solidFill>
              </a:rPr>
              <a:t> Choi, Charlie Perkins. </a:t>
            </a:r>
            <a:r>
              <a:rPr lang="en-US" sz="2000" i="1" dirty="0">
                <a:solidFill>
                  <a:srgbClr val="000000"/>
                </a:solidFill>
              </a:rPr>
              <a:t>The TG10 BRC is authorized to approve comment resolutions and to approve the start of balloting the TG10 draft on behalf of the 802.15 WG. Comment resolution on recirculation ballots between sessions will be conducted via reflector email and via teleconferences as announced to the reflector at least 30 days in advance.</a:t>
            </a:r>
          </a:p>
          <a:p>
            <a:pPr marL="525463" indent="-525463" defTabSz="449263" eaLnBrk="1" hangingPunct="1">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US" sz="2000" dirty="0">
              <a:solidFill>
                <a:srgbClr val="000000"/>
              </a:solidFill>
            </a:endParaRPr>
          </a:p>
          <a:p>
            <a:pPr marL="525463" indent="-525463" defTabSz="449263" eaLnBrk="1" hangingPunct="1">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US" sz="2000" dirty="0">
                <a:solidFill>
                  <a:srgbClr val="000000"/>
                </a:solidFill>
              </a:rPr>
              <a:t>Moved by:  Phil Beecher		Seconded by:  Ed Callaway</a:t>
            </a:r>
          </a:p>
          <a:p>
            <a:pPr marL="525463" indent="-525463" defTabSz="449263" eaLnBrk="1" hangingPunct="1">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000" dirty="0">
                <a:solidFill>
                  <a:srgbClr val="000000"/>
                </a:solidFill>
              </a:rPr>
              <a:t>Discussion:  None						</a:t>
            </a:r>
          </a:p>
          <a:p>
            <a:pPr marL="525463" indent="-525463" defTabSz="449263" eaLnBrk="1" hangingPunct="1">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000" dirty="0">
                <a:solidFill>
                  <a:srgbClr val="000000"/>
                </a:solidFill>
              </a:rPr>
              <a:t>Vote:  11/0/0 - Unanimous</a:t>
            </a:r>
          </a:p>
        </p:txBody>
      </p:sp>
      <p:sp>
        <p:nvSpPr>
          <p:cNvPr id="6" name="Text Box 3"/>
          <p:cNvSpPr txBox="1">
            <a:spLocks noChangeArrowheads="1"/>
          </p:cNvSpPr>
          <p:nvPr/>
        </p:nvSpPr>
        <p:spPr bwMode="auto">
          <a:xfrm>
            <a:off x="685800" y="838200"/>
            <a:ext cx="777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defTabSz="449263" eaLnBrk="1" hangingPunct="1">
              <a:buSzPct val="100000"/>
              <a:defRPr/>
            </a:pPr>
            <a:r>
              <a:rPr lang="en-US" sz="3600" dirty="0" smtClean="0"/>
              <a:t>TG10 Motion 1</a:t>
            </a:r>
          </a:p>
        </p:txBody>
      </p:sp>
    </p:spTree>
    <p:extLst>
      <p:ext uri="{BB962C8B-B14F-4D97-AF65-F5344CB8AC3E}">
        <p14:creationId xmlns:p14="http://schemas.microsoft.com/office/powerpoint/2010/main" val="33770786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533400" y="1557338"/>
            <a:ext cx="8077200" cy="491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8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400" dirty="0">
                <a:solidFill>
                  <a:srgbClr val="000000"/>
                </a:solidFill>
              </a:rPr>
              <a:t>Minutes - doc. # 15-15-0536-00</a:t>
            </a: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8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400" dirty="0">
                <a:solidFill>
                  <a:srgbClr val="000000"/>
                </a:solidFill>
              </a:rPr>
              <a:t>Comment Database - doc. # 15-15-0318-xx (currently r11)</a:t>
            </a: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4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12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400" dirty="0">
              <a:solidFill>
                <a:srgbClr val="000000"/>
              </a:solidFill>
            </a:endParaRPr>
          </a:p>
        </p:txBody>
      </p:sp>
      <p:sp>
        <p:nvSpPr>
          <p:cNvPr id="6" name="Text Box 3"/>
          <p:cNvSpPr txBox="1">
            <a:spLocks noChangeArrowheads="1"/>
          </p:cNvSpPr>
          <p:nvPr/>
        </p:nvSpPr>
        <p:spPr bwMode="auto">
          <a:xfrm>
            <a:off x="685800" y="838200"/>
            <a:ext cx="777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defTabSz="449263" eaLnBrk="1" hangingPunct="1">
              <a:buSzPct val="100000"/>
              <a:defRPr/>
            </a:pPr>
            <a:r>
              <a:rPr lang="en-US" sz="3600" dirty="0" smtClean="0"/>
              <a:t>Minutes &amp; Comment Database</a:t>
            </a:r>
          </a:p>
        </p:txBody>
      </p:sp>
    </p:spTree>
    <p:extLst>
      <p:ext uri="{BB962C8B-B14F-4D97-AF65-F5344CB8AC3E}">
        <p14:creationId xmlns:p14="http://schemas.microsoft.com/office/powerpoint/2010/main" val="25286463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533400" y="1524000"/>
            <a:ext cx="80772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49263" eaLnBrk="1" hangingPunct="1">
              <a:buClr>
                <a:srgbClr val="FF0000"/>
              </a:buClr>
              <a:buSzPct val="100000"/>
              <a:buFont typeface="Times New Roman" pitchFamily="18" charset="0"/>
              <a:buNone/>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800" dirty="0">
              <a:solidFill>
                <a:srgbClr val="000000"/>
              </a:solidFill>
            </a:endParaRPr>
          </a:p>
          <a:p>
            <a:pPr defTabSz="449263" eaLnBrk="1" hangingPunct="1">
              <a:spcAft>
                <a:spcPts val="600"/>
              </a:spcAft>
              <a:buClr>
                <a:srgbClr val="FF0000"/>
              </a:buClr>
              <a:buSzPct val="100000"/>
              <a:buFont typeface="Times New Roman" pitchFamily="18" charset="0"/>
              <a:buNone/>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400" dirty="0">
                <a:solidFill>
                  <a:srgbClr val="000000"/>
                </a:solidFill>
              </a:rPr>
              <a:t>Between Now and Bangkok Mtg. in Sept.</a:t>
            </a: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US" sz="2400" dirty="0">
                <a:solidFill>
                  <a:srgbClr val="000000"/>
                </a:solidFill>
              </a:rPr>
              <a:t>1</a:t>
            </a:r>
            <a:r>
              <a:rPr lang="en-US" sz="2400" baseline="30000" dirty="0">
                <a:solidFill>
                  <a:srgbClr val="000000"/>
                </a:solidFill>
              </a:rPr>
              <a:t>st</a:t>
            </a:r>
            <a:r>
              <a:rPr lang="en-US" sz="2400" dirty="0">
                <a:solidFill>
                  <a:srgbClr val="000000"/>
                </a:solidFill>
              </a:rPr>
              <a:t> Letter Ballot Recirculation</a:t>
            </a: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US" sz="2400" dirty="0">
                <a:solidFill>
                  <a:srgbClr val="000000"/>
                </a:solidFill>
              </a:rPr>
              <a:t>1</a:t>
            </a:r>
            <a:r>
              <a:rPr lang="en-US" sz="2400" baseline="30000" dirty="0">
                <a:solidFill>
                  <a:srgbClr val="000000"/>
                </a:solidFill>
              </a:rPr>
              <a:t>st</a:t>
            </a:r>
            <a:r>
              <a:rPr lang="en-US" sz="2400" dirty="0">
                <a:solidFill>
                  <a:srgbClr val="000000"/>
                </a:solidFill>
              </a:rPr>
              <a:t> Letter Ballot Recirculation Comment Resolution</a:t>
            </a: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US" sz="2400" dirty="0">
              <a:solidFill>
                <a:srgbClr val="000000"/>
              </a:solidFill>
            </a:endParaRPr>
          </a:p>
          <a:p>
            <a:pPr defTabSz="449263" eaLnBrk="1" hangingPunct="1">
              <a:spcAft>
                <a:spcPts val="600"/>
              </a:spcAft>
              <a:buClr>
                <a:srgbClr val="FF0000"/>
              </a:buClr>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400" dirty="0">
                <a:solidFill>
                  <a:srgbClr val="000000"/>
                </a:solidFill>
              </a:rPr>
              <a:t>At Bangkok Mtg. in Sept.</a:t>
            </a: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US" sz="2400" dirty="0">
                <a:solidFill>
                  <a:srgbClr val="000000"/>
                </a:solidFill>
              </a:rPr>
              <a:t>1</a:t>
            </a:r>
            <a:r>
              <a:rPr lang="en-US" sz="2400" baseline="30000" dirty="0">
                <a:solidFill>
                  <a:srgbClr val="000000"/>
                </a:solidFill>
              </a:rPr>
              <a:t>st</a:t>
            </a:r>
            <a:r>
              <a:rPr lang="en-US" sz="2400" dirty="0">
                <a:solidFill>
                  <a:srgbClr val="000000"/>
                </a:solidFill>
              </a:rPr>
              <a:t> Letter Ballot Recirculation Comment Resolution - </a:t>
            </a:r>
            <a:br>
              <a:rPr lang="en-US" sz="2400" dirty="0">
                <a:solidFill>
                  <a:srgbClr val="000000"/>
                </a:solidFill>
              </a:rPr>
            </a:br>
            <a:r>
              <a:rPr lang="en-US" sz="2400" dirty="0">
                <a:solidFill>
                  <a:srgbClr val="000000"/>
                </a:solidFill>
              </a:rPr>
              <a:t>Finalize Comment Resolutions to be Applied to Draft in Preparation for 2</a:t>
            </a:r>
            <a:r>
              <a:rPr lang="en-US" sz="2400" baseline="30000" dirty="0">
                <a:solidFill>
                  <a:srgbClr val="000000"/>
                </a:solidFill>
              </a:rPr>
              <a:t>nd</a:t>
            </a:r>
            <a:r>
              <a:rPr lang="en-US" sz="2400" dirty="0">
                <a:solidFill>
                  <a:srgbClr val="000000"/>
                </a:solidFill>
              </a:rPr>
              <a:t> Letter Ballot Recirculation</a:t>
            </a: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US" sz="2400" dirty="0">
                <a:solidFill>
                  <a:srgbClr val="000000"/>
                </a:solidFill>
              </a:rPr>
              <a:t>Seek TG and WG Approvals of TG10 BRC</a:t>
            </a:r>
          </a:p>
        </p:txBody>
      </p:sp>
      <p:sp>
        <p:nvSpPr>
          <p:cNvPr id="6" name="Text Box 3"/>
          <p:cNvSpPr txBox="1">
            <a:spLocks noChangeArrowheads="1"/>
          </p:cNvSpPr>
          <p:nvPr/>
        </p:nvSpPr>
        <p:spPr bwMode="auto">
          <a:xfrm>
            <a:off x="685800" y="838200"/>
            <a:ext cx="777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defTabSz="449263" eaLnBrk="1" hangingPunct="1">
              <a:buSzPct val="100000"/>
              <a:defRPr/>
            </a:pPr>
            <a:r>
              <a:rPr lang="en-US" sz="3600" dirty="0" smtClean="0"/>
              <a:t>Looking Forward</a:t>
            </a:r>
          </a:p>
        </p:txBody>
      </p:sp>
    </p:spTree>
    <p:extLst>
      <p:ext uri="{BB962C8B-B14F-4D97-AF65-F5344CB8AC3E}">
        <p14:creationId xmlns:p14="http://schemas.microsoft.com/office/powerpoint/2010/main" val="21467896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533400" y="1524000"/>
            <a:ext cx="80772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800" dirty="0">
              <a:solidFill>
                <a:srgbClr val="000000"/>
              </a:solidFill>
            </a:endParaRPr>
          </a:p>
          <a:p>
            <a:pPr defTabSz="449263" eaLnBrk="1" hangingPunct="1">
              <a:spcAft>
                <a:spcPts val="600"/>
              </a:spcAft>
              <a:buClr>
                <a:srgbClr val="FF0000"/>
              </a:buClr>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400" dirty="0">
                <a:solidFill>
                  <a:srgbClr val="000000"/>
                </a:solidFill>
              </a:rPr>
              <a:t>After Bangkok Mtg.</a:t>
            </a: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US" sz="2400" dirty="0">
                <a:solidFill>
                  <a:srgbClr val="000000"/>
                </a:solidFill>
              </a:rPr>
              <a:t>1</a:t>
            </a:r>
            <a:r>
              <a:rPr lang="en-US" sz="2400" baseline="30000" dirty="0">
                <a:solidFill>
                  <a:srgbClr val="000000"/>
                </a:solidFill>
              </a:rPr>
              <a:t>st</a:t>
            </a:r>
            <a:r>
              <a:rPr lang="en-US" sz="2400" dirty="0">
                <a:solidFill>
                  <a:srgbClr val="000000"/>
                </a:solidFill>
              </a:rPr>
              <a:t> Letter Ballot Recirculation Comment Resolution</a:t>
            </a: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US" sz="2400" dirty="0">
                <a:solidFill>
                  <a:srgbClr val="000000"/>
                </a:solidFill>
              </a:rPr>
              <a:t>2</a:t>
            </a:r>
            <a:r>
              <a:rPr lang="en-US" sz="2400" baseline="30000" dirty="0">
                <a:solidFill>
                  <a:srgbClr val="000000"/>
                </a:solidFill>
              </a:rPr>
              <a:t>nd</a:t>
            </a:r>
            <a:r>
              <a:rPr lang="en-US" sz="2400" dirty="0">
                <a:solidFill>
                  <a:srgbClr val="000000"/>
                </a:solidFill>
              </a:rPr>
              <a:t> Letter Ballot Recirculation</a:t>
            </a: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US" sz="2400" dirty="0">
                <a:solidFill>
                  <a:srgbClr val="000000"/>
                </a:solidFill>
              </a:rPr>
              <a:t>2</a:t>
            </a:r>
            <a:r>
              <a:rPr lang="en-US" sz="2400" baseline="30000" dirty="0">
                <a:solidFill>
                  <a:srgbClr val="000000"/>
                </a:solidFill>
              </a:rPr>
              <a:t>nd</a:t>
            </a:r>
            <a:r>
              <a:rPr lang="en-US" sz="2400" dirty="0">
                <a:solidFill>
                  <a:srgbClr val="000000"/>
                </a:solidFill>
              </a:rPr>
              <a:t> Letter Ballot Recirculation Comment Resolution</a:t>
            </a:r>
          </a:p>
          <a:p>
            <a:pPr defTabSz="449263" eaLnBrk="1" hangingPunct="1">
              <a:spcAft>
                <a:spcPts val="600"/>
              </a:spcAft>
              <a:buClr>
                <a:srgbClr val="FF0000"/>
              </a:buClr>
              <a:buSzPct val="100000"/>
              <a:buFont typeface="Times New Roman" pitchFamily="18" charset="0"/>
              <a:buNone/>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400" dirty="0">
              <a:solidFill>
                <a:srgbClr val="000000"/>
              </a:solidFill>
            </a:endParaRPr>
          </a:p>
          <a:p>
            <a:pPr defTabSz="449263" eaLnBrk="1" hangingPunct="1">
              <a:spcAft>
                <a:spcPts val="600"/>
              </a:spcAft>
              <a:buClr>
                <a:srgbClr val="FF0000"/>
              </a:buClr>
              <a:buSzPct val="100000"/>
              <a:buFont typeface="Times New Roman" pitchFamily="18" charset="0"/>
              <a:buNone/>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400" dirty="0">
                <a:solidFill>
                  <a:srgbClr val="000000"/>
                </a:solidFill>
              </a:rPr>
              <a:t>Next Juncture w/802.1</a:t>
            </a: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US" sz="2400" dirty="0">
                <a:solidFill>
                  <a:srgbClr val="000000"/>
                </a:solidFill>
              </a:rPr>
              <a:t>Update at Joint 802.1/802.15 Session in Nov. Mtg.</a:t>
            </a:r>
          </a:p>
        </p:txBody>
      </p:sp>
      <p:sp>
        <p:nvSpPr>
          <p:cNvPr id="6" name="Text Box 3"/>
          <p:cNvSpPr txBox="1">
            <a:spLocks noChangeArrowheads="1"/>
          </p:cNvSpPr>
          <p:nvPr/>
        </p:nvSpPr>
        <p:spPr bwMode="auto">
          <a:xfrm>
            <a:off x="685800" y="838200"/>
            <a:ext cx="777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defTabSz="449263" eaLnBrk="1" hangingPunct="1">
              <a:buSzPct val="100000"/>
              <a:defRPr/>
            </a:pPr>
            <a:r>
              <a:rPr lang="en-US" sz="3600" dirty="0" smtClean="0"/>
              <a:t>Looking Forward (cont’d.)</a:t>
            </a:r>
          </a:p>
        </p:txBody>
      </p:sp>
    </p:spTree>
    <p:extLst>
      <p:ext uri="{BB962C8B-B14F-4D97-AF65-F5344CB8AC3E}">
        <p14:creationId xmlns:p14="http://schemas.microsoft.com/office/powerpoint/2010/main" val="34008256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95288" y="838200"/>
            <a:ext cx="835342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defTabSz="449263" eaLnBrk="1" hangingPunct="1">
              <a:buSzPct val="100000"/>
              <a:defRPr/>
            </a:pPr>
            <a:r>
              <a:rPr lang="en-US" sz="3600" smtClean="0"/>
              <a:t>TG10 </a:t>
            </a:r>
            <a:r>
              <a:rPr lang="en-US" sz="3600" dirty="0" smtClean="0"/>
              <a:t>Conference Calls Reminder</a:t>
            </a:r>
          </a:p>
        </p:txBody>
      </p:sp>
      <p:sp>
        <p:nvSpPr>
          <p:cNvPr id="4" name="Rectangle 4"/>
          <p:cNvSpPr>
            <a:spLocks noChangeArrowheads="1"/>
          </p:cNvSpPr>
          <p:nvPr/>
        </p:nvSpPr>
        <p:spPr bwMode="auto">
          <a:xfrm>
            <a:off x="533400" y="1557338"/>
            <a:ext cx="8077200" cy="491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8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400" dirty="0">
                <a:solidFill>
                  <a:srgbClr val="000000"/>
                </a:solidFill>
              </a:rPr>
              <a:t>TG10 Standing Conference Call Info</a:t>
            </a: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400" dirty="0">
              <a:solidFill>
                <a:srgbClr val="000000"/>
              </a:solidFill>
            </a:endParaRP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400" dirty="0">
                <a:solidFill>
                  <a:srgbClr val="000000"/>
                </a:solidFill>
              </a:rPr>
              <a:t>Day:			Mon.</a:t>
            </a: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400" dirty="0">
              <a:solidFill>
                <a:srgbClr val="000000"/>
              </a:solidFill>
            </a:endParaRP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400" dirty="0">
                <a:solidFill>
                  <a:srgbClr val="000000"/>
                </a:solidFill>
              </a:rPr>
              <a:t>Next Call:	27</a:t>
            </a:r>
            <a:r>
              <a:rPr lang="en-GB" sz="2400" baseline="30000" dirty="0">
                <a:solidFill>
                  <a:srgbClr val="000000"/>
                </a:solidFill>
              </a:rPr>
              <a:t>th</a:t>
            </a:r>
            <a:r>
              <a:rPr lang="en-GB" sz="2400" dirty="0">
                <a:solidFill>
                  <a:srgbClr val="000000"/>
                </a:solidFill>
              </a:rPr>
              <a:t>, July</a:t>
            </a:r>
          </a:p>
          <a:p>
            <a:pPr marL="742950" lvl="1" defTabSz="449263" eaLnBrk="1" hangingPunct="1">
              <a:buClr>
                <a:srgbClr val="00B050"/>
              </a:buClr>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400" dirty="0">
              <a:solidFill>
                <a:srgbClr val="000000"/>
              </a:solidFill>
            </a:endParaRP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400" dirty="0">
                <a:solidFill>
                  <a:srgbClr val="000000"/>
                </a:solidFill>
              </a:rPr>
              <a:t>Time:		6PM (Pacific)</a:t>
            </a:r>
            <a:br>
              <a:rPr lang="en-GB" sz="2400" dirty="0">
                <a:solidFill>
                  <a:srgbClr val="000000"/>
                </a:solidFill>
              </a:rPr>
            </a:br>
            <a:r>
              <a:rPr lang="en-GB" sz="2400" dirty="0">
                <a:solidFill>
                  <a:srgbClr val="000000"/>
                </a:solidFill>
              </a:rPr>
              <a:t>				10AM Tues. (Japan-JST, Korea)</a:t>
            </a: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400" dirty="0">
              <a:solidFill>
                <a:srgbClr val="000000"/>
              </a:solidFill>
            </a:endParaRPr>
          </a:p>
          <a:p>
            <a:pPr marL="1268413" lvl="1"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400" dirty="0">
                <a:solidFill>
                  <a:srgbClr val="000000"/>
                </a:solidFill>
              </a:rPr>
              <a:t>Conf. #:		To Be Sent to TG10 Reflector</a:t>
            </a:r>
            <a:endParaRPr lang="en-GB" sz="1200" dirty="0">
              <a:solidFill>
                <a:srgbClr val="000000"/>
              </a:solidFill>
            </a:endParaRPr>
          </a:p>
          <a:p>
            <a:pPr marL="525463" indent="-525463" defTabSz="449263" eaLnBrk="1" hangingPunct="1">
              <a:buClr>
                <a:srgbClr val="00B050"/>
              </a:buClr>
              <a:buSzPct val="100000"/>
              <a:buFont typeface="Wingdings" pitchFamily="2" charset="2"/>
              <a:buChar char=""/>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GB" sz="2400" dirty="0">
              <a:solidFill>
                <a:srgbClr val="000000"/>
              </a:solidFill>
            </a:endParaRPr>
          </a:p>
        </p:txBody>
      </p:sp>
    </p:spTree>
    <p:extLst>
      <p:ext uri="{BB962C8B-B14F-4D97-AF65-F5344CB8AC3E}">
        <p14:creationId xmlns:p14="http://schemas.microsoft.com/office/powerpoint/2010/main" val="16508593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533400" y="1557338"/>
            <a:ext cx="8077200" cy="491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49263" eaLnBrk="1" hangingPunct="1">
              <a:buClr>
                <a:srgbClr val="00B050"/>
              </a:buClr>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GB" sz="2000" b="1" dirty="0">
                <a:solidFill>
                  <a:srgbClr val="000000"/>
                </a:solidFill>
              </a:rPr>
              <a:t>Motion for WG approval to form TG10 BRC.</a:t>
            </a:r>
          </a:p>
          <a:p>
            <a:pPr defTabSz="449263" eaLnBrk="1" hangingPunct="1">
              <a:defRPr/>
            </a:pPr>
            <a:r>
              <a:rPr lang="en-US" sz="2000" i="1" dirty="0">
                <a:solidFill>
                  <a:srgbClr val="000000"/>
                </a:solidFill>
              </a:rPr>
              <a:t>Move that 802.15 WG approve the formation of a Ballot Resolution Committee (BRC) for the WG balloting of the TG10 draft recommended practice with the following membership: </a:t>
            </a:r>
            <a:r>
              <a:rPr lang="en-US" sz="2000" dirty="0">
                <a:solidFill>
                  <a:srgbClr val="000000"/>
                </a:solidFill>
              </a:rPr>
              <a:t>Clint Powell, Verotiana Rabarijaona, Fumihide Kojima, Noriyuki Sato, Kiyoshi Fukui, Soo-Young Chang, </a:t>
            </a:r>
            <a:r>
              <a:rPr lang="en-US" sz="2000" dirty="0" err="1">
                <a:solidFill>
                  <a:srgbClr val="000000"/>
                </a:solidFill>
              </a:rPr>
              <a:t>Jaehwan</a:t>
            </a:r>
            <a:r>
              <a:rPr lang="en-US" sz="2000" dirty="0">
                <a:solidFill>
                  <a:srgbClr val="000000"/>
                </a:solidFill>
              </a:rPr>
              <a:t> Kim, </a:t>
            </a:r>
            <a:r>
              <a:rPr lang="en-US" sz="2000" dirty="0" err="1">
                <a:solidFill>
                  <a:srgbClr val="000000"/>
                </a:solidFill>
              </a:rPr>
              <a:t>SangSung</a:t>
            </a:r>
            <a:r>
              <a:rPr lang="en-US" sz="2000" dirty="0">
                <a:solidFill>
                  <a:srgbClr val="000000"/>
                </a:solidFill>
              </a:rPr>
              <a:t> Choi, Charlie Perkins. </a:t>
            </a:r>
            <a:r>
              <a:rPr lang="en-US" sz="2000" i="1" dirty="0">
                <a:solidFill>
                  <a:srgbClr val="000000"/>
                </a:solidFill>
              </a:rPr>
              <a:t>The TG10 BRC is authorized to approve comment resolutions and to approve the start of balloting the TG10 draft on behalf of the 802.15 WG. Comment resolution on recirculation ballots between sessions will be conducted via reflector email and via teleconferences as announced to the reflector at least 30 days in advance.</a:t>
            </a:r>
          </a:p>
          <a:p>
            <a:pPr marL="525463" indent="-525463" defTabSz="449263" eaLnBrk="1" hangingPunct="1">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endParaRPr lang="en-US" sz="2000" dirty="0">
              <a:solidFill>
                <a:srgbClr val="000000"/>
              </a:solidFill>
            </a:endParaRPr>
          </a:p>
          <a:p>
            <a:pPr marL="525463" indent="-525463" defTabSz="449263" eaLnBrk="1" hangingPunct="1">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US" sz="2000" dirty="0">
                <a:solidFill>
                  <a:srgbClr val="000000"/>
                </a:solidFill>
              </a:rPr>
              <a:t>Moved by:  Clint Powell</a:t>
            </a:r>
          </a:p>
          <a:p>
            <a:pPr marL="525463" indent="-525463" defTabSz="449263" eaLnBrk="1" hangingPunct="1">
              <a:buSzPct val="100000"/>
              <a:tabLst>
                <a:tab pos="525463"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 pos="9509125" algn="l"/>
              </a:tabLst>
              <a:defRPr/>
            </a:pPr>
            <a:r>
              <a:rPr lang="en-US" sz="2000" dirty="0">
                <a:solidFill>
                  <a:srgbClr val="000000"/>
                </a:solidFill>
              </a:rPr>
              <a:t>Seconded by:  </a:t>
            </a:r>
          </a:p>
        </p:txBody>
      </p:sp>
      <p:sp>
        <p:nvSpPr>
          <p:cNvPr id="6" name="Text Box 3"/>
          <p:cNvSpPr txBox="1">
            <a:spLocks noChangeArrowheads="1"/>
          </p:cNvSpPr>
          <p:nvPr/>
        </p:nvSpPr>
        <p:spPr bwMode="auto">
          <a:xfrm>
            <a:off x="685800" y="838200"/>
            <a:ext cx="777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defTabSz="449263" eaLnBrk="1" hangingPunct="1">
              <a:buSzPct val="100000"/>
              <a:defRPr/>
            </a:pPr>
            <a:r>
              <a:rPr lang="en-US" sz="3600" dirty="0" smtClean="0"/>
              <a:t>TG10 Motion 1 to WG</a:t>
            </a:r>
          </a:p>
        </p:txBody>
      </p:sp>
    </p:spTree>
    <p:extLst>
      <p:ext uri="{BB962C8B-B14F-4D97-AF65-F5344CB8AC3E}">
        <p14:creationId xmlns:p14="http://schemas.microsoft.com/office/powerpoint/2010/main" val="20547638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ctrTitle"/>
          </p:nvPr>
        </p:nvSpPr>
        <p:spPr/>
        <p:txBody>
          <a:bodyPr/>
          <a:lstStyle/>
          <a:p>
            <a:r>
              <a:rPr lang="en-US" altLang="ko-KR" b="1" dirty="0" smtClean="0"/>
              <a:t>IEEE 802.15 IG HRRC</a:t>
            </a:r>
            <a:br>
              <a:rPr lang="en-US" altLang="ko-KR" b="1" dirty="0" smtClean="0"/>
            </a:br>
            <a:r>
              <a:rPr lang="en-US" altLang="ko-KR" sz="2800" dirty="0" smtClean="0"/>
              <a:t>(High Rate Rail Communications Interest Group)</a:t>
            </a:r>
            <a:br>
              <a:rPr lang="en-US" altLang="ko-KR" sz="2800" dirty="0" smtClean="0"/>
            </a:br>
            <a:r>
              <a:rPr lang="en-US" altLang="ko-KR" dirty="0" smtClean="0"/>
              <a:t/>
            </a:r>
            <a:br>
              <a:rPr lang="en-US" altLang="ko-KR" dirty="0" smtClean="0"/>
            </a:br>
            <a:r>
              <a:rPr lang="en-US" altLang="ko-KR" b="1" dirty="0" smtClean="0"/>
              <a:t>Closing Report</a:t>
            </a:r>
            <a:endParaRPr lang="ko-KR" altLang="en-US" b="1" dirty="0"/>
          </a:p>
        </p:txBody>
      </p:sp>
      <p:sp>
        <p:nvSpPr>
          <p:cNvPr id="8" name="부제목 7"/>
          <p:cNvSpPr>
            <a:spLocks noGrp="1"/>
          </p:cNvSpPr>
          <p:nvPr>
            <p:ph type="subTitle" idx="1"/>
          </p:nvPr>
        </p:nvSpPr>
        <p:spPr/>
        <p:txBody>
          <a:bodyPr/>
          <a:lstStyle/>
          <a:p>
            <a:endParaRPr lang="en-US" altLang="ko-KR" dirty="0" smtClean="0"/>
          </a:p>
          <a:p>
            <a:r>
              <a:rPr lang="en-US" altLang="ko-KR" sz="2400" dirty="0" smtClean="0"/>
              <a:t>Big Island Hawaii, USA</a:t>
            </a:r>
          </a:p>
          <a:p>
            <a:r>
              <a:rPr lang="en-US" altLang="ko-KR" sz="2400" dirty="0" smtClean="0"/>
              <a:t>Thursday AM2, July 16, 2015</a:t>
            </a:r>
            <a:endParaRPr lang="ko-KR" altLang="en-US" sz="2400" dirty="0"/>
          </a:p>
        </p:txBody>
      </p:sp>
      <p:sp>
        <p:nvSpPr>
          <p:cNvPr id="2" name="날짜 개체 틀 1"/>
          <p:cNvSpPr>
            <a:spLocks noGrp="1"/>
          </p:cNvSpPr>
          <p:nvPr>
            <p:ph type="dt" sz="half" idx="10"/>
          </p:nvPr>
        </p:nvSpPr>
        <p:spPr/>
        <p:txBody>
          <a:bodyPr/>
          <a:lstStyle/>
          <a:p>
            <a:r>
              <a:rPr lang="en-US" altLang="ko-KR" dirty="0">
                <a:solidFill>
                  <a:srgbClr val="000000"/>
                </a:solidFill>
              </a:rPr>
              <a:t>July 2015</a:t>
            </a:r>
          </a:p>
        </p:txBody>
      </p:sp>
      <p:sp>
        <p:nvSpPr>
          <p:cNvPr id="3" name="바닥글 개체 틀 2"/>
          <p:cNvSpPr>
            <a:spLocks noGrp="1"/>
          </p:cNvSpPr>
          <p:nvPr>
            <p:ph type="ftr" sz="quarter" idx="11"/>
          </p:nvPr>
        </p:nvSpPr>
        <p:spPr/>
        <p:txBody>
          <a:bodyPr/>
          <a:lstStyle/>
          <a:p>
            <a:r>
              <a:rPr lang="en-US" altLang="ko-KR" smtClean="0">
                <a:solidFill>
                  <a:srgbClr val="000000"/>
                </a:solidFill>
              </a:rPr>
              <a:t>Junhyeong Kim, ETRI</a:t>
            </a:r>
            <a:endParaRPr lang="en-US" altLang="ko-KR" dirty="0">
              <a:solidFill>
                <a:srgbClr val="000000"/>
              </a:solidFill>
            </a:endParaRPr>
          </a:p>
        </p:txBody>
      </p:sp>
      <p:sp>
        <p:nvSpPr>
          <p:cNvPr id="4" name="슬라이드 번호 개체 틀 3"/>
          <p:cNvSpPr>
            <a:spLocks noGrp="1"/>
          </p:cNvSpPr>
          <p:nvPr>
            <p:ph type="sldNum" sz="quarter" idx="12"/>
          </p:nvPr>
        </p:nvSpPr>
        <p:spPr/>
        <p:txBody>
          <a:bodyPr/>
          <a:lstStyle/>
          <a:p>
            <a:r>
              <a:rPr lang="en-US" altLang="ko-KR" smtClean="0">
                <a:solidFill>
                  <a:srgbClr val="000000"/>
                </a:solidFill>
              </a:rPr>
              <a:t>Slide </a:t>
            </a:r>
            <a:fld id="{EBCBA1D1-C26B-48B5-BA7F-34FF92B9C553}" type="slidenum">
              <a:rPr lang="en-US" altLang="ko-KR" smtClean="0">
                <a:solidFill>
                  <a:srgbClr val="000000"/>
                </a:solidFill>
              </a:rPr>
              <a:pPr/>
              <a:t>89</a:t>
            </a:fld>
            <a:endParaRPr lang="en-US" altLang="ko-KR">
              <a:solidFill>
                <a:srgbClr val="000000"/>
              </a:solidFill>
            </a:endParaRPr>
          </a:p>
        </p:txBody>
      </p:sp>
    </p:spTree>
    <p:extLst>
      <p:ext uri="{BB962C8B-B14F-4D97-AF65-F5344CB8AC3E}">
        <p14:creationId xmlns:p14="http://schemas.microsoft.com/office/powerpoint/2010/main" val="3651612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400"/>
              <a:t>July 2015</a:t>
            </a:r>
          </a:p>
        </p:txBody>
      </p:sp>
      <p:sp>
        <p:nvSpPr>
          <p:cNvPr id="10243" name="Footer Placeholder 3"/>
          <p:cNvSpPr>
            <a:spLocks noGrp="1"/>
          </p:cNvSpPr>
          <p:nvPr>
            <p:ph type="ftr" sz="quarter" idx="11"/>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a:t>Robert F. Heile, Wi-SUN Alliance</a:t>
            </a:r>
          </a:p>
        </p:txBody>
      </p:sp>
      <p:sp>
        <p:nvSpPr>
          <p:cNvPr id="10244" name="Slide Number Placeholder 4"/>
          <p:cNvSpPr>
            <a:spLocks noGrp="1"/>
          </p:cNvSpPr>
          <p:nvPr>
            <p:ph type="sldNum" sz="quarter" idx="12"/>
          </p:nvPr>
        </p:nvSpPr>
        <p:spPr>
          <a:noFill/>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smtClean="0"/>
              <a:t>Slide </a:t>
            </a:r>
            <a:fld id="{435557CB-1172-404B-B1DD-AEC49BC2F0CE}" type="slidenum">
              <a:rPr lang="en-US" sz="1200" smtClean="0"/>
              <a:pPr/>
              <a:t>9</a:t>
            </a:fld>
            <a:endParaRPr lang="en-US" sz="1200" smtClean="0"/>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685800"/>
            <a:ext cx="6507162" cy="571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IG Group Leadership</a:t>
            </a:r>
            <a:endParaRPr lang="ko-KR" altLang="en-US" dirty="0"/>
          </a:p>
        </p:txBody>
      </p:sp>
      <p:sp>
        <p:nvSpPr>
          <p:cNvPr id="3" name="내용 개체 틀 2"/>
          <p:cNvSpPr>
            <a:spLocks noGrp="1"/>
          </p:cNvSpPr>
          <p:nvPr>
            <p:ph idx="1"/>
          </p:nvPr>
        </p:nvSpPr>
        <p:spPr/>
        <p:txBody>
          <a:bodyPr/>
          <a:lstStyle/>
          <a:p>
            <a:r>
              <a:rPr lang="en-US" altLang="ko-KR" dirty="0" smtClean="0"/>
              <a:t>Chair : Junhyeong Kim (ETRI, South Korea)</a:t>
            </a:r>
          </a:p>
          <a:p>
            <a:r>
              <a:rPr lang="en-US" altLang="ko-KR" dirty="0" smtClean="0"/>
              <a:t>Secretary : Bing Hui (ETRI, South Korea)</a:t>
            </a:r>
            <a:endParaRPr lang="ko-KR" altLang="en-US" dirty="0"/>
          </a:p>
        </p:txBody>
      </p:sp>
      <p:sp>
        <p:nvSpPr>
          <p:cNvPr id="4" name="날짜 개체 틀 3"/>
          <p:cNvSpPr>
            <a:spLocks noGrp="1"/>
          </p:cNvSpPr>
          <p:nvPr>
            <p:ph type="dt" sz="half" idx="10"/>
          </p:nvPr>
        </p:nvSpPr>
        <p:spPr/>
        <p:txBody>
          <a:bodyPr/>
          <a:lstStyle/>
          <a:p>
            <a:r>
              <a:rPr lang="en-US" altLang="ko-KR" dirty="0">
                <a:solidFill>
                  <a:srgbClr val="000000"/>
                </a:solidFill>
              </a:rPr>
              <a:t>July 2015</a:t>
            </a:r>
          </a:p>
        </p:txBody>
      </p:sp>
      <p:sp>
        <p:nvSpPr>
          <p:cNvPr id="5" name="바닥글 개체 틀 4"/>
          <p:cNvSpPr>
            <a:spLocks noGrp="1"/>
          </p:cNvSpPr>
          <p:nvPr>
            <p:ph type="ftr" sz="quarter" idx="11"/>
          </p:nvPr>
        </p:nvSpPr>
        <p:spPr/>
        <p:txBody>
          <a:bodyPr/>
          <a:lstStyle/>
          <a:p>
            <a:r>
              <a:rPr lang="en-US" altLang="ko-KR" smtClean="0">
                <a:solidFill>
                  <a:srgbClr val="000000"/>
                </a:solidFill>
              </a:rPr>
              <a:t>Junhyeong Kim, ETRI</a:t>
            </a:r>
            <a:endParaRPr lang="en-US" altLang="ko-KR" dirty="0">
              <a:solidFill>
                <a:srgbClr val="000000"/>
              </a:solidFill>
            </a:endParaRPr>
          </a:p>
        </p:txBody>
      </p:sp>
      <p:sp>
        <p:nvSpPr>
          <p:cNvPr id="6" name="슬라이드 번호 개체 틀 5"/>
          <p:cNvSpPr>
            <a:spLocks noGrp="1"/>
          </p:cNvSpPr>
          <p:nvPr>
            <p:ph type="sldNum" sz="quarter" idx="12"/>
          </p:nvPr>
        </p:nvSpPr>
        <p:spPr/>
        <p:txBody>
          <a:bodyPr/>
          <a:lstStyle/>
          <a:p>
            <a:r>
              <a:rPr lang="en-US" altLang="ko-KR" smtClean="0">
                <a:solidFill>
                  <a:srgbClr val="000000"/>
                </a:solidFill>
              </a:rPr>
              <a:t>Slide </a:t>
            </a:r>
            <a:fld id="{43F14156-D200-4457-B4C4-5D7FCD238904}" type="slidenum">
              <a:rPr lang="en-US" altLang="ko-KR" smtClean="0">
                <a:solidFill>
                  <a:srgbClr val="000000"/>
                </a:solidFill>
              </a:rPr>
              <a:pPr/>
              <a:t>90</a:t>
            </a:fld>
            <a:endParaRPr lang="en-US" altLang="ko-KR">
              <a:solidFill>
                <a:srgbClr val="000000"/>
              </a:solidFill>
            </a:endParaRPr>
          </a:p>
        </p:txBody>
      </p:sp>
    </p:spTree>
    <p:extLst>
      <p:ext uri="{BB962C8B-B14F-4D97-AF65-F5344CB8AC3E}">
        <p14:creationId xmlns:p14="http://schemas.microsoft.com/office/powerpoint/2010/main" val="18196130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Sessions</a:t>
            </a:r>
            <a:endParaRPr lang="ko-KR" altLang="en-US" dirty="0"/>
          </a:p>
        </p:txBody>
      </p:sp>
      <p:sp>
        <p:nvSpPr>
          <p:cNvPr id="3" name="내용 개체 틀 2"/>
          <p:cNvSpPr>
            <a:spLocks noGrp="1"/>
          </p:cNvSpPr>
          <p:nvPr>
            <p:ph idx="1"/>
          </p:nvPr>
        </p:nvSpPr>
        <p:spPr/>
        <p:txBody>
          <a:bodyPr/>
          <a:lstStyle/>
          <a:p>
            <a:r>
              <a:rPr lang="en-US" altLang="ko-KR" dirty="0" smtClean="0"/>
              <a:t>4</a:t>
            </a:r>
            <a:r>
              <a:rPr lang="en-US" altLang="ko-KR" baseline="30000" dirty="0" smtClean="0"/>
              <a:t>th</a:t>
            </a:r>
            <a:r>
              <a:rPr lang="en-US" altLang="ko-KR" dirty="0" smtClean="0"/>
              <a:t> meeting for IG HRRC</a:t>
            </a:r>
          </a:p>
          <a:p>
            <a:pPr lvl="1"/>
            <a:r>
              <a:rPr lang="en-US" altLang="ko-KR" dirty="0" smtClean="0"/>
              <a:t>Joint 15/16 meeting</a:t>
            </a:r>
          </a:p>
          <a:p>
            <a:r>
              <a:rPr lang="en-US" altLang="ko-KR" dirty="0" smtClean="0"/>
              <a:t>1 session</a:t>
            </a:r>
          </a:p>
          <a:p>
            <a:pPr lvl="1"/>
            <a:r>
              <a:rPr lang="en-US" altLang="ko-KR" dirty="0" smtClean="0"/>
              <a:t>Thursday AM2 (10:30 ~ 12:30), July 16, 2015</a:t>
            </a:r>
          </a:p>
          <a:p>
            <a:r>
              <a:rPr lang="en-US" altLang="ko-KR" dirty="0" smtClean="0"/>
              <a:t>10 participants</a:t>
            </a:r>
          </a:p>
          <a:p>
            <a:pPr lvl="1"/>
            <a:endParaRPr lang="en-US" altLang="ko-KR" dirty="0" smtClean="0"/>
          </a:p>
          <a:p>
            <a:pPr lvl="1"/>
            <a:endParaRPr lang="en-US" altLang="ko-KR" dirty="0" smtClean="0"/>
          </a:p>
          <a:p>
            <a:endParaRPr lang="ko-KR" altLang="en-US" dirty="0"/>
          </a:p>
        </p:txBody>
      </p:sp>
      <p:sp>
        <p:nvSpPr>
          <p:cNvPr id="4" name="날짜 개체 틀 3"/>
          <p:cNvSpPr>
            <a:spLocks noGrp="1"/>
          </p:cNvSpPr>
          <p:nvPr>
            <p:ph type="dt" sz="half" idx="10"/>
          </p:nvPr>
        </p:nvSpPr>
        <p:spPr/>
        <p:txBody>
          <a:bodyPr/>
          <a:lstStyle/>
          <a:p>
            <a:r>
              <a:rPr lang="en-US" altLang="ko-KR" dirty="0">
                <a:solidFill>
                  <a:srgbClr val="000000"/>
                </a:solidFill>
              </a:rPr>
              <a:t>July 2015</a:t>
            </a:r>
          </a:p>
        </p:txBody>
      </p:sp>
      <p:sp>
        <p:nvSpPr>
          <p:cNvPr id="5" name="바닥글 개체 틀 4"/>
          <p:cNvSpPr>
            <a:spLocks noGrp="1"/>
          </p:cNvSpPr>
          <p:nvPr>
            <p:ph type="ftr" sz="quarter" idx="11"/>
          </p:nvPr>
        </p:nvSpPr>
        <p:spPr/>
        <p:txBody>
          <a:bodyPr/>
          <a:lstStyle/>
          <a:p>
            <a:r>
              <a:rPr lang="en-US" altLang="ko-KR" smtClean="0">
                <a:solidFill>
                  <a:srgbClr val="000000"/>
                </a:solidFill>
              </a:rPr>
              <a:t>Junhyeong Kim, ETRI</a:t>
            </a:r>
            <a:endParaRPr lang="en-US" altLang="ko-KR" dirty="0">
              <a:solidFill>
                <a:srgbClr val="000000"/>
              </a:solidFill>
            </a:endParaRPr>
          </a:p>
        </p:txBody>
      </p:sp>
      <p:sp>
        <p:nvSpPr>
          <p:cNvPr id="6" name="슬라이드 번호 개체 틀 5"/>
          <p:cNvSpPr>
            <a:spLocks noGrp="1"/>
          </p:cNvSpPr>
          <p:nvPr>
            <p:ph type="sldNum" sz="quarter" idx="12"/>
          </p:nvPr>
        </p:nvSpPr>
        <p:spPr/>
        <p:txBody>
          <a:bodyPr/>
          <a:lstStyle/>
          <a:p>
            <a:r>
              <a:rPr lang="en-US" altLang="ko-KR" smtClean="0">
                <a:solidFill>
                  <a:srgbClr val="000000"/>
                </a:solidFill>
              </a:rPr>
              <a:t>Slide </a:t>
            </a:r>
            <a:fld id="{43F14156-D200-4457-B4C4-5D7FCD238904}" type="slidenum">
              <a:rPr lang="en-US" altLang="ko-KR" smtClean="0">
                <a:solidFill>
                  <a:srgbClr val="000000"/>
                </a:solidFill>
              </a:rPr>
              <a:pPr/>
              <a:t>91</a:t>
            </a:fld>
            <a:endParaRPr lang="en-US" altLang="ko-KR">
              <a:solidFill>
                <a:srgbClr val="000000"/>
              </a:solidFill>
            </a:endParaRPr>
          </a:p>
        </p:txBody>
      </p:sp>
    </p:spTree>
    <p:extLst>
      <p:ext uri="{BB962C8B-B14F-4D97-AF65-F5344CB8AC3E}">
        <p14:creationId xmlns:p14="http://schemas.microsoft.com/office/powerpoint/2010/main" val="20379121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tx1"/>
                </a:solidFill>
              </a:rPr>
              <a:t>Meeting Objectives</a:t>
            </a:r>
            <a:endParaRPr lang="ko-KR" altLang="en-US" dirty="0">
              <a:solidFill>
                <a:schemeClr val="tx1"/>
              </a:solidFill>
            </a:endParaRPr>
          </a:p>
        </p:txBody>
      </p:sp>
      <p:sp>
        <p:nvSpPr>
          <p:cNvPr id="3" name="내용 개체 틀 2"/>
          <p:cNvSpPr>
            <a:spLocks noGrp="1"/>
          </p:cNvSpPr>
          <p:nvPr>
            <p:ph idx="1"/>
          </p:nvPr>
        </p:nvSpPr>
        <p:spPr/>
        <p:txBody>
          <a:bodyPr/>
          <a:lstStyle/>
          <a:p>
            <a:r>
              <a:rPr lang="en-US" altLang="ko-KR" sz="2800" dirty="0" smtClean="0"/>
              <a:t>2 Presentations</a:t>
            </a:r>
          </a:p>
          <a:p>
            <a:pPr lvl="1"/>
            <a:r>
              <a:rPr lang="en-US" altLang="ko-KR" sz="2400" dirty="0" smtClean="0"/>
              <a:t>Worldwide overview of </a:t>
            </a:r>
            <a:r>
              <a:rPr lang="en-US" altLang="ko-KR" sz="2400" dirty="0" err="1" smtClean="0"/>
              <a:t>WiFi</a:t>
            </a:r>
            <a:r>
              <a:rPr lang="en-US" altLang="ko-KR" sz="2400" dirty="0" smtClean="0"/>
              <a:t> on trains</a:t>
            </a:r>
          </a:p>
          <a:p>
            <a:pPr lvl="2"/>
            <a:r>
              <a:rPr lang="en-US" altLang="ko-KR" sz="2000" dirty="0"/>
              <a:t>Train Communications Systems 2015 Conference, held in June (10th and 11th), in London, and organized by BWCS</a:t>
            </a:r>
          </a:p>
          <a:p>
            <a:pPr lvl="1"/>
            <a:r>
              <a:rPr lang="en-US" altLang="ko-KR" sz="2400" dirty="0" smtClean="0"/>
              <a:t>Finalization of Call </a:t>
            </a:r>
            <a:r>
              <a:rPr lang="en-US" altLang="ko-KR" sz="2400" dirty="0"/>
              <a:t>for Participation (CFP) </a:t>
            </a:r>
            <a:r>
              <a:rPr lang="en-US" altLang="ko-KR" sz="2400" dirty="0" smtClean="0"/>
              <a:t>document</a:t>
            </a:r>
          </a:p>
          <a:p>
            <a:r>
              <a:rPr lang="en-US" altLang="ko-KR" sz="2800" dirty="0" smtClean="0"/>
              <a:t>Further discussion on</a:t>
            </a:r>
          </a:p>
          <a:p>
            <a:pPr lvl="1"/>
            <a:r>
              <a:rPr lang="en-US" altLang="ko-KR" sz="2400" dirty="0" smtClean="0"/>
              <a:t>A </a:t>
            </a:r>
            <a:r>
              <a:rPr lang="en-US" altLang="ko-KR" sz="2400" dirty="0"/>
              <a:t>b</a:t>
            </a:r>
            <a:r>
              <a:rPr lang="en-US" altLang="ko-KR" sz="2400" dirty="0" smtClean="0"/>
              <a:t>rief Introduction to recent demonstration results of </a:t>
            </a:r>
            <a:r>
              <a:rPr lang="en-US" altLang="ko-KR" sz="2400" dirty="0"/>
              <a:t>a </a:t>
            </a:r>
            <a:r>
              <a:rPr lang="en-US" altLang="ko-KR" sz="2400" dirty="0" err="1" smtClean="0"/>
              <a:t>mmWave</a:t>
            </a:r>
            <a:r>
              <a:rPr lang="en-US" altLang="ko-KR" sz="2400" dirty="0" smtClean="0"/>
              <a:t>-based system achieving 500Mbps data rate</a:t>
            </a:r>
          </a:p>
          <a:p>
            <a:pPr lvl="1"/>
            <a:r>
              <a:rPr lang="en-US" altLang="ko-KR" sz="2400" dirty="0" smtClean="0"/>
              <a:t>Future plans for the IG HRRC</a:t>
            </a:r>
            <a:endParaRPr lang="ko-KR" altLang="en-US" sz="2400" dirty="0"/>
          </a:p>
        </p:txBody>
      </p:sp>
      <p:sp>
        <p:nvSpPr>
          <p:cNvPr id="4" name="날짜 개체 틀 3"/>
          <p:cNvSpPr>
            <a:spLocks noGrp="1"/>
          </p:cNvSpPr>
          <p:nvPr>
            <p:ph type="dt" sz="half" idx="10"/>
          </p:nvPr>
        </p:nvSpPr>
        <p:spPr/>
        <p:txBody>
          <a:bodyPr/>
          <a:lstStyle/>
          <a:p>
            <a:r>
              <a:rPr lang="en-US" altLang="ko-KR" dirty="0">
                <a:solidFill>
                  <a:srgbClr val="000000"/>
                </a:solidFill>
              </a:rPr>
              <a:t>July 2015</a:t>
            </a:r>
          </a:p>
        </p:txBody>
      </p:sp>
      <p:sp>
        <p:nvSpPr>
          <p:cNvPr id="5" name="바닥글 개체 틀 4"/>
          <p:cNvSpPr>
            <a:spLocks noGrp="1"/>
          </p:cNvSpPr>
          <p:nvPr>
            <p:ph type="ftr" sz="quarter" idx="11"/>
          </p:nvPr>
        </p:nvSpPr>
        <p:spPr/>
        <p:txBody>
          <a:bodyPr/>
          <a:lstStyle/>
          <a:p>
            <a:r>
              <a:rPr lang="en-US" altLang="ko-KR" smtClean="0">
                <a:solidFill>
                  <a:srgbClr val="000000"/>
                </a:solidFill>
              </a:rPr>
              <a:t>Junhyeong Kim, ETRI</a:t>
            </a:r>
            <a:endParaRPr lang="en-US" altLang="ko-KR" dirty="0">
              <a:solidFill>
                <a:srgbClr val="000000"/>
              </a:solidFill>
            </a:endParaRPr>
          </a:p>
        </p:txBody>
      </p:sp>
      <p:sp>
        <p:nvSpPr>
          <p:cNvPr id="6" name="슬라이드 번호 개체 틀 5"/>
          <p:cNvSpPr>
            <a:spLocks noGrp="1"/>
          </p:cNvSpPr>
          <p:nvPr>
            <p:ph type="sldNum" sz="quarter" idx="12"/>
          </p:nvPr>
        </p:nvSpPr>
        <p:spPr/>
        <p:txBody>
          <a:bodyPr/>
          <a:lstStyle/>
          <a:p>
            <a:r>
              <a:rPr lang="en-US" altLang="ko-KR" smtClean="0">
                <a:solidFill>
                  <a:srgbClr val="000000"/>
                </a:solidFill>
              </a:rPr>
              <a:t>Slide </a:t>
            </a:r>
            <a:fld id="{43F14156-D200-4457-B4C4-5D7FCD238904}" type="slidenum">
              <a:rPr lang="en-US" altLang="ko-KR" smtClean="0">
                <a:solidFill>
                  <a:srgbClr val="000000"/>
                </a:solidFill>
              </a:rPr>
              <a:pPr/>
              <a:t>92</a:t>
            </a:fld>
            <a:endParaRPr lang="en-US" altLang="ko-KR">
              <a:solidFill>
                <a:srgbClr val="000000"/>
              </a:solidFill>
            </a:endParaRPr>
          </a:p>
        </p:txBody>
      </p:sp>
    </p:spTree>
    <p:extLst>
      <p:ext uri="{BB962C8B-B14F-4D97-AF65-F5344CB8AC3E}">
        <p14:creationId xmlns:p14="http://schemas.microsoft.com/office/powerpoint/2010/main" val="22395807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tx1"/>
                </a:solidFill>
              </a:rPr>
              <a:t>Contributions</a:t>
            </a:r>
            <a:endParaRPr lang="ko-KR" altLang="en-US" dirty="0">
              <a:solidFill>
                <a:schemeClr val="tx1"/>
              </a:solidFill>
            </a:endParaRPr>
          </a:p>
        </p:txBody>
      </p:sp>
      <p:sp>
        <p:nvSpPr>
          <p:cNvPr id="3" name="내용 개체 틀 2"/>
          <p:cNvSpPr>
            <a:spLocks noGrp="1"/>
          </p:cNvSpPr>
          <p:nvPr>
            <p:ph idx="1"/>
          </p:nvPr>
        </p:nvSpPr>
        <p:spPr/>
        <p:txBody>
          <a:bodyPr/>
          <a:lstStyle/>
          <a:p>
            <a:r>
              <a:rPr lang="en-US" altLang="ko-KR" dirty="0" smtClean="0"/>
              <a:t>4 contributions</a:t>
            </a:r>
            <a:endParaRPr lang="en-US" altLang="ko-KR" dirty="0"/>
          </a:p>
          <a:p>
            <a:pPr lvl="1"/>
            <a:r>
              <a:rPr lang="en-US" altLang="ko-KR" sz="2000" dirty="0"/>
              <a:t>Contribution #1 </a:t>
            </a:r>
            <a:r>
              <a:rPr lang="en-US" altLang="ko-KR" sz="2000" dirty="0" smtClean="0"/>
              <a:t>(</a:t>
            </a:r>
            <a:r>
              <a:rPr lang="en-US" altLang="ko-KR" sz="2000" dirty="0" smtClean="0">
                <a:hlinkClick r:id="rId2"/>
              </a:rPr>
              <a:t>15-15-0542-00-hrrc</a:t>
            </a:r>
            <a:r>
              <a:rPr lang="en-US" altLang="ko-KR" sz="2000" dirty="0" smtClean="0"/>
              <a:t>) </a:t>
            </a:r>
            <a:r>
              <a:rPr lang="en-US" altLang="ko-KR" sz="2000" dirty="0"/>
              <a:t>: </a:t>
            </a:r>
            <a:r>
              <a:rPr lang="en-US" altLang="ko-KR" sz="2000" dirty="0" smtClean="0"/>
              <a:t>Agenda of Joint 15/16 IG HRRC Meeting</a:t>
            </a:r>
          </a:p>
          <a:p>
            <a:pPr lvl="1"/>
            <a:r>
              <a:rPr lang="en-US" altLang="ko-KR" sz="2000" dirty="0" smtClean="0"/>
              <a:t>Contribution #2 (</a:t>
            </a:r>
            <a:r>
              <a:rPr lang="en-US" altLang="ko-KR" sz="2000" dirty="0" smtClean="0">
                <a:hlinkClick r:id="rId3"/>
              </a:rPr>
              <a:t>15-15-0505-00-hrrc</a:t>
            </a:r>
            <a:r>
              <a:rPr lang="en-US" altLang="ko-KR" sz="2000" dirty="0" smtClean="0"/>
              <a:t>) </a:t>
            </a:r>
            <a:r>
              <a:rPr lang="en-US" altLang="ko-KR" sz="2000" dirty="0"/>
              <a:t>: </a:t>
            </a:r>
            <a:r>
              <a:rPr lang="en-US" altLang="ko-KR" sz="2000" dirty="0" smtClean="0"/>
              <a:t>Worldwide Overview of </a:t>
            </a:r>
            <a:r>
              <a:rPr lang="en-US" altLang="ko-KR" sz="2000" dirty="0" err="1" smtClean="0"/>
              <a:t>WiFi</a:t>
            </a:r>
            <a:r>
              <a:rPr lang="en-US" altLang="ko-KR" sz="2000" dirty="0" smtClean="0"/>
              <a:t> on Trains</a:t>
            </a:r>
          </a:p>
          <a:p>
            <a:pPr lvl="1"/>
            <a:r>
              <a:rPr lang="en-US" altLang="ko-KR" sz="2000" dirty="0"/>
              <a:t>Contribution </a:t>
            </a:r>
            <a:r>
              <a:rPr lang="en-US" altLang="ko-KR" sz="2000" dirty="0" smtClean="0"/>
              <a:t>#3 </a:t>
            </a:r>
            <a:r>
              <a:rPr lang="en-US" altLang="ko-KR" sz="2000" dirty="0"/>
              <a:t>(</a:t>
            </a:r>
            <a:r>
              <a:rPr lang="en-US" altLang="ko-KR" sz="2000" dirty="0" smtClean="0"/>
              <a:t>15-15-0510-00-hrrc</a:t>
            </a:r>
            <a:r>
              <a:rPr lang="en-US" altLang="ko-KR" sz="2000" dirty="0"/>
              <a:t>) : </a:t>
            </a:r>
            <a:r>
              <a:rPr lang="en-US" altLang="ko-KR" sz="2000" dirty="0" smtClean="0"/>
              <a:t>Meeting Minutes of July 2015</a:t>
            </a:r>
          </a:p>
          <a:p>
            <a:pPr lvl="1"/>
            <a:r>
              <a:rPr lang="en-US" altLang="ko-KR" sz="2000" dirty="0"/>
              <a:t>Contribution </a:t>
            </a:r>
            <a:r>
              <a:rPr lang="en-US" altLang="ko-KR" sz="2000" dirty="0" smtClean="0"/>
              <a:t>#4 </a:t>
            </a:r>
            <a:r>
              <a:rPr lang="en-US" altLang="ko-KR" sz="2000" dirty="0"/>
              <a:t>(</a:t>
            </a:r>
            <a:r>
              <a:rPr lang="en-US" altLang="ko-KR" sz="2000" dirty="0" smtClean="0"/>
              <a:t>15-15-0588-00-hrrc</a:t>
            </a:r>
            <a:r>
              <a:rPr lang="en-US" altLang="ko-KR" sz="2000" dirty="0"/>
              <a:t>) </a:t>
            </a:r>
            <a:r>
              <a:rPr lang="en-US" altLang="ko-KR" sz="2000" dirty="0" smtClean="0"/>
              <a:t>: Closing Report for July 2015</a:t>
            </a:r>
          </a:p>
          <a:p>
            <a:pPr lvl="1"/>
            <a:endParaRPr lang="en-US" altLang="ko-KR" dirty="0" smtClean="0"/>
          </a:p>
          <a:p>
            <a:pPr lvl="1"/>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dirty="0">
                <a:solidFill>
                  <a:srgbClr val="000000"/>
                </a:solidFill>
              </a:rPr>
              <a:t>July 2015</a:t>
            </a:r>
          </a:p>
        </p:txBody>
      </p:sp>
      <p:sp>
        <p:nvSpPr>
          <p:cNvPr id="5" name="바닥글 개체 틀 4"/>
          <p:cNvSpPr>
            <a:spLocks noGrp="1"/>
          </p:cNvSpPr>
          <p:nvPr>
            <p:ph type="ftr" sz="quarter" idx="11"/>
          </p:nvPr>
        </p:nvSpPr>
        <p:spPr/>
        <p:txBody>
          <a:bodyPr/>
          <a:lstStyle/>
          <a:p>
            <a:r>
              <a:rPr lang="en-US" altLang="ko-KR" smtClean="0">
                <a:solidFill>
                  <a:srgbClr val="000000"/>
                </a:solidFill>
              </a:rPr>
              <a:t>Junhyeong Kim, ETRI</a:t>
            </a:r>
            <a:endParaRPr lang="en-US" altLang="ko-KR" dirty="0">
              <a:solidFill>
                <a:srgbClr val="000000"/>
              </a:solidFill>
            </a:endParaRPr>
          </a:p>
        </p:txBody>
      </p:sp>
      <p:sp>
        <p:nvSpPr>
          <p:cNvPr id="6" name="슬라이드 번호 개체 틀 5"/>
          <p:cNvSpPr>
            <a:spLocks noGrp="1"/>
          </p:cNvSpPr>
          <p:nvPr>
            <p:ph type="sldNum" sz="quarter" idx="12"/>
          </p:nvPr>
        </p:nvSpPr>
        <p:spPr/>
        <p:txBody>
          <a:bodyPr/>
          <a:lstStyle/>
          <a:p>
            <a:r>
              <a:rPr lang="en-US" altLang="ko-KR" smtClean="0">
                <a:solidFill>
                  <a:srgbClr val="000000"/>
                </a:solidFill>
              </a:rPr>
              <a:t>Slide </a:t>
            </a:r>
            <a:fld id="{43F14156-D200-4457-B4C4-5D7FCD238904}" type="slidenum">
              <a:rPr lang="en-US" altLang="ko-KR" smtClean="0">
                <a:solidFill>
                  <a:srgbClr val="000000"/>
                </a:solidFill>
              </a:rPr>
              <a:pPr/>
              <a:t>93</a:t>
            </a:fld>
            <a:endParaRPr lang="en-US" altLang="ko-KR">
              <a:solidFill>
                <a:srgbClr val="000000"/>
              </a:solidFill>
            </a:endParaRPr>
          </a:p>
        </p:txBody>
      </p:sp>
    </p:spTree>
    <p:extLst>
      <p:ext uri="{BB962C8B-B14F-4D97-AF65-F5344CB8AC3E}">
        <p14:creationId xmlns:p14="http://schemas.microsoft.com/office/powerpoint/2010/main" val="32986295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tx1"/>
                </a:solidFill>
              </a:rPr>
              <a:t>Meeting Accomplishments</a:t>
            </a:r>
            <a:endParaRPr lang="ko-KR" altLang="en-US" dirty="0">
              <a:solidFill>
                <a:schemeClr val="tx1"/>
              </a:solidFill>
            </a:endParaRPr>
          </a:p>
        </p:txBody>
      </p:sp>
      <p:sp>
        <p:nvSpPr>
          <p:cNvPr id="3" name="내용 개체 틀 2"/>
          <p:cNvSpPr>
            <a:spLocks noGrp="1"/>
          </p:cNvSpPr>
          <p:nvPr>
            <p:ph idx="1"/>
          </p:nvPr>
        </p:nvSpPr>
        <p:spPr/>
        <p:txBody>
          <a:bodyPr/>
          <a:lstStyle/>
          <a:p>
            <a:r>
              <a:rPr lang="en-US" altLang="ko-KR" sz="2400" dirty="0" smtClean="0"/>
              <a:t>Worldwide </a:t>
            </a:r>
            <a:r>
              <a:rPr lang="en-US" altLang="ko-KR" sz="2400" dirty="0"/>
              <a:t>Overview of </a:t>
            </a:r>
            <a:r>
              <a:rPr lang="en-US" altLang="ko-KR" sz="2400" dirty="0" err="1"/>
              <a:t>WiFi</a:t>
            </a:r>
            <a:r>
              <a:rPr lang="en-US" altLang="ko-KR" sz="2400" dirty="0"/>
              <a:t> on Trains</a:t>
            </a:r>
          </a:p>
          <a:p>
            <a:r>
              <a:rPr lang="en-US" altLang="ko-KR" sz="2400" dirty="0" smtClean="0"/>
              <a:t>Finalization </a:t>
            </a:r>
            <a:r>
              <a:rPr lang="en-US" altLang="ko-KR" sz="2400" dirty="0"/>
              <a:t>of Call for Participation (CFP) </a:t>
            </a:r>
            <a:r>
              <a:rPr lang="en-US" altLang="ko-KR" sz="2400" dirty="0" smtClean="0"/>
              <a:t>document</a:t>
            </a:r>
          </a:p>
          <a:p>
            <a:r>
              <a:rPr lang="en-US" altLang="ko-KR" sz="2400" dirty="0" smtClean="0"/>
              <a:t>Technical discussions</a:t>
            </a:r>
          </a:p>
          <a:p>
            <a:pPr lvl="1"/>
            <a:r>
              <a:rPr lang="en-US" altLang="ko-KR" sz="2000" dirty="0" smtClean="0"/>
              <a:t>Network architecture</a:t>
            </a:r>
          </a:p>
          <a:p>
            <a:pPr lvl="1"/>
            <a:r>
              <a:rPr lang="en-US" altLang="ko-KR" sz="2000" dirty="0" smtClean="0"/>
              <a:t>Beamforming</a:t>
            </a:r>
          </a:p>
          <a:p>
            <a:pPr lvl="1"/>
            <a:r>
              <a:rPr lang="en-US" altLang="ko-KR" sz="2000" dirty="0" smtClean="0"/>
              <a:t>Handover</a:t>
            </a:r>
          </a:p>
          <a:p>
            <a:r>
              <a:rPr lang="en-US" altLang="ko-KR" sz="2400" dirty="0" smtClean="0"/>
              <a:t>Discussion on the strategies and future plans for promoting the IG HRRC</a:t>
            </a:r>
          </a:p>
          <a:p>
            <a:pPr lvl="1"/>
            <a:endParaRPr lang="en-US" altLang="ko-KR" sz="2000" dirty="0" smtClean="0"/>
          </a:p>
        </p:txBody>
      </p:sp>
      <p:sp>
        <p:nvSpPr>
          <p:cNvPr id="4" name="날짜 개체 틀 3"/>
          <p:cNvSpPr>
            <a:spLocks noGrp="1"/>
          </p:cNvSpPr>
          <p:nvPr>
            <p:ph type="dt" sz="half" idx="10"/>
          </p:nvPr>
        </p:nvSpPr>
        <p:spPr/>
        <p:txBody>
          <a:bodyPr/>
          <a:lstStyle/>
          <a:p>
            <a:r>
              <a:rPr lang="en-US" altLang="ko-KR" dirty="0">
                <a:solidFill>
                  <a:srgbClr val="000000"/>
                </a:solidFill>
              </a:rPr>
              <a:t>July 2015</a:t>
            </a:r>
          </a:p>
        </p:txBody>
      </p:sp>
      <p:sp>
        <p:nvSpPr>
          <p:cNvPr id="5" name="바닥글 개체 틀 4"/>
          <p:cNvSpPr>
            <a:spLocks noGrp="1"/>
          </p:cNvSpPr>
          <p:nvPr>
            <p:ph type="ftr" sz="quarter" idx="11"/>
          </p:nvPr>
        </p:nvSpPr>
        <p:spPr/>
        <p:txBody>
          <a:bodyPr/>
          <a:lstStyle/>
          <a:p>
            <a:r>
              <a:rPr lang="en-US" altLang="ko-KR" dirty="0" err="1" smtClean="0">
                <a:solidFill>
                  <a:srgbClr val="000000"/>
                </a:solidFill>
              </a:rPr>
              <a:t>Junhyeong</a:t>
            </a:r>
            <a:r>
              <a:rPr lang="en-US" altLang="ko-KR" dirty="0" smtClean="0">
                <a:solidFill>
                  <a:srgbClr val="000000"/>
                </a:solidFill>
              </a:rPr>
              <a:t> Kim, ETRI</a:t>
            </a:r>
            <a:endParaRPr lang="en-US" altLang="ko-KR" dirty="0">
              <a:solidFill>
                <a:srgbClr val="000000"/>
              </a:solidFill>
            </a:endParaRPr>
          </a:p>
        </p:txBody>
      </p:sp>
      <p:sp>
        <p:nvSpPr>
          <p:cNvPr id="6" name="슬라이드 번호 개체 틀 5"/>
          <p:cNvSpPr>
            <a:spLocks noGrp="1"/>
          </p:cNvSpPr>
          <p:nvPr>
            <p:ph type="sldNum" sz="quarter" idx="12"/>
          </p:nvPr>
        </p:nvSpPr>
        <p:spPr/>
        <p:txBody>
          <a:bodyPr/>
          <a:lstStyle/>
          <a:p>
            <a:r>
              <a:rPr lang="en-US" altLang="ko-KR" smtClean="0">
                <a:solidFill>
                  <a:srgbClr val="000000"/>
                </a:solidFill>
              </a:rPr>
              <a:t>Slide </a:t>
            </a:r>
            <a:fld id="{43F14156-D200-4457-B4C4-5D7FCD238904}" type="slidenum">
              <a:rPr lang="en-US" altLang="ko-KR" smtClean="0">
                <a:solidFill>
                  <a:srgbClr val="000000"/>
                </a:solidFill>
              </a:rPr>
              <a:pPr/>
              <a:t>94</a:t>
            </a:fld>
            <a:endParaRPr lang="en-US" altLang="ko-KR">
              <a:solidFill>
                <a:srgbClr val="000000"/>
              </a:solidFill>
            </a:endParaRPr>
          </a:p>
        </p:txBody>
      </p:sp>
    </p:spTree>
    <p:extLst>
      <p:ext uri="{BB962C8B-B14F-4D97-AF65-F5344CB8AC3E}">
        <p14:creationId xmlns:p14="http://schemas.microsoft.com/office/powerpoint/2010/main" val="20397822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Plans for September Meeting</a:t>
            </a:r>
            <a:endParaRPr lang="ko-KR" altLang="en-US" dirty="0"/>
          </a:p>
        </p:txBody>
      </p:sp>
      <p:sp>
        <p:nvSpPr>
          <p:cNvPr id="3" name="내용 개체 틀 2"/>
          <p:cNvSpPr>
            <a:spLocks noGrp="1"/>
          </p:cNvSpPr>
          <p:nvPr>
            <p:ph idx="1"/>
          </p:nvPr>
        </p:nvSpPr>
        <p:spPr/>
        <p:txBody>
          <a:bodyPr/>
          <a:lstStyle/>
          <a:p>
            <a:r>
              <a:rPr lang="en-US" altLang="ko-KR" sz="2400" dirty="0"/>
              <a:t>Discussion on </a:t>
            </a:r>
            <a:r>
              <a:rPr lang="en-US" altLang="ko-KR" sz="2400" dirty="0" smtClean="0"/>
              <a:t>channel modeling </a:t>
            </a:r>
            <a:r>
              <a:rPr lang="en-US" altLang="ko-KR" sz="2400" dirty="0"/>
              <a:t>of </a:t>
            </a:r>
            <a:r>
              <a:rPr lang="en-US" altLang="ko-KR" sz="2400" dirty="0" err="1"/>
              <a:t>mmWave</a:t>
            </a:r>
            <a:r>
              <a:rPr lang="en-US" altLang="ko-KR" sz="2400" dirty="0"/>
              <a:t> for </a:t>
            </a:r>
            <a:r>
              <a:rPr lang="en-US" altLang="ko-KR" sz="2400" dirty="0" smtClean="0"/>
              <a:t>railway</a:t>
            </a:r>
          </a:p>
          <a:p>
            <a:pPr lvl="1"/>
            <a:r>
              <a:rPr lang="en-US" altLang="ko-KR" sz="2000" dirty="0" smtClean="0"/>
              <a:t>Some related simulation results will be </a:t>
            </a:r>
            <a:r>
              <a:rPr lang="en-US" altLang="ko-KR" sz="2000" smtClean="0"/>
              <a:t>shown and discussed</a:t>
            </a:r>
            <a:endParaRPr lang="en-US" altLang="ko-KR" sz="2000" dirty="0"/>
          </a:p>
          <a:p>
            <a:pPr lvl="1"/>
            <a:r>
              <a:rPr lang="en-US" altLang="ko-KR" sz="2000" dirty="0" smtClean="0"/>
              <a:t>Especially for </a:t>
            </a:r>
            <a:r>
              <a:rPr lang="en-US" altLang="ko-KR" sz="2000" dirty="0"/>
              <a:t>tunnel </a:t>
            </a:r>
            <a:r>
              <a:rPr lang="en-US" altLang="ko-KR" sz="2000" dirty="0" smtClean="0"/>
              <a:t>environments</a:t>
            </a:r>
          </a:p>
          <a:p>
            <a:pPr lvl="1"/>
            <a:r>
              <a:rPr lang="en-US" altLang="ko-KR" sz="2000" dirty="0" smtClean="0"/>
              <a:t>Other specific parameters have been determined through IG HRRC reflector</a:t>
            </a:r>
          </a:p>
          <a:p>
            <a:endParaRPr lang="en-US" altLang="ko-KR" sz="2400" dirty="0" smtClean="0"/>
          </a:p>
          <a:p>
            <a:r>
              <a:rPr lang="en-US" altLang="ko-KR" sz="2400" dirty="0" smtClean="0"/>
              <a:t>Discussion on beamforming issues in high-rate rail communications</a:t>
            </a:r>
            <a:endParaRPr lang="en-US" altLang="ko-KR" sz="2000" dirty="0"/>
          </a:p>
          <a:p>
            <a:endParaRPr lang="ko-KR" altLang="en-US" dirty="0"/>
          </a:p>
        </p:txBody>
      </p:sp>
      <p:sp>
        <p:nvSpPr>
          <p:cNvPr id="4" name="날짜 개체 틀 3"/>
          <p:cNvSpPr>
            <a:spLocks noGrp="1"/>
          </p:cNvSpPr>
          <p:nvPr>
            <p:ph type="dt" sz="half" idx="10"/>
          </p:nvPr>
        </p:nvSpPr>
        <p:spPr/>
        <p:txBody>
          <a:bodyPr/>
          <a:lstStyle/>
          <a:p>
            <a:r>
              <a:rPr lang="en-US" altLang="ko-KR" smtClean="0">
                <a:solidFill>
                  <a:srgbClr val="000000"/>
                </a:solidFill>
              </a:rPr>
              <a:t>July 2015</a:t>
            </a:r>
            <a:endParaRPr lang="en-US" altLang="ko-KR" dirty="0">
              <a:solidFill>
                <a:srgbClr val="000000"/>
              </a:solidFill>
            </a:endParaRPr>
          </a:p>
        </p:txBody>
      </p:sp>
      <p:sp>
        <p:nvSpPr>
          <p:cNvPr id="5" name="바닥글 개체 틀 4"/>
          <p:cNvSpPr>
            <a:spLocks noGrp="1"/>
          </p:cNvSpPr>
          <p:nvPr>
            <p:ph type="ftr" sz="quarter" idx="11"/>
          </p:nvPr>
        </p:nvSpPr>
        <p:spPr/>
        <p:txBody>
          <a:bodyPr/>
          <a:lstStyle/>
          <a:p>
            <a:r>
              <a:rPr lang="en-US" altLang="ko-KR" smtClean="0">
                <a:solidFill>
                  <a:srgbClr val="000000"/>
                </a:solidFill>
              </a:rPr>
              <a:t>Junhyeong Kim, ETRI</a:t>
            </a:r>
            <a:endParaRPr lang="en-US" altLang="ko-KR" dirty="0">
              <a:solidFill>
                <a:srgbClr val="000000"/>
              </a:solidFill>
            </a:endParaRPr>
          </a:p>
        </p:txBody>
      </p:sp>
      <p:sp>
        <p:nvSpPr>
          <p:cNvPr id="6" name="슬라이드 번호 개체 틀 5"/>
          <p:cNvSpPr>
            <a:spLocks noGrp="1"/>
          </p:cNvSpPr>
          <p:nvPr>
            <p:ph type="sldNum" sz="quarter" idx="12"/>
          </p:nvPr>
        </p:nvSpPr>
        <p:spPr/>
        <p:txBody>
          <a:bodyPr/>
          <a:lstStyle/>
          <a:p>
            <a:r>
              <a:rPr lang="en-US" altLang="ko-KR" smtClean="0">
                <a:solidFill>
                  <a:srgbClr val="000000"/>
                </a:solidFill>
              </a:rPr>
              <a:t>Slide </a:t>
            </a:r>
            <a:fld id="{43F14156-D200-4457-B4C4-5D7FCD238904}" type="slidenum">
              <a:rPr lang="en-US" altLang="ko-KR" smtClean="0">
                <a:solidFill>
                  <a:srgbClr val="000000"/>
                </a:solidFill>
              </a:rPr>
              <a:pPr/>
              <a:t>95</a:t>
            </a:fld>
            <a:endParaRPr lang="en-US" altLang="ko-KR">
              <a:solidFill>
                <a:srgbClr val="000000"/>
              </a:solidFill>
            </a:endParaRPr>
          </a:p>
        </p:txBody>
      </p:sp>
    </p:spTree>
    <p:extLst>
      <p:ext uri="{BB962C8B-B14F-4D97-AF65-F5344CB8AC3E}">
        <p14:creationId xmlns:p14="http://schemas.microsoft.com/office/powerpoint/2010/main" val="28508179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r>
              <a:rPr lang="en-US" altLang="ko-KR" smtClean="0">
                <a:solidFill>
                  <a:srgbClr val="000000"/>
                </a:solidFill>
              </a:rPr>
              <a:t>July 2015</a:t>
            </a:r>
            <a:endParaRPr lang="en-US" altLang="ko-KR" dirty="0">
              <a:solidFill>
                <a:srgbClr val="000000"/>
              </a:solidFill>
            </a:endParaRPr>
          </a:p>
        </p:txBody>
      </p:sp>
      <p:sp>
        <p:nvSpPr>
          <p:cNvPr id="5" name="바닥글 개체 틀 4"/>
          <p:cNvSpPr>
            <a:spLocks noGrp="1"/>
          </p:cNvSpPr>
          <p:nvPr>
            <p:ph type="ftr" sz="quarter" idx="11"/>
          </p:nvPr>
        </p:nvSpPr>
        <p:spPr/>
        <p:txBody>
          <a:bodyPr/>
          <a:lstStyle/>
          <a:p>
            <a:r>
              <a:rPr lang="en-US" altLang="ko-KR" smtClean="0">
                <a:solidFill>
                  <a:srgbClr val="000000"/>
                </a:solidFill>
              </a:rPr>
              <a:t>Junhyeong Kim, ETRI</a:t>
            </a:r>
            <a:endParaRPr lang="en-US" altLang="ko-KR" dirty="0">
              <a:solidFill>
                <a:srgbClr val="000000"/>
              </a:solidFill>
            </a:endParaRPr>
          </a:p>
        </p:txBody>
      </p:sp>
      <p:sp>
        <p:nvSpPr>
          <p:cNvPr id="6" name="슬라이드 번호 개체 틀 5"/>
          <p:cNvSpPr>
            <a:spLocks noGrp="1"/>
          </p:cNvSpPr>
          <p:nvPr>
            <p:ph type="sldNum" sz="quarter" idx="12"/>
          </p:nvPr>
        </p:nvSpPr>
        <p:spPr/>
        <p:txBody>
          <a:bodyPr/>
          <a:lstStyle/>
          <a:p>
            <a:r>
              <a:rPr lang="en-US" altLang="ko-KR" smtClean="0">
                <a:solidFill>
                  <a:srgbClr val="000000"/>
                </a:solidFill>
              </a:rPr>
              <a:t>Slide </a:t>
            </a:r>
            <a:fld id="{43F14156-D200-4457-B4C4-5D7FCD238904}" type="slidenum">
              <a:rPr lang="en-US" altLang="ko-KR" smtClean="0">
                <a:solidFill>
                  <a:srgbClr val="000000"/>
                </a:solidFill>
              </a:rPr>
              <a:pPr/>
              <a:t>96</a:t>
            </a:fld>
            <a:endParaRPr lang="en-US" altLang="ko-KR">
              <a:solidFill>
                <a:srgbClr val="000000"/>
              </a:solidFill>
            </a:endParaRPr>
          </a:p>
        </p:txBody>
      </p:sp>
      <p:sp>
        <p:nvSpPr>
          <p:cNvPr id="7" name="TextBox 6"/>
          <p:cNvSpPr txBox="1"/>
          <p:nvPr/>
        </p:nvSpPr>
        <p:spPr>
          <a:xfrm>
            <a:off x="2843808" y="2852936"/>
            <a:ext cx="3397084" cy="923330"/>
          </a:xfrm>
          <a:prstGeom prst="rect">
            <a:avLst/>
          </a:prstGeom>
          <a:noFill/>
        </p:spPr>
        <p:txBody>
          <a:bodyPr wrap="none" rtlCol="0">
            <a:spAutoFit/>
          </a:bodyPr>
          <a:lstStyle/>
          <a:p>
            <a:r>
              <a:rPr lang="en-US" altLang="ko-KR" sz="5400" b="1" dirty="0">
                <a:solidFill>
                  <a:srgbClr val="000000"/>
                </a:solidFill>
              </a:rPr>
              <a:t>Thank you</a:t>
            </a:r>
            <a:endParaRPr lang="ko-KR" altLang="en-US" sz="5400" b="1" dirty="0">
              <a:solidFill>
                <a:srgbClr val="000000"/>
              </a:solidFill>
            </a:endParaRPr>
          </a:p>
        </p:txBody>
      </p:sp>
    </p:spTree>
    <p:extLst>
      <p:ext uri="{BB962C8B-B14F-4D97-AF65-F5344CB8AC3E}">
        <p14:creationId xmlns:p14="http://schemas.microsoft.com/office/powerpoint/2010/main" val="11638533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smtClean="0"/>
              <a:t>IG </a:t>
            </a:r>
            <a:r>
              <a:rPr lang="de-DE" dirty="0" err="1" smtClean="0"/>
              <a:t>THz</a:t>
            </a:r>
            <a:r>
              <a:rPr lang="de-DE" dirty="0" smtClean="0"/>
              <a:t> </a:t>
            </a:r>
            <a:r>
              <a:rPr lang="de-DE" dirty="0" err="1" smtClean="0"/>
              <a:t>Waikoloa</a:t>
            </a:r>
            <a:r>
              <a:rPr lang="de-DE" dirty="0" smtClean="0"/>
              <a:t> 2015 </a:t>
            </a:r>
            <a:br>
              <a:rPr lang="de-DE" dirty="0" smtClean="0"/>
            </a:br>
            <a:r>
              <a:rPr lang="de-DE" dirty="0" err="1" smtClean="0"/>
              <a:t>Closing</a:t>
            </a:r>
            <a:r>
              <a:rPr lang="de-DE" dirty="0" smtClean="0"/>
              <a:t> Report</a:t>
            </a:r>
            <a:endParaRPr lang="de-DE" dirty="0"/>
          </a:p>
        </p:txBody>
      </p:sp>
      <p:sp>
        <p:nvSpPr>
          <p:cNvPr id="2" name="Datumsplatzhalter 1"/>
          <p:cNvSpPr>
            <a:spLocks noGrp="1"/>
          </p:cNvSpPr>
          <p:nvPr>
            <p:ph type="dt" sz="half" idx="10"/>
          </p:nvPr>
        </p:nvSpPr>
        <p:spPr/>
        <p:txBody>
          <a:bodyPr/>
          <a:lstStyle/>
          <a:p>
            <a:r>
              <a:rPr lang="en-US" dirty="0" smtClean="0"/>
              <a:t>July  2015</a:t>
            </a:r>
            <a:endParaRPr lang="en-US" dirty="0"/>
          </a:p>
        </p:txBody>
      </p:sp>
      <p:sp>
        <p:nvSpPr>
          <p:cNvPr id="3" name="Fußzeilenplatzhalter 2"/>
          <p:cNvSpPr>
            <a:spLocks noGrp="1"/>
          </p:cNvSpPr>
          <p:nvPr>
            <p:ph type="ftr" sz="quarter" idx="11"/>
          </p:nvPr>
        </p:nvSpPr>
        <p:spPr/>
        <p:txBody>
          <a:bodyPr/>
          <a:lstStyle/>
          <a:p>
            <a:r>
              <a:rPr lang="en-US" smtClean="0"/>
              <a:t>Thomas Kürner, TU Braunschweig</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97</a:t>
            </a:fld>
            <a:endParaRPr lang="en-US"/>
          </a:p>
        </p:txBody>
      </p:sp>
    </p:spTree>
    <p:extLst>
      <p:ext uri="{BB962C8B-B14F-4D97-AF65-F5344CB8AC3E}">
        <p14:creationId xmlns:p14="http://schemas.microsoft.com/office/powerpoint/2010/main" val="20686351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Meetings/</a:t>
            </a:r>
            <a:r>
              <a:rPr lang="de-DE" dirty="0" err="1" smtClean="0"/>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2400" dirty="0" smtClean="0"/>
              <a:t>1 </a:t>
            </a:r>
            <a:r>
              <a:rPr lang="de-DE" sz="2400" dirty="0" err="1" smtClean="0"/>
              <a:t>meeting</a:t>
            </a:r>
            <a:r>
              <a:rPr lang="de-DE" sz="2400" dirty="0" smtClean="0"/>
              <a:t> </a:t>
            </a:r>
          </a:p>
          <a:p>
            <a:r>
              <a:rPr lang="de-DE" sz="2400" dirty="0" smtClean="0"/>
              <a:t>12 </a:t>
            </a:r>
            <a:r>
              <a:rPr lang="de-DE" sz="2400" dirty="0" err="1" smtClean="0"/>
              <a:t>participants</a:t>
            </a:r>
            <a:endParaRPr lang="de-DE" sz="2400" dirty="0" smtClean="0"/>
          </a:p>
          <a:p>
            <a:r>
              <a:rPr lang="de-DE" sz="2400" dirty="0" smtClean="0"/>
              <a:t>3 </a:t>
            </a:r>
            <a:r>
              <a:rPr lang="de-DE" sz="2400" dirty="0" err="1" smtClean="0"/>
              <a:t>contributions</a:t>
            </a:r>
            <a:r>
              <a:rPr lang="de-DE" sz="2400" dirty="0" smtClean="0"/>
              <a:t>:</a:t>
            </a:r>
          </a:p>
          <a:p>
            <a:pPr marL="759460" lvl="1">
              <a:spcAft>
                <a:spcPts val="0"/>
              </a:spcAft>
            </a:pPr>
            <a:r>
              <a:rPr lang="en-US" sz="2000" b="1" u="sng" dirty="0" smtClean="0">
                <a:ea typeface="Times New Roman"/>
              </a:rPr>
              <a:t>Contribution #1:</a:t>
            </a:r>
            <a:r>
              <a:rPr lang="de-DE" sz="2000" dirty="0" smtClean="0">
                <a:ea typeface="Times New Roman"/>
              </a:rPr>
              <a:t> </a:t>
            </a:r>
            <a:r>
              <a:rPr lang="en-US" sz="2000" dirty="0" smtClean="0">
                <a:ea typeface="Times New Roman"/>
              </a:rPr>
              <a:t>Thomas Kürner, “Innovative ultra-</a:t>
            </a:r>
            <a:r>
              <a:rPr lang="en-US" sz="2000" dirty="0" err="1" smtClean="0">
                <a:ea typeface="Times New Roman"/>
              </a:rPr>
              <a:t>BROadband</a:t>
            </a:r>
            <a:r>
              <a:rPr lang="en-US" sz="2000" dirty="0" smtClean="0">
                <a:ea typeface="Times New Roman"/>
              </a:rPr>
              <a:t> ubiquitous Wireless  communications through terahertz transceivers - H2020 </a:t>
            </a:r>
            <a:r>
              <a:rPr lang="en-US" sz="2000" dirty="0" err="1" smtClean="0">
                <a:ea typeface="Times New Roman"/>
              </a:rPr>
              <a:t>iBROW</a:t>
            </a:r>
            <a:r>
              <a:rPr lang="en-US" sz="2000" dirty="0" smtClean="0">
                <a:ea typeface="Times New Roman"/>
              </a:rPr>
              <a:t>,” (15-15-0516r0)</a:t>
            </a:r>
            <a:endParaRPr lang="de-DE" sz="2000" dirty="0" smtClean="0">
              <a:ea typeface="Times New Roman"/>
            </a:endParaRPr>
          </a:p>
          <a:p>
            <a:pPr marL="759460" lvl="1">
              <a:spcAft>
                <a:spcPts val="0"/>
              </a:spcAft>
            </a:pPr>
            <a:r>
              <a:rPr lang="en-US" sz="2000" b="1" u="sng" dirty="0" smtClean="0">
                <a:ea typeface="Times New Roman"/>
              </a:rPr>
              <a:t>Contribution #2:</a:t>
            </a:r>
            <a:r>
              <a:rPr lang="de-DE" sz="2000" dirty="0" smtClean="0">
                <a:ea typeface="Times New Roman"/>
              </a:rPr>
              <a:t>	</a:t>
            </a:r>
            <a:r>
              <a:rPr lang="en-US" sz="2000" dirty="0" smtClean="0">
                <a:ea typeface="Times New Roman"/>
              </a:rPr>
              <a:t>Atsushi </a:t>
            </a:r>
            <a:r>
              <a:rPr lang="en-US" sz="2000" dirty="0" err="1" smtClean="0">
                <a:ea typeface="Times New Roman"/>
              </a:rPr>
              <a:t>Kanno</a:t>
            </a:r>
            <a:r>
              <a:rPr lang="en-US" sz="2000" dirty="0" smtClean="0">
                <a:ea typeface="Times New Roman"/>
              </a:rPr>
              <a:t>, “300-GHz 40-Gbps data transmission using SHIQM (</a:t>
            </a:r>
            <a:r>
              <a:rPr lang="en-US" sz="2000" dirty="0" err="1" smtClean="0">
                <a:ea typeface="Times New Roman"/>
              </a:rPr>
              <a:t>Subharmonic</a:t>
            </a:r>
            <a:r>
              <a:rPr lang="en-US" sz="2000" dirty="0" smtClean="0">
                <a:ea typeface="Times New Roman"/>
              </a:rPr>
              <a:t> IQ Mixer),” (15-15-0509r1)</a:t>
            </a:r>
          </a:p>
          <a:p>
            <a:pPr marL="759460" lvl="1">
              <a:spcAft>
                <a:spcPts val="0"/>
              </a:spcAft>
            </a:pPr>
            <a:r>
              <a:rPr lang="en-US" sz="2000" b="1" u="sng" dirty="0" smtClean="0">
                <a:ea typeface="Times New Roman"/>
              </a:rPr>
              <a:t>Contribution #3</a:t>
            </a:r>
            <a:r>
              <a:rPr lang="en-US" sz="2000" u="sng" dirty="0" smtClean="0">
                <a:ea typeface="Times New Roman"/>
              </a:rPr>
              <a:t>:</a:t>
            </a:r>
            <a:r>
              <a:rPr lang="en-US" sz="2000" dirty="0" smtClean="0">
                <a:ea typeface="Times New Roman"/>
              </a:rPr>
              <a:t> ITU-R, “ITU-R Liaison-request-to IEEE on active services in the band above 275 GHz” (15-15-0517r0)</a:t>
            </a:r>
            <a:endParaRPr lang="de-DE" sz="2000" dirty="0" smtClean="0">
              <a:ea typeface="Times New Roman"/>
            </a:endParaRPr>
          </a:p>
          <a:p>
            <a:pPr marL="359410">
              <a:spcAft>
                <a:spcPts val="0"/>
              </a:spcAft>
              <a:buNone/>
            </a:pPr>
            <a:endParaRPr lang="de-DE" sz="2400" dirty="0" smtClean="0">
              <a:ea typeface="Times New Roman"/>
            </a:endParaRPr>
          </a:p>
          <a:p>
            <a:endParaRPr lang="de-DE" sz="2400" dirty="0"/>
          </a:p>
        </p:txBody>
      </p:sp>
      <p:sp>
        <p:nvSpPr>
          <p:cNvPr id="2" name="Datumsplatzhalter 1"/>
          <p:cNvSpPr>
            <a:spLocks noGrp="1"/>
          </p:cNvSpPr>
          <p:nvPr>
            <p:ph type="dt" sz="half" idx="10"/>
          </p:nvPr>
        </p:nvSpPr>
        <p:spPr/>
        <p:txBody>
          <a:bodyPr/>
          <a:lstStyle/>
          <a:p>
            <a:r>
              <a:rPr lang="en-US" dirty="0" smtClean="0"/>
              <a:t>July 2015</a:t>
            </a:r>
            <a:endParaRPr lang="en-US" dirty="0"/>
          </a:p>
        </p:txBody>
      </p:sp>
      <p:sp>
        <p:nvSpPr>
          <p:cNvPr id="3" name="Fußzeilenplatzhalter 2"/>
          <p:cNvSpPr>
            <a:spLocks noGrp="1"/>
          </p:cNvSpPr>
          <p:nvPr>
            <p:ph type="ftr" sz="quarter" idx="11"/>
          </p:nvPr>
        </p:nvSpPr>
        <p:spPr/>
        <p:txBody>
          <a:bodyPr/>
          <a:lstStyle/>
          <a:p>
            <a:r>
              <a:rPr lang="en-US" smtClean="0"/>
              <a:t>Thomas Kürner, TU Braunschweig</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98</a:t>
            </a:fld>
            <a:endParaRPr lang="en-US"/>
          </a:p>
        </p:txBody>
      </p:sp>
    </p:spTree>
    <p:extLst>
      <p:ext uri="{BB962C8B-B14F-4D97-AF65-F5344CB8AC3E}">
        <p14:creationId xmlns:p14="http://schemas.microsoft.com/office/powerpoint/2010/main" val="25691969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dirty="0" smtClean="0"/>
              <a:t>Thomas Kürner, TU Braunschweig</a:t>
            </a:r>
            <a:endParaRPr lang="en-US" dirty="0"/>
          </a:p>
        </p:txBody>
      </p:sp>
      <p:sp>
        <p:nvSpPr>
          <p:cNvPr id="6" name="Foliennummernplatzhalter 5"/>
          <p:cNvSpPr>
            <a:spLocks noGrp="1"/>
          </p:cNvSpPr>
          <p:nvPr>
            <p:ph type="sldNum" sz="quarter" idx="12"/>
          </p:nvPr>
        </p:nvSpPr>
        <p:spPr/>
        <p:txBody>
          <a:bodyPr/>
          <a:lstStyle/>
          <a:p>
            <a:r>
              <a:rPr lang="en-US"/>
              <a:t>Slide </a:t>
            </a:r>
            <a:fld id="{05D9E2E7-EFAB-4C6F-8570-698C7A3C8A06}" type="slidenum">
              <a:rPr lang="en-US"/>
              <a:pPr/>
              <a:t>99</a:t>
            </a:fld>
            <a:endParaRPr lang="en-US"/>
          </a:p>
        </p:txBody>
      </p:sp>
      <p:sp>
        <p:nvSpPr>
          <p:cNvPr id="4098" name="Rectangle 2"/>
          <p:cNvSpPr>
            <a:spLocks noGrp="1" noChangeArrowheads="1"/>
          </p:cNvSpPr>
          <p:nvPr>
            <p:ph type="title"/>
          </p:nvPr>
        </p:nvSpPr>
        <p:spPr>
          <a:ln/>
        </p:spPr>
        <p:txBody>
          <a:bodyPr/>
          <a:lstStyle/>
          <a:p>
            <a:r>
              <a:rPr lang="de-DE" sz="3200" dirty="0" err="1" smtClean="0"/>
              <a:t>Straw</a:t>
            </a:r>
            <a:r>
              <a:rPr lang="de-DE" sz="3200" dirty="0" smtClean="0"/>
              <a:t> Poll on TED</a:t>
            </a:r>
            <a:endParaRPr lang="de-DE" sz="3200" dirty="0"/>
          </a:p>
        </p:txBody>
      </p:sp>
      <p:sp>
        <p:nvSpPr>
          <p:cNvPr id="4099" name="Rectangle 3"/>
          <p:cNvSpPr>
            <a:spLocks noGrp="1" noChangeArrowheads="1"/>
          </p:cNvSpPr>
          <p:nvPr>
            <p:ph type="body" idx="1"/>
          </p:nvPr>
        </p:nvSpPr>
        <p:spPr>
          <a:ln/>
        </p:spPr>
        <p:txBody>
          <a:bodyPr/>
          <a:lstStyle/>
          <a:p>
            <a:r>
              <a:rPr lang="de-DE" sz="2000" dirty="0" err="1" smtClean="0"/>
              <a:t>Straw</a:t>
            </a:r>
            <a:r>
              <a:rPr lang="de-DE" sz="2000" dirty="0" smtClean="0"/>
              <a:t> Poll</a:t>
            </a:r>
            <a:r>
              <a:rPr lang="de-DE" sz="2000" dirty="0" smtClean="0">
                <a:solidFill>
                  <a:schemeClr val="tx1"/>
                </a:solidFill>
                <a:latin typeface="+mn-lt"/>
                <a:ea typeface="+mn-ea"/>
                <a:cs typeface="+mn-cs"/>
              </a:rPr>
              <a:t>:</a:t>
            </a:r>
            <a:r>
              <a:rPr lang="de-DE" sz="2000" dirty="0">
                <a:solidFill>
                  <a:schemeClr val="tx1"/>
                </a:solidFill>
                <a:latin typeface="+mn-lt"/>
                <a:ea typeface="+mn-ea"/>
                <a:cs typeface="+mn-cs"/>
              </a:rPr>
              <a:t> </a:t>
            </a:r>
            <a:r>
              <a:rPr lang="en-US" sz="2000" dirty="0" smtClean="0"/>
              <a:t> </a:t>
            </a:r>
            <a:r>
              <a:rPr lang="en-US" sz="2000" i="1" dirty="0" smtClean="0"/>
              <a:t>Do we need a new TED document in accordance with the input contributions to IG THz?</a:t>
            </a:r>
          </a:p>
          <a:p>
            <a:endParaRPr lang="de-DE" sz="2000" i="1" dirty="0" smtClean="0"/>
          </a:p>
          <a:p>
            <a:endParaRPr lang="de-DE" sz="2000" dirty="0">
              <a:solidFill>
                <a:schemeClr val="tx1"/>
              </a:solidFill>
              <a:latin typeface="+mn-lt"/>
              <a:ea typeface="+mn-ea"/>
              <a:cs typeface="+mn-cs"/>
            </a:endParaRPr>
          </a:p>
          <a:p>
            <a:pPr>
              <a:buNone/>
            </a:pPr>
            <a:endParaRPr lang="de-DE" sz="2000" dirty="0" smtClean="0"/>
          </a:p>
          <a:p>
            <a:pPr>
              <a:buNone/>
            </a:pPr>
            <a:r>
              <a:rPr lang="de-DE" sz="2000" dirty="0" smtClean="0"/>
              <a:t>6</a:t>
            </a:r>
            <a:r>
              <a:rPr lang="de-DE" sz="2000" dirty="0" smtClean="0">
                <a:solidFill>
                  <a:schemeClr val="tx1"/>
                </a:solidFill>
                <a:latin typeface="+mn-lt"/>
                <a:ea typeface="+mn-ea"/>
                <a:cs typeface="+mn-cs"/>
              </a:rPr>
              <a:t> </a:t>
            </a:r>
            <a:r>
              <a:rPr lang="de-DE" sz="2000" dirty="0" err="1" smtClean="0">
                <a:solidFill>
                  <a:schemeClr val="tx1"/>
                </a:solidFill>
                <a:latin typeface="+mn-lt"/>
                <a:ea typeface="+mn-ea"/>
                <a:cs typeface="+mn-cs"/>
              </a:rPr>
              <a:t>Yes</a:t>
            </a:r>
            <a:r>
              <a:rPr lang="de-DE" sz="2000" dirty="0" smtClean="0">
                <a:solidFill>
                  <a:schemeClr val="tx1"/>
                </a:solidFill>
                <a:latin typeface="+mn-lt"/>
                <a:ea typeface="+mn-ea"/>
                <a:cs typeface="+mn-cs"/>
              </a:rPr>
              <a:t>  / 3 </a:t>
            </a:r>
            <a:r>
              <a:rPr lang="de-DE" sz="2000" dirty="0" err="1" smtClean="0">
                <a:solidFill>
                  <a:schemeClr val="tx1"/>
                </a:solidFill>
                <a:latin typeface="+mn-lt"/>
                <a:ea typeface="+mn-ea"/>
                <a:cs typeface="+mn-cs"/>
              </a:rPr>
              <a:t>abstain</a:t>
            </a:r>
            <a:r>
              <a:rPr lang="de-DE" sz="2000" dirty="0" smtClean="0">
                <a:solidFill>
                  <a:schemeClr val="tx1"/>
                </a:solidFill>
                <a:latin typeface="+mn-lt"/>
                <a:ea typeface="+mn-ea"/>
                <a:cs typeface="+mn-cs"/>
              </a:rPr>
              <a:t> / 0 </a:t>
            </a:r>
            <a:r>
              <a:rPr lang="de-DE" sz="2000" dirty="0" err="1" smtClean="0">
                <a:solidFill>
                  <a:schemeClr val="tx1"/>
                </a:solidFill>
                <a:latin typeface="+mn-lt"/>
                <a:ea typeface="+mn-ea"/>
                <a:cs typeface="+mn-cs"/>
              </a:rPr>
              <a:t>No</a:t>
            </a:r>
            <a:endParaRPr lang="de-DE" sz="2000" dirty="0">
              <a:solidFill>
                <a:schemeClr val="tx1"/>
              </a:solidFill>
              <a:latin typeface="+mn-lt"/>
              <a:ea typeface="+mn-ea"/>
              <a:cs typeface="+mn-cs"/>
            </a:endParaRPr>
          </a:p>
          <a:p>
            <a:endParaRPr lang="de-DE" sz="1800" dirty="0"/>
          </a:p>
        </p:txBody>
      </p:sp>
    </p:spTree>
    <p:extLst>
      <p:ext uri="{BB962C8B-B14F-4D97-AF65-F5344CB8AC3E}">
        <p14:creationId xmlns:p14="http://schemas.microsoft.com/office/powerpoint/2010/main" val="2100938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EEE-P802_15">
  <a:themeElements>
    <a:clrScheme name="사용자 지정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D:\MYDOCU~1\IEEEP8~1.15\TEMPLATE\IEEE-8~1.POT</Template>
  <TotalTime>33232</TotalTime>
  <Words>9432</Words>
  <Application>Microsoft Office PowerPoint</Application>
  <PresentationFormat>On-screen Show (4:3)</PresentationFormat>
  <Paragraphs>1907</Paragraphs>
  <Slides>152</Slides>
  <Notes>68</Notes>
  <HiddenSlides>6</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152</vt:i4>
      </vt:variant>
    </vt:vector>
  </HeadingPairs>
  <TitlesOfParts>
    <vt:vector size="159" baseType="lpstr">
      <vt:lpstr>Times New Roman</vt:lpstr>
      <vt:lpstr>Arial</vt:lpstr>
      <vt:lpstr>Arial Rounded MT Bold</vt:lpstr>
      <vt:lpstr>IEEE-802_15</vt:lpstr>
      <vt:lpstr>Office Theme</vt:lpstr>
      <vt:lpstr>IEEE-P802_15</vt:lpstr>
      <vt:lpstr>Worksheet</vt:lpstr>
      <vt:lpstr>97th Session of meetings of the IEEE 802.15 Working Group for Wireless Personal Area Networks</vt:lpstr>
      <vt:lpstr>PowerPoint Presentation</vt:lpstr>
      <vt:lpstr>Waikola Session Objectives July 11-16, 2015</vt:lpstr>
      <vt:lpstr>Waikola Session Objectives July 11-16, 2015</vt:lpstr>
      <vt:lpstr>Waikoloa Session Objectives July 11-16, 2015</vt:lpstr>
      <vt:lpstr>Waikoloa Session Objectives July 11-16, 2015</vt:lpstr>
      <vt:lpstr>Waikola Session Objectives July 11-16, 2015</vt:lpstr>
      <vt:lpstr>Waikola Session Objectives July 11-16, 2015</vt:lpstr>
      <vt:lpstr>PowerPoint Presentation</vt:lpstr>
      <vt:lpstr>TG 3d Waikoloa July 2015  Closing Report</vt:lpstr>
      <vt:lpstr>Meetings/Contributions</vt:lpstr>
      <vt:lpstr>Tasks Completed</vt:lpstr>
      <vt:lpstr>TG Motion on Liaison Statement of ITU-R</vt:lpstr>
      <vt:lpstr>WG Motion on Liaison Statement of ITU-R</vt:lpstr>
      <vt:lpstr>PowerPoint Presentation</vt:lpstr>
      <vt:lpstr>802.15.3e Officers</vt:lpstr>
      <vt:lpstr>Achievements</vt:lpstr>
      <vt:lpstr>Telecon Schedule</vt:lpstr>
      <vt:lpstr>Telecon Agenda</vt:lpstr>
      <vt:lpstr>Goals for next meeting</vt:lpstr>
      <vt:lpstr>PowerPoint Presentation</vt:lpstr>
      <vt:lpstr>PowerPoint Presentation</vt:lpstr>
      <vt:lpstr>Plans for this meeting </vt:lpstr>
      <vt:lpstr>Meeting Accomplishments</vt:lpstr>
      <vt:lpstr>Meeting Accomplishments</vt:lpstr>
      <vt:lpstr>BRC Teleconferences</vt:lpstr>
      <vt:lpstr>PowerPoint Presentation</vt:lpstr>
      <vt:lpstr>Motion for 802.15 WG</vt:lpstr>
      <vt:lpstr>PowerPoint Presentation</vt:lpstr>
      <vt:lpstr>Scope of CMB Task Group</vt:lpstr>
      <vt:lpstr>CMB Background</vt:lpstr>
      <vt:lpstr>IEEE 802.15.4q Task Group</vt:lpstr>
      <vt:lpstr>July 2015 Session</vt:lpstr>
      <vt:lpstr>Achievement this week</vt:lpstr>
      <vt:lpstr>Plan for Sept’15 Meeting</vt:lpstr>
      <vt:lpstr>Teleconferences</vt:lpstr>
      <vt:lpstr>TG4q Timeline</vt:lpstr>
      <vt:lpstr>TG4q Timeline (cont’)</vt:lpstr>
      <vt:lpstr>WG Motion: BRC Formation for Sponsor Balloting</vt:lpstr>
      <vt:lpstr>PowerPoint Presentation</vt:lpstr>
      <vt:lpstr>   Task Group 4 </vt:lpstr>
      <vt:lpstr>Intro</vt:lpstr>
      <vt:lpstr>Status</vt:lpstr>
      <vt:lpstr>TG Recommendation</vt:lpstr>
      <vt:lpstr>Process</vt:lpstr>
      <vt:lpstr>Thank You</vt:lpstr>
      <vt:lpstr>IEEE 802.15 TG4s Closing report   Waikoloa, HI, USA July 16, 2015</vt:lpstr>
      <vt:lpstr>Agenda items for the week</vt:lpstr>
      <vt:lpstr>Accomplishment for the meeting</vt:lpstr>
      <vt:lpstr>Contributions</vt:lpstr>
      <vt:lpstr>Plan for Teleconference and September Meeting</vt:lpstr>
      <vt:lpstr>Timeline</vt:lpstr>
      <vt:lpstr>IEEE 802.15.7r1 OWC  Closing report   Hawaii, USA  July 16, 2015</vt:lpstr>
      <vt:lpstr>Agenda items for the week</vt:lpstr>
      <vt:lpstr>Accomplishment for the July meeting</vt:lpstr>
      <vt:lpstr>Plan for September Meeting</vt:lpstr>
      <vt:lpstr>TG Motion on TCD</vt:lpstr>
      <vt:lpstr>TG8 PAC Closing Report</vt:lpstr>
      <vt:lpstr>Meeting Objectives</vt:lpstr>
      <vt:lpstr>Achievements</vt:lpstr>
      <vt:lpstr>Achievements (cont)</vt:lpstr>
      <vt:lpstr>Achievements (cont)</vt:lpstr>
      <vt:lpstr>Plan for September Interim</vt:lpstr>
      <vt:lpstr>Timeline</vt:lpstr>
      <vt:lpstr>TG8 PAC Officers </vt:lpstr>
      <vt:lpstr> Thank you!</vt:lpstr>
      <vt:lpstr>KMP TG9 Closing Report</vt:lpstr>
      <vt:lpstr>Accomplishments of the July Meeting</vt:lpstr>
      <vt:lpstr>BRC Conference Calls</vt:lpstr>
      <vt:lpstr>Balloting Results</vt:lpstr>
      <vt:lpstr>Ballot Comment Resolutions</vt:lpstr>
      <vt:lpstr>Planning for September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IEEE 802.15 IG HRRC (High Rate Rail Communications Interest Group)  Closing Report</vt:lpstr>
      <vt:lpstr>IG Group Leadership</vt:lpstr>
      <vt:lpstr>Sessions</vt:lpstr>
      <vt:lpstr>Meeting Objectives</vt:lpstr>
      <vt:lpstr>Contributions</vt:lpstr>
      <vt:lpstr>Meeting Accomplishments</vt:lpstr>
      <vt:lpstr>Plans for September Meeting</vt:lpstr>
      <vt:lpstr>PowerPoint Presentation</vt:lpstr>
      <vt:lpstr>IG THz Waikoloa 2015  Closing Report</vt:lpstr>
      <vt:lpstr>Meetings/Contributions</vt:lpstr>
      <vt:lpstr>Straw Poll on TED</vt:lpstr>
      <vt:lpstr>Straw Poll on Liaison Statement of ITU-R</vt:lpstr>
      <vt:lpstr>PowerPoint Presentation</vt:lpstr>
      <vt:lpstr>IG 6T Meeting Goals </vt:lpstr>
      <vt:lpstr>6TISCH Status</vt:lpstr>
      <vt:lpstr>6TISCH Status - Dependencies</vt:lpstr>
      <vt:lpstr>6TISCH Minimal (r6) - Intent</vt:lpstr>
      <vt:lpstr>6TISCH Minimal Issues – References to 802.15.4</vt:lpstr>
      <vt:lpstr>6TISCH Minimal Issues </vt:lpstr>
      <vt:lpstr>6TISCH Architecture (r7)– Intent https://tools.ietf.org/html/draft-ietf-6tisch-architecture-07</vt:lpstr>
      <vt:lpstr>PowerPoint Presentation</vt:lpstr>
      <vt:lpstr>PowerPoint Presentation</vt:lpstr>
      <vt:lpstr>PowerPoint Presentation</vt:lpstr>
      <vt:lpstr>Meeting Accomplishments </vt:lpstr>
      <vt:lpstr>IETF 6TISCH Mailing List Information</vt:lpstr>
      <vt:lpstr>IG 6TISCH reflector information</vt:lpstr>
      <vt:lpstr>IETF 6tisch Working Group Scope</vt:lpstr>
      <vt:lpstr>PowerPoint Presentation</vt:lpstr>
      <vt:lpstr>A new standards project focused on IEEE 802.15.4</vt:lpstr>
      <vt:lpstr>IEEE 802.15.12  Logical Link Control (LLC)</vt:lpstr>
      <vt:lpstr>Target Applications for 802.15.12</vt:lpstr>
      <vt:lpstr>Table of Contents</vt:lpstr>
      <vt:lpstr>General Concept</vt:lpstr>
      <vt:lpstr>Protocol Layers</vt:lpstr>
      <vt:lpstr>802.15.12 LLC would contain:</vt:lpstr>
      <vt:lpstr>802.15.12 would also include</vt:lpstr>
      <vt:lpstr>Background</vt:lpstr>
      <vt:lpstr>Issues</vt:lpstr>
      <vt:lpstr>Issues (continued)</vt:lpstr>
      <vt:lpstr>802.15.12 Benefits</vt:lpstr>
      <vt:lpstr>Network Discovery and Selection Support</vt:lpstr>
      <vt:lpstr>Network Setup</vt:lpstr>
      <vt:lpstr>Security Set-up</vt:lpstr>
      <vt:lpstr>Management</vt:lpstr>
      <vt:lpstr>Regulatory Matters</vt:lpstr>
      <vt:lpstr>Dynamic Behaviors</vt:lpstr>
      <vt:lpstr>Emulation of standard’s  L2 protocols based upon 802.15.4</vt:lpstr>
      <vt:lpstr>PowerPoint Presentation</vt:lpstr>
      <vt:lpstr>Meeting Goals (Agenda 15-15-0328-00)</vt:lpstr>
      <vt:lpstr>SCmaintenance/SCwng Officer</vt:lpstr>
      <vt:lpstr>Revision Schedule</vt:lpstr>
      <vt:lpstr>Chair’s Role</vt:lpstr>
      <vt:lpstr>Voting Results</vt:lpstr>
      <vt:lpstr>SC Maintenance  Meeting Accomplishments</vt:lpstr>
      <vt:lpstr>SC Maintenance  Meeting Accomplishments: LLDN</vt:lpstr>
      <vt:lpstr>SC Maintenance Meeting Accomplishments: Passive Scan</vt:lpstr>
      <vt:lpstr>SC Maintenance Meeting Accomplishments: PAN ID compression</vt:lpstr>
      <vt:lpstr>SCm motions </vt:lpstr>
      <vt:lpstr>SCm motions to WG15</vt:lpstr>
      <vt:lpstr>BRC Conference Calls</vt:lpstr>
      <vt:lpstr>BRC Conference Calls</vt:lpstr>
      <vt:lpstr>Next BRC Call: Monday 27 July at 16:00 PDT, 18:00 CDT, Tuesday 28 July at 02:00 EEST, 08:00 JST </vt:lpstr>
      <vt:lpstr>SC WNG </vt:lpstr>
      <vt:lpstr>Upcoming Sessions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WG-Report-to-the-802-Plenary-Mar05</dc:title>
  <dc:subject>IEEE 802.15 &lt;subject&gt;</dc:subject>
  <dc:creator>Robert F. Heile</dc:creator>
  <cp:lastModifiedBy>bheile</cp:lastModifiedBy>
  <cp:revision>594</cp:revision>
  <cp:lastPrinted>2000-07-07T01:25:49Z</cp:lastPrinted>
  <dcterms:created xsi:type="dcterms:W3CDTF">1999-06-22T06:24:01Z</dcterms:created>
  <dcterms:modified xsi:type="dcterms:W3CDTF">2015-08-02T13:22:14Z</dcterms:modified>
</cp:coreProperties>
</file>