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87" r:id="rId2"/>
    <p:sldId id="264" r:id="rId3"/>
    <p:sldId id="294"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15620"/>
    <p:restoredTop sz="96634" autoAdjust="0"/>
  </p:normalViewPr>
  <p:slideViewPr>
    <p:cSldViewPr>
      <p:cViewPr>
        <p:scale>
          <a:sx n="100" d="100"/>
          <a:sy n="100" d="100"/>
        </p:scale>
        <p:origin x="-203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0599-</a:t>
            </a:r>
            <a:r>
              <a:rPr lang="en-US" b="1" dirty="0" smtClean="0"/>
              <a:t>00-</a:t>
            </a:r>
            <a:r>
              <a:rPr lang="en-US" b="1" dirty="0" smtClean="0"/>
              <a:t>0wng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July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a:t>
            </a:r>
            <a:r>
              <a:rPr lang="en-US" b="1" dirty="0" smtClean="0">
                <a:latin typeface="Times New Roman" charset="0"/>
                <a:ea typeface="ＭＳ Ｐゴシック" charset="0"/>
                <a:cs typeface="ＭＳ Ｐゴシック" charset="0"/>
              </a:rPr>
              <a:t>LLC </a:t>
            </a:r>
            <a:r>
              <a:rPr lang="en-US" b="1" dirty="0" smtClean="0">
                <a:latin typeface="Times New Roman" charset="0"/>
                <a:ea typeface="ＭＳ Ｐゴシック" charset="0"/>
                <a:cs typeface="ＭＳ Ｐゴシック" charset="0"/>
              </a:rPr>
              <a:t>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676400"/>
            <a:ext cx="8763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14 July, </a:t>
            </a:r>
            <a:r>
              <a:rPr lang="en-US" sz="2800" b="1" dirty="0"/>
              <a:t>A</a:t>
            </a:r>
            <a:r>
              <a:rPr lang="en-US" sz="2800" b="1" dirty="0" smtClean="0"/>
              <a:t>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Discuss reason for meeting</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LLC presentation</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Steps</a:t>
            </a:r>
            <a:endParaRPr lang="en-US" sz="2800"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LLC Accomplishments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304800" y="2667000"/>
            <a:ext cx="8001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400" b="1" dirty="0" smtClean="0"/>
              <a:t>LLC for 802.15.4 presentation by P Kinney (15-15-0521-00)</a:t>
            </a:r>
          </a:p>
          <a:p>
            <a:pPr marL="800100" lvl="1" indent="-342900">
              <a:buClr>
                <a:srgbClr val="FF0000"/>
              </a:buClr>
              <a:buFont typeface="Wingdings" charset="2"/>
              <a:buChar char="q"/>
            </a:pPr>
            <a:r>
              <a:rPr lang="en-US" sz="2400" b="1" dirty="0" smtClean="0">
                <a:solidFill>
                  <a:srgbClr val="000000"/>
                </a:solidFill>
                <a:ea typeface="Lucida Grande"/>
                <a:cs typeface="Lucida Grande"/>
              </a:rPr>
              <a:t>Discussion ensued </a:t>
            </a:r>
            <a:endParaRPr lang="en-US" sz="2400" b="1" dirty="0" smtClean="0">
              <a:solidFill>
                <a:srgbClr val="000000"/>
              </a:solidFill>
              <a:ea typeface="Lucida Grande"/>
              <a:cs typeface="Lucida Grande"/>
            </a:endParaRPr>
          </a:p>
          <a:p>
            <a:pPr marL="1257300" lvl="2" indent="-342900">
              <a:buClr>
                <a:srgbClr val="FF0000"/>
              </a:buClr>
              <a:buFont typeface="Wingdings" charset="2"/>
              <a:buChar char="q"/>
            </a:pPr>
            <a:r>
              <a:rPr lang="en-US" sz="2000" dirty="0" smtClean="0">
                <a:solidFill>
                  <a:srgbClr val="000000"/>
                </a:solidFill>
                <a:ea typeface="Lucida Grande"/>
                <a:cs typeface="Lucida Grande"/>
              </a:rPr>
              <a:t>Significant discussion on what LLC should do and not do</a:t>
            </a:r>
          </a:p>
          <a:p>
            <a:pPr marL="1257300" lvl="2" indent="-342900">
              <a:buClr>
                <a:srgbClr val="FF0000"/>
              </a:buClr>
              <a:buFont typeface="Wingdings" charset="2"/>
              <a:buChar char="q"/>
            </a:pPr>
            <a:r>
              <a:rPr lang="en-US" sz="2000" dirty="0" smtClean="0">
                <a:solidFill>
                  <a:srgbClr val="000000"/>
                </a:solidFill>
                <a:ea typeface="Lucida Grande"/>
                <a:cs typeface="Lucida Grande"/>
              </a:rPr>
              <a:t>Questions about what a Study Group may consider</a:t>
            </a:r>
          </a:p>
          <a:p>
            <a:pPr marL="800100" lvl="1" indent="-342900">
              <a:buClr>
                <a:srgbClr val="FF0000"/>
              </a:buClr>
              <a:buFont typeface="Wingdings" charset="2"/>
              <a:buChar char="q"/>
            </a:pPr>
            <a:r>
              <a:rPr lang="en-US" sz="2000" b="1" dirty="0" smtClean="0">
                <a:solidFill>
                  <a:srgbClr val="000000"/>
                </a:solidFill>
                <a:ea typeface="Lucida Grande"/>
                <a:cs typeface="Lucida Grande"/>
              </a:rPr>
              <a:t>Result</a:t>
            </a:r>
          </a:p>
          <a:p>
            <a:pPr marL="1257300" lvl="2" indent="-342900">
              <a:buClr>
                <a:srgbClr val="FF0000"/>
              </a:buClr>
              <a:buFont typeface="Wingdings" charset="2"/>
              <a:buChar char="q"/>
            </a:pPr>
            <a:r>
              <a:rPr lang="en-US" sz="2000" dirty="0" smtClean="0">
                <a:solidFill>
                  <a:srgbClr val="000000"/>
                </a:solidFill>
                <a:ea typeface="Lucida Grande"/>
                <a:cs typeface="Lucida Grande"/>
              </a:rPr>
              <a:t>IG LLC moved to request that the 802.15 WG proceed to form an LLC SG</a:t>
            </a:r>
            <a:endParaRPr lang="en-US" sz="2000" dirty="0" smtClean="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34048</TotalTime>
  <Words>225</Words>
  <Application>Microsoft Macintosh PowerPoint</Application>
  <PresentationFormat>On-screen Show (4:3)</PresentationFormat>
  <Paragraphs>49</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PowerPoint Presentation</vt:lpstr>
      <vt:lpstr>IG LLC Meeting Goals </vt:lpstr>
      <vt:lpstr>LLC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600</cp:revision>
  <cp:lastPrinted>2015-07-14T16:02:16Z</cp:lastPrinted>
  <dcterms:created xsi:type="dcterms:W3CDTF">2009-07-12T16:25:16Z</dcterms:created>
  <dcterms:modified xsi:type="dcterms:W3CDTF">2015-07-17T01:57:49Z</dcterms:modified>
  <cp:category/>
</cp:coreProperties>
</file>