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55" r:id="rId7"/>
    <p:sldId id="370"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09" autoAdjust="0"/>
    <p:restoredTop sz="91697" autoAdjust="0"/>
  </p:normalViewPr>
  <p:slideViewPr>
    <p:cSldViewPr>
      <p:cViewPr>
        <p:scale>
          <a:sx n="75" d="100"/>
          <a:sy n="75" d="100"/>
        </p:scale>
        <p:origin x="-942" y="-72"/>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7/17/2015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7/17/2015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7/17/2015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7/17/2015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7/17/2015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7/17/2015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7/17/2015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7/17/2015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7/17/2015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7/17/2015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7/17/2015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7/17/2015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7/17/2015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7/17/2015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7/17/2015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7/17/2015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7/17/2015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7/17/2015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7/17/2015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7/17/2015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7/17/2015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7/17/2015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7/17/2015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7/16/2015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kern="1200" dirty="0" smtClean="0">
                <a:solidFill>
                  <a:schemeClr val="tx1"/>
                </a:solidFill>
                <a:effectLst/>
                <a:latin typeface="Times New Roman" pitchFamily="18" charset="0"/>
                <a:ea typeface="+mn-ea"/>
                <a:cs typeface="+mn-cs"/>
              </a:rPr>
              <a:t>15-15-0598-00-0008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7/17/2015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a:t>
            </a:r>
            <a:r>
              <a:rPr lang="en-US" altLang="ja-JP" sz="1600" b="1" dirty="0" smtClean="0">
                <a:ea typeface="굴림" pitchFamily="50" charset="-127"/>
              </a:rPr>
              <a:t>July 17</a:t>
            </a:r>
            <a:r>
              <a:rPr lang="en-US" altLang="ko-KR" sz="1600" b="1" dirty="0" smtClean="0">
                <a:ea typeface="굴림" pitchFamily="50" charset="-127"/>
              </a:rPr>
              <a:t> </a:t>
            </a:r>
            <a:r>
              <a:rPr lang="en-US" altLang="ko-KR" sz="1600" dirty="0" smtClean="0">
                <a:ea typeface="굴림" pitchFamily="50" charset="-127"/>
              </a:rPr>
              <a:t>2015]</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 </a:t>
            </a:r>
            <a:r>
              <a:rPr lang="en-US" altLang="ko-KR" sz="1600" dirty="0" err="1" smtClean="0">
                <a:solidFill>
                  <a:schemeClr val="tx2"/>
                </a:solidFill>
                <a:ea typeface="굴림" pitchFamily="50" charset="-127"/>
              </a:rPr>
              <a:t>Huan</a:t>
            </a:r>
            <a:r>
              <a:rPr lang="en-US" altLang="ko-KR" sz="1600" dirty="0" smtClean="0">
                <a:solidFill>
                  <a:schemeClr val="tx2"/>
                </a:solidFill>
                <a:ea typeface="굴림" pitchFamily="50" charset="-127"/>
              </a:rPr>
              <a:t>-Bang </a:t>
            </a:r>
            <a:r>
              <a:rPr lang="en-US" altLang="ko-KR" sz="1600" dirty="0" smtClean="0">
                <a:solidFill>
                  <a:schemeClr val="tx2"/>
                </a:solidFill>
                <a:ea typeface="굴림" pitchFamily="50" charset="-127"/>
              </a:rPr>
              <a:t>Li</a:t>
            </a:r>
            <a:r>
              <a:rPr lang="en-US" altLang="ja-JP" sz="1600" dirty="0" smtClean="0">
                <a:solidFill>
                  <a:schemeClr val="tx2"/>
                </a:solidFill>
                <a:ea typeface="굴림" pitchFamily="50" charset="-127"/>
              </a:rPr>
              <a:t> </a:t>
            </a:r>
            <a:r>
              <a:rPr lang="en-US" altLang="ja-JP" sz="1600" dirty="0" smtClean="0">
                <a:solidFill>
                  <a:schemeClr val="tx2"/>
                </a:solidFill>
                <a:ea typeface="굴림" pitchFamily="50" charset="-127"/>
              </a:rPr>
              <a:t>[CUN, NICT</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 lee@nict.go.jp</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July 2015 Big Island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7/17/2015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7/17/2015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July 16, 2015</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r>
              <a:rPr lang="en-US" sz="2400" dirty="0" err="1" smtClean="0"/>
              <a:t>Huan</a:t>
            </a:r>
            <a:r>
              <a:rPr lang="en-US" sz="2400" dirty="0" smtClean="0"/>
              <a:t>-Bang </a:t>
            </a:r>
            <a:r>
              <a:rPr lang="en-US" sz="2400" dirty="0" smtClean="0"/>
              <a:t>Li  </a:t>
            </a:r>
          </a:p>
          <a:p>
            <a:r>
              <a:rPr lang="en-US" sz="2400" dirty="0" smtClean="0"/>
              <a:t>TG8 Vice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7/17/2015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Technical Presentation/Discussion </a:t>
            </a:r>
          </a:p>
          <a:p>
            <a:r>
              <a:rPr lang="en-US" sz="2400" dirty="0" smtClean="0"/>
              <a:t>Drafting </a:t>
            </a:r>
            <a:r>
              <a:rPr lang="en-US" sz="2400" dirty="0" smtClean="0"/>
              <a:t>v.13</a:t>
            </a:r>
            <a:endParaRPr lang="en-US" sz="2400" dirty="0" smtClean="0"/>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7/17/2015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371600"/>
            <a:ext cx="7772400" cy="4114800"/>
          </a:xfrm>
        </p:spPr>
        <p:txBody>
          <a:bodyPr/>
          <a:lstStyle/>
          <a:p>
            <a:r>
              <a:rPr lang="en-US" sz="2000" dirty="0"/>
              <a:t>9</a:t>
            </a:r>
            <a:r>
              <a:rPr lang="en-US" sz="2000" dirty="0" smtClean="0"/>
              <a:t> time slots used at this meeting</a:t>
            </a:r>
          </a:p>
          <a:p>
            <a:r>
              <a:rPr lang="en-US" sz="2000" dirty="0" smtClean="0"/>
              <a:t>Discussion on the message flows for peering for one-to-one and groups</a:t>
            </a:r>
          </a:p>
          <a:p>
            <a:r>
              <a:rPr lang="en-US" sz="2000" dirty="0" smtClean="0"/>
              <a:t>Discussions on the MAC primitives for management and data</a:t>
            </a:r>
          </a:p>
          <a:p>
            <a:r>
              <a:rPr lang="en-US" sz="2000" dirty="0" smtClean="0"/>
              <a:t>Presentations and drafting ( Presentations</a:t>
            </a:r>
            <a:r>
              <a:rPr lang="en-US" sz="2000" dirty="0" smtClean="0"/>
              <a:t>)</a:t>
            </a:r>
            <a:endParaRPr lang="en-US" sz="1800" dirty="0" smtClean="0"/>
          </a:p>
          <a:p>
            <a:pPr lvl="1"/>
            <a:r>
              <a:rPr lang="en-US" sz="1800" dirty="0" smtClean="0"/>
              <a:t>Doc</a:t>
            </a:r>
            <a:r>
              <a:rPr lang="en-US" sz="1800" dirty="0" smtClean="0"/>
              <a:t>. </a:t>
            </a:r>
            <a:r>
              <a:rPr lang="en-US" sz="1800" dirty="0" smtClean="0"/>
              <a:t>529r0: </a:t>
            </a:r>
            <a:r>
              <a:rPr lang="en-US" sz="1800" dirty="0" err="1" smtClean="0"/>
              <a:t>Teleconf</a:t>
            </a:r>
            <a:r>
              <a:rPr lang="en-US" sz="1800" dirty="0" smtClean="0"/>
              <a:t> report</a:t>
            </a:r>
            <a:r>
              <a:rPr lang="en-US" sz="1800" dirty="0" smtClean="0"/>
              <a:t>,</a:t>
            </a:r>
            <a:r>
              <a:rPr lang="en-US" altLang="ja-JP" sz="1800" dirty="0"/>
              <a:t> (Marco Hernandez</a:t>
            </a:r>
            <a:r>
              <a:rPr lang="en-US" altLang="ja-JP" sz="1800" dirty="0" smtClean="0"/>
              <a:t>)</a:t>
            </a:r>
          </a:p>
          <a:p>
            <a:pPr lvl="1"/>
            <a:r>
              <a:rPr lang="en-US" altLang="ja-JP" sz="1800" dirty="0"/>
              <a:t>Doc. 522r1: Addresses (SS </a:t>
            </a:r>
            <a:r>
              <a:rPr lang="en-US" altLang="ja-JP" sz="1800" dirty="0" err="1"/>
              <a:t>Joo</a:t>
            </a:r>
            <a:r>
              <a:rPr lang="en-US" altLang="ja-JP" sz="1800" dirty="0"/>
              <a:t>/BJ Kwak)</a:t>
            </a:r>
          </a:p>
          <a:p>
            <a:pPr lvl="1"/>
            <a:r>
              <a:rPr lang="en-US" altLang="ja-JP" sz="1800" dirty="0"/>
              <a:t>Doc. 523r1: Cyclic-</a:t>
            </a:r>
            <a:r>
              <a:rPr lang="en-US" altLang="ja-JP" sz="1800" dirty="0" err="1"/>
              <a:t>superframe</a:t>
            </a:r>
            <a:r>
              <a:rPr lang="en-US" altLang="ja-JP" sz="1800" dirty="0"/>
              <a:t> (SS </a:t>
            </a:r>
            <a:r>
              <a:rPr lang="en-US" altLang="ja-JP" sz="1800" dirty="0" err="1"/>
              <a:t>Joo</a:t>
            </a:r>
            <a:r>
              <a:rPr lang="en-US" altLang="ja-JP" sz="1800" dirty="0"/>
              <a:t>/BJ Kwak</a:t>
            </a:r>
            <a:r>
              <a:rPr lang="en-US" altLang="ja-JP" sz="1800" dirty="0" smtClean="0"/>
              <a:t>)</a:t>
            </a:r>
            <a:endParaRPr lang="en-US" sz="1800" dirty="0" smtClean="0"/>
          </a:p>
          <a:p>
            <a:pPr lvl="1"/>
            <a:r>
              <a:rPr lang="en-US" sz="1800" dirty="0" smtClean="0"/>
              <a:t>Doc.</a:t>
            </a:r>
            <a:r>
              <a:rPr lang="en-US" altLang="ja-JP" sz="1800" dirty="0"/>
              <a:t> 539r1 </a:t>
            </a:r>
            <a:r>
              <a:rPr lang="en-US" sz="1800" dirty="0" smtClean="0"/>
              <a:t>PAC </a:t>
            </a:r>
            <a:r>
              <a:rPr lang="en-US" sz="1800" dirty="0" smtClean="0"/>
              <a:t>IDs (Marco Hernandez)</a:t>
            </a:r>
          </a:p>
          <a:p>
            <a:pPr lvl="1"/>
            <a:r>
              <a:rPr lang="en-US" sz="1800" dirty="0" smtClean="0"/>
              <a:t>Doc. 550r1: Exposed Terminal problem (Nah Oak Song/BJ </a:t>
            </a:r>
            <a:r>
              <a:rPr lang="en-US" sz="1800" dirty="0" err="1" smtClean="0"/>
              <a:t>Kwak</a:t>
            </a:r>
            <a:r>
              <a:rPr lang="en-US" sz="1800" dirty="0" smtClean="0"/>
              <a:t>)</a:t>
            </a:r>
            <a:endParaRPr lang="en-US" sz="1800" dirty="0"/>
          </a:p>
          <a:p>
            <a:pPr lvl="1"/>
            <a:r>
              <a:rPr lang="en-US" sz="1800" dirty="0" smtClean="0"/>
              <a:t>Doc. 540r0: Random Access for CFP (Marco Hernandez)</a:t>
            </a:r>
            <a:r>
              <a:rPr lang="en-US" sz="1400" dirty="0" smtClean="0"/>
              <a:t>  </a:t>
            </a:r>
          </a:p>
          <a:p>
            <a:pPr lvl="1"/>
            <a:r>
              <a:rPr lang="en-US" sz="1800" dirty="0"/>
              <a:t>Doc. </a:t>
            </a:r>
            <a:r>
              <a:rPr lang="en-US" sz="1800" dirty="0" smtClean="0"/>
              <a:t>559r0: MAC information flow </a:t>
            </a:r>
            <a:r>
              <a:rPr lang="en-US" sz="1800" dirty="0"/>
              <a:t>(Marco Hernandez)</a:t>
            </a:r>
            <a:r>
              <a:rPr lang="en-US" sz="1400" dirty="0"/>
              <a:t>  </a:t>
            </a:r>
            <a:endParaRPr lang="en-US" sz="1400" dirty="0" smtClean="0"/>
          </a:p>
          <a:p>
            <a:pPr lvl="1"/>
            <a:r>
              <a:rPr lang="en-US" sz="1800" dirty="0" smtClean="0"/>
              <a:t>Doc. 554r1: Peering (Qing Li)</a:t>
            </a:r>
          </a:p>
          <a:p>
            <a:pPr lvl="1"/>
            <a:r>
              <a:rPr lang="en-US" sz="1800" dirty="0" smtClean="0"/>
              <a:t>Doc. 577r0: Security consideration (Marco Hernandez)</a:t>
            </a:r>
          </a:p>
          <a:p>
            <a:pPr lvl="1"/>
            <a:r>
              <a:rPr lang="en-US" sz="1800" dirty="0" smtClean="0"/>
              <a:t>Doc. 578r0: Resource Allocation (Marco Hernandez)</a:t>
            </a:r>
            <a:endParaRPr lang="en-US" sz="2400"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7/17/2015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a:t>Presentations and </a:t>
            </a:r>
            <a:r>
              <a:rPr lang="en-US" altLang="ja-JP" sz="2400" dirty="0" smtClean="0"/>
              <a:t>drafting</a:t>
            </a:r>
          </a:p>
          <a:p>
            <a:endParaRPr lang="en-US" sz="2200" dirty="0" smtClean="0"/>
          </a:p>
          <a:p>
            <a:pPr lvl="1"/>
            <a:r>
              <a:rPr lang="en-US" sz="1800" dirty="0" smtClean="0"/>
              <a:t>Doc</a:t>
            </a:r>
            <a:r>
              <a:rPr lang="en-US" sz="1800" dirty="0"/>
              <a:t>. </a:t>
            </a:r>
            <a:r>
              <a:rPr lang="en-US" sz="1800" dirty="0" smtClean="0"/>
              <a:t>0429r1 relative positioning (Billy)</a:t>
            </a:r>
            <a:endParaRPr lang="en-US" sz="1800" dirty="0"/>
          </a:p>
          <a:p>
            <a:pPr lvl="1"/>
            <a:r>
              <a:rPr lang="en-US" altLang="ja-JP" sz="1800" dirty="0" smtClean="0"/>
              <a:t>Doc</a:t>
            </a:r>
            <a:r>
              <a:rPr lang="en-US" altLang="ja-JP" sz="1800" dirty="0" smtClean="0"/>
              <a:t>. 0584r1 power control (Qing)</a:t>
            </a:r>
          </a:p>
          <a:p>
            <a:pPr lvl="1"/>
            <a:r>
              <a:rPr lang="en-US" altLang="ja-JP" sz="1800" dirty="0" smtClean="0"/>
              <a:t>Doc. 0582r0 random </a:t>
            </a:r>
            <a:r>
              <a:rPr lang="en-US" altLang="ja-JP" sz="1800" dirty="0"/>
              <a:t>a</a:t>
            </a:r>
            <a:r>
              <a:rPr lang="en-US" altLang="ja-JP" sz="1800" dirty="0" smtClean="0"/>
              <a:t>ccess (BJ)</a:t>
            </a:r>
          </a:p>
          <a:p>
            <a:pPr lvl="1"/>
            <a:r>
              <a:rPr lang="en-US" altLang="ja-JP" sz="1800" dirty="0" smtClean="0"/>
              <a:t>Doc. 0592r0 MAC frame format (Billy)</a:t>
            </a:r>
          </a:p>
          <a:p>
            <a:pPr lvl="1"/>
            <a:r>
              <a:rPr lang="en-US" altLang="ja-JP" sz="1800" dirty="0" smtClean="0"/>
              <a:t>Doc.0420r1 Data request command (Qing)</a:t>
            </a:r>
            <a:endParaRPr lang="en-US" altLang="ja-JP" sz="1800" dirty="0" smtClean="0"/>
          </a:p>
          <a:p>
            <a:pPr lvl="1"/>
            <a:endParaRPr lang="en-US" altLang="ja-JP" sz="1800" dirty="0" smtClean="0"/>
          </a:p>
          <a:p>
            <a:pPr lvl="1"/>
            <a:endParaRPr lang="en-US" altLang="ja-JP" sz="24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7/17/2015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r>
              <a:rPr lang="en-US" sz="2200" dirty="0" smtClean="0"/>
              <a:t>Motions carried</a:t>
            </a:r>
          </a:p>
          <a:p>
            <a:endParaRPr lang="en-US" altLang="ja-JP" sz="1800" dirty="0" smtClean="0"/>
          </a:p>
          <a:p>
            <a:pPr lvl="1"/>
            <a:r>
              <a:rPr lang="en-US" altLang="ja-JP" sz="1800" dirty="0" smtClean="0"/>
              <a:t>Motion to change the </a:t>
            </a:r>
            <a:r>
              <a:rPr lang="en-US" altLang="ja-JP" sz="1800" dirty="0"/>
              <a:t>number of octets for PAC </a:t>
            </a:r>
            <a:r>
              <a:rPr lang="en-US" altLang="ja-JP" sz="1800" dirty="0" smtClean="0"/>
              <a:t>IDs</a:t>
            </a:r>
          </a:p>
          <a:p>
            <a:pPr lvl="1"/>
            <a:r>
              <a:rPr lang="en-US" altLang="ja-JP" sz="1800" dirty="0" smtClean="0"/>
              <a:t>Motion to adopt the </a:t>
            </a:r>
            <a:r>
              <a:rPr lang="en-US" altLang="ja-JP" sz="1800" dirty="0" smtClean="0"/>
              <a:t>text for relative positioning and </a:t>
            </a:r>
            <a:r>
              <a:rPr lang="en-US" altLang="ja-JP" sz="1800" dirty="0" err="1" smtClean="0"/>
              <a:t>locationing</a:t>
            </a:r>
            <a:endParaRPr lang="en-US" altLang="ja-JP" sz="1800" dirty="0" smtClean="0"/>
          </a:p>
          <a:p>
            <a:pPr lvl="1"/>
            <a:r>
              <a:rPr lang="en-US" altLang="ja-JP" sz="1800" dirty="0"/>
              <a:t>Motion to adopt the </a:t>
            </a:r>
            <a:r>
              <a:rPr lang="en-US" altLang="ja-JP" sz="1800" dirty="0" smtClean="0"/>
              <a:t>text for peering </a:t>
            </a:r>
            <a:r>
              <a:rPr lang="en-US" altLang="ja-JP" sz="1800" dirty="0"/>
              <a:t>and </a:t>
            </a:r>
            <a:r>
              <a:rPr lang="en-US" altLang="ja-JP" sz="1800" dirty="0" smtClean="0"/>
              <a:t>de-peering</a:t>
            </a:r>
          </a:p>
          <a:p>
            <a:pPr lvl="1"/>
            <a:r>
              <a:rPr lang="en-US" altLang="ja-JP" sz="1800" dirty="0"/>
              <a:t>Motion to adopt the text </a:t>
            </a:r>
            <a:r>
              <a:rPr lang="en-US" altLang="ja-JP" sz="1800" dirty="0" smtClean="0"/>
              <a:t>for power control</a:t>
            </a:r>
          </a:p>
          <a:p>
            <a:pPr lvl="1"/>
            <a:endParaRPr lang="en-US" altLang="ja-JP" sz="1800" dirty="0" smtClean="0"/>
          </a:p>
          <a:p>
            <a:pPr marL="0" indent="0">
              <a:buNone/>
            </a:pPr>
            <a:r>
              <a:rPr lang="en-US" altLang="ja-JP" sz="2400" dirty="0" smtClean="0"/>
              <a:t>Will be included in Draft</a:t>
            </a:r>
            <a:r>
              <a:rPr lang="ja-JP" altLang="en-US" sz="2400" dirty="0"/>
              <a:t> </a:t>
            </a:r>
            <a:r>
              <a:rPr lang="en-US" altLang="ja-JP" sz="2400" dirty="0"/>
              <a:t>v</a:t>
            </a:r>
            <a:r>
              <a:rPr lang="en-US" altLang="ja-JP" sz="2400" dirty="0" smtClean="0"/>
              <a:t>0.13</a:t>
            </a:r>
            <a:endParaRPr lang="en-US" altLang="ja-JP" sz="1800" dirty="0"/>
          </a:p>
          <a:p>
            <a:pPr lvl="1"/>
            <a:endParaRPr lang="en-US" altLang="ja-JP" sz="24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7/17/2015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833184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September Interim</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Email discussion for MAC items until September meeting </a:t>
            </a:r>
          </a:p>
          <a:p>
            <a:r>
              <a:rPr lang="en-US" altLang="ja-JP" sz="2400" dirty="0" smtClean="0"/>
              <a:t>Action items and champions (Doc. 74r4)</a:t>
            </a:r>
          </a:p>
          <a:p>
            <a:r>
              <a:rPr lang="en-US" altLang="ja-JP" sz="2400" dirty="0" smtClean="0"/>
              <a:t>Teleconferences </a:t>
            </a:r>
          </a:p>
          <a:p>
            <a:pPr lvl="1"/>
            <a:r>
              <a:rPr lang="en-US" altLang="ja-JP" sz="2000" dirty="0"/>
              <a:t>Agenda: </a:t>
            </a:r>
            <a:endParaRPr lang="en-US" altLang="ja-JP" sz="1600" dirty="0" smtClean="0"/>
          </a:p>
          <a:p>
            <a:pPr lvl="2"/>
            <a:r>
              <a:rPr lang="en-US" altLang="ja-JP" sz="1600" dirty="0" smtClean="0"/>
              <a:t>Drafting for remaining MAC  items by individual champions</a:t>
            </a:r>
            <a:endParaRPr lang="en-US" altLang="ja-JP" sz="1600" dirty="0"/>
          </a:p>
          <a:p>
            <a:pPr lvl="1"/>
            <a:r>
              <a:rPr lang="en-US" altLang="ja-JP" sz="2000" dirty="0"/>
              <a:t>Date: </a:t>
            </a:r>
          </a:p>
          <a:p>
            <a:pPr lvl="2"/>
            <a:r>
              <a:rPr lang="en-US" sz="1600" dirty="0" smtClean="0"/>
              <a:t>August 7 (Friday) </a:t>
            </a:r>
            <a:r>
              <a:rPr lang="en-US" sz="1600" dirty="0"/>
              <a:t>7:00amUS </a:t>
            </a:r>
            <a:r>
              <a:rPr lang="en-US" sz="1600" dirty="0" smtClean="0"/>
              <a:t>EDT</a:t>
            </a:r>
            <a:r>
              <a:rPr lang="en-US" sz="1600" dirty="0"/>
              <a:t>, </a:t>
            </a:r>
            <a:r>
              <a:rPr lang="en-US" sz="1600" dirty="0" smtClean="0"/>
              <a:t>8:00pm </a:t>
            </a:r>
            <a:r>
              <a:rPr lang="en-US" sz="1600" dirty="0"/>
              <a:t>Japan/Korea, </a:t>
            </a:r>
            <a:r>
              <a:rPr lang="en-US" sz="1600" dirty="0" smtClean="0"/>
              <a:t>Ireland 12:00PM </a:t>
            </a:r>
            <a:endParaRPr lang="en-US" sz="1600" dirty="0"/>
          </a:p>
          <a:p>
            <a:pPr lvl="2"/>
            <a:r>
              <a:rPr lang="en-US" sz="1600" dirty="0" smtClean="0"/>
              <a:t>September </a:t>
            </a:r>
            <a:r>
              <a:rPr lang="en-US" sz="1600" dirty="0" smtClean="0"/>
              <a:t>1 </a:t>
            </a:r>
            <a:r>
              <a:rPr lang="en-US" sz="1600" dirty="0" smtClean="0"/>
              <a:t>(Tuesday) </a:t>
            </a:r>
            <a:r>
              <a:rPr lang="en-US" sz="1600" dirty="0" smtClean="0"/>
              <a:t>8:00pmUS EDT, 9am (July 2) Japan/Korea, Ireland 1:00AM </a:t>
            </a:r>
            <a:endParaRPr lang="en-US" altLang="ko-KR" sz="2400" dirty="0" smtClean="0">
              <a:solidFill>
                <a:srgbClr val="000000"/>
              </a:solidFill>
            </a:endParaRPr>
          </a:p>
          <a:p>
            <a:pPr marL="0" indent="0">
              <a:buNone/>
            </a:pPr>
            <a:endParaRPr lang="en-US" altLang="ja-JP" sz="2400" dirty="0" smtClean="0"/>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7/17/2015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7/17/2015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7/17/2015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31978</TotalTime>
  <Words>527</Words>
  <Application>Microsoft Office PowerPoint</Application>
  <PresentationFormat>画面に合わせる (4:3)</PresentationFormat>
  <Paragraphs>177</Paragraphs>
  <Slides>10</Slides>
  <Notes>6</Notes>
  <HiddenSlides>0</HiddenSlides>
  <MMClips>0</MMClips>
  <ScaleCrop>false</ScaleCrop>
  <HeadingPairs>
    <vt:vector size="4" baseType="variant">
      <vt:variant>
        <vt:lpstr>テーマ</vt:lpstr>
      </vt:variant>
      <vt:variant>
        <vt:i4>2</vt:i4>
      </vt:variant>
      <vt:variant>
        <vt:lpstr>スライド タイトル</vt:lpstr>
      </vt:variant>
      <vt:variant>
        <vt:i4>10</vt:i4>
      </vt:variant>
    </vt:vector>
  </HeadingPairs>
  <TitlesOfParts>
    <vt:vector size="12" baseType="lpstr">
      <vt:lpstr>Blank Presentation</vt:lpstr>
      <vt:lpstr>Custom Design</vt:lpstr>
      <vt:lpstr>PowerPoint プレゼンテーション</vt:lpstr>
      <vt:lpstr>TG8 PAC Closing Report</vt:lpstr>
      <vt:lpstr>Meeting Objectives</vt:lpstr>
      <vt:lpstr>Achievements</vt:lpstr>
      <vt:lpstr>Achievements (cont)</vt:lpstr>
      <vt:lpstr>Achievements (cont)</vt:lpstr>
      <vt:lpstr>Plan for September Interim</vt:lpstr>
      <vt:lpstr>Timeline</vt:lpstr>
      <vt:lpstr>TG8 PAC Officers </vt:lpstr>
      <vt:lpstr> 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1141</cp:revision>
  <cp:lastPrinted>1998-02-10T13:28:06Z</cp:lastPrinted>
  <dcterms:created xsi:type="dcterms:W3CDTF">1999-11-08T18:59:45Z</dcterms:created>
  <dcterms:modified xsi:type="dcterms:W3CDTF">2015-07-17T01:53:26Z</dcterms:modified>
</cp:coreProperties>
</file>