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9"/>
  </p:notesMasterIdLst>
  <p:handoutMasterIdLst>
    <p:handoutMasterId r:id="rId10"/>
  </p:handoutMasterIdLst>
  <p:sldIdLst>
    <p:sldId id="259"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4" d="100"/>
          <a:sy n="74" d="100"/>
        </p:scale>
        <p:origin x="-1027" y="2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2015-07-17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2015-07-17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July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July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July 2015 </a:t>
            </a:r>
            <a:r>
              <a:rPr lang="en-US" altLang="ja-JP" sz="1600" dirty="0" smtClean="0">
                <a:ea typeface="ＭＳ Ｐゴシック" pitchFamily="-65" charset="-128"/>
              </a:rPr>
              <a:t>at Hawaii</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802.15-15-0597-00-007r1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Hawaii, USA</a:t>
            </a:r>
            <a:br>
              <a:rPr lang="en-US" altLang="ja-JP" dirty="0" smtClean="0">
                <a:ea typeface="ＭＳ Ｐゴシック" pitchFamily="50" charset="-128"/>
              </a:rPr>
            </a:br>
            <a:r>
              <a:rPr lang="en-US" altLang="ja-JP" dirty="0" smtClean="0">
                <a:ea typeface="ＭＳ Ｐゴシック" pitchFamily="50" charset="-128"/>
              </a:rPr>
              <a:t> July 16, 2015</a:t>
            </a:r>
            <a:endParaRPr lang="ja-JP"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Channel model discussion </a:t>
            </a: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Finalize </a:t>
            </a:r>
            <a:r>
              <a:rPr lang="en-US" altLang="ja-JP" sz="2800" dirty="0"/>
              <a:t>and approve TCD</a:t>
            </a:r>
          </a:p>
          <a:p>
            <a:pPr marL="285750" indent="-285750" fontAlgn="auto">
              <a:spcBef>
                <a:spcPts val="0"/>
              </a:spcBef>
              <a:spcAft>
                <a:spcPts val="0"/>
              </a:spcAft>
              <a:buFont typeface="Arial" panose="020B0604020202020204" pitchFamily="34" charset="0"/>
              <a:buChar char="•"/>
              <a:defRPr/>
            </a:pPr>
            <a:r>
              <a:rPr lang="en-US" altLang="ja-JP" sz="2800" dirty="0"/>
              <a:t>Start preparation </a:t>
            </a:r>
            <a:r>
              <a:rPr lang="en-US" altLang="ja-JP" sz="2800" dirty="0" smtClean="0"/>
              <a:t>CFP</a:t>
            </a: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r>
              <a:rPr lang="en-US" altLang="ja-JP" sz="2800" dirty="0" smtClean="0">
                <a:ea typeface="ＭＳ Ｐゴシック" pitchFamily="50" charset="-128"/>
              </a:rPr>
              <a:t>8 sessions (Mon., Tue., Wed. and Thur.) </a:t>
            </a:r>
            <a:r>
              <a:rPr lang="en-US" altLang="ja-JP" sz="2800" dirty="0" smtClean="0">
                <a:ea typeface="ＭＳ Ｐゴシック" pitchFamily="50" charset="-128"/>
              </a:rPr>
              <a:t>(0483-r3)</a:t>
            </a:r>
            <a:endParaRPr lang="en-US" altLang="ko-KR" sz="2800" dirty="0" smtClean="0">
              <a:ea typeface="굴림" pitchFamily="34" charset="-127"/>
            </a:endParaRPr>
          </a:p>
          <a:p>
            <a:pPr marL="285750" indent="-285750" fontAlgn="auto">
              <a:spcBef>
                <a:spcPts val="0"/>
              </a:spcBef>
              <a:spcAft>
                <a:spcPts val="0"/>
              </a:spcAft>
              <a:buFont typeface="Arial" panose="020B0604020202020204" pitchFamily="34" charset="0"/>
              <a:buChar char="•"/>
              <a:defRPr/>
            </a:pPr>
            <a:r>
              <a:rPr lang="en-US" altLang="ja-JP" sz="2800" dirty="0"/>
              <a:t>Channel model </a:t>
            </a:r>
            <a:r>
              <a:rPr lang="en-US" altLang="ja-JP" sz="2800" dirty="0" smtClean="0"/>
              <a:t>discussion: </a:t>
            </a:r>
            <a:r>
              <a:rPr lang="en-US" altLang="ko-KR" sz="2800" dirty="0" smtClean="0"/>
              <a:t>0500-r1, </a:t>
            </a:r>
            <a:r>
              <a:rPr lang="en-GB" altLang="ko-KR" sz="2800" dirty="0" smtClean="0"/>
              <a:t>0534-r0, 0515-r0, </a:t>
            </a:r>
            <a:r>
              <a:rPr lang="en-US" altLang="ko-KR" sz="2800" dirty="0" smtClean="0"/>
              <a:t>0514-r0</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a:t>Finalize and approve </a:t>
            </a:r>
            <a:r>
              <a:rPr lang="en-US" altLang="ja-JP" sz="2800" dirty="0" smtClean="0"/>
              <a:t>TCD (0492-r3)</a:t>
            </a:r>
          </a:p>
          <a:p>
            <a:pPr marL="0" lvl="1" indent="0" fontAlgn="auto">
              <a:spcBef>
                <a:spcPts val="0"/>
              </a:spcBef>
              <a:spcAft>
                <a:spcPts val="0"/>
              </a:spcAft>
              <a:buNone/>
              <a:defRPr/>
            </a:pPr>
            <a:r>
              <a:rPr lang="en-US" altLang="ja-JP" dirty="0" smtClean="0"/>
              <a:t>   Presentations for TCD: </a:t>
            </a:r>
            <a:r>
              <a:rPr lang="en-US" altLang="ko-KR" dirty="0"/>
              <a:t>0527-r0, </a:t>
            </a:r>
            <a:r>
              <a:rPr lang="en-US" altLang="ko-KR" dirty="0" smtClean="0"/>
              <a:t> </a:t>
            </a:r>
            <a:r>
              <a:rPr lang="en-GB" altLang="ko-KR" dirty="0" smtClean="0"/>
              <a:t>0526-r0</a:t>
            </a:r>
            <a:endParaRPr lang="en-US" altLang="ja-JP" dirty="0"/>
          </a:p>
          <a:p>
            <a:pPr marL="285750" indent="-285750" fontAlgn="auto">
              <a:spcBef>
                <a:spcPts val="0"/>
              </a:spcBef>
              <a:spcAft>
                <a:spcPts val="0"/>
              </a:spcAft>
              <a:buFont typeface="Arial" panose="020B0604020202020204" pitchFamily="34" charset="0"/>
              <a:buChar char="•"/>
              <a:defRPr/>
            </a:pPr>
            <a:r>
              <a:rPr lang="en-US" altLang="ja-JP" sz="2800" dirty="0"/>
              <a:t>Start preparation </a:t>
            </a:r>
            <a:r>
              <a:rPr lang="en-US" altLang="ja-JP" sz="2800" dirty="0" smtClean="0"/>
              <a:t>CFP (0580-r1)</a:t>
            </a:r>
          </a:p>
          <a:p>
            <a:pPr marL="285750" indent="-285750" fontAlgn="auto">
              <a:spcBef>
                <a:spcPts val="0"/>
              </a:spcBef>
              <a:spcAft>
                <a:spcPts val="0"/>
              </a:spcAft>
              <a:buFont typeface="Arial" panose="020B0604020202020204" pitchFamily="34" charset="0"/>
              <a:buChar char="•"/>
              <a:defRPr/>
            </a:pPr>
            <a:r>
              <a:rPr lang="en-US" altLang="ko-KR" sz="2800" dirty="0"/>
              <a:t>The committee has agreed to discuss ITU-T Liaison Statement (</a:t>
            </a:r>
            <a:r>
              <a:rPr lang="en-US" altLang="ko-KR" sz="2800" b="1" dirty="0"/>
              <a:t>15-15-0518-00-007a-itu-t-q18-15-liaison-request-on-owc.docx</a:t>
            </a:r>
            <a:r>
              <a:rPr lang="en-US" altLang="ko-KR" sz="2800" dirty="0"/>
              <a:t>) at the next meeting</a:t>
            </a:r>
            <a:r>
              <a:rPr lang="en-US" altLang="ko-KR" sz="2800" dirty="0" smtClean="0"/>
              <a:t>.</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July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a:t>
            </a:r>
            <a:r>
              <a:rPr lang="en-US" altLang="ja-JP" sz="2800" dirty="0"/>
              <a:t>7</a:t>
            </a:r>
            <a:r>
              <a:rPr lang="en-US" altLang="ja-JP" sz="2800" dirty="0" smtClean="0"/>
              <a:t> meeting sessions</a:t>
            </a:r>
            <a:endParaRPr lang="en-US" altLang="ja-JP" sz="2400" dirty="0" smtClean="0"/>
          </a:p>
          <a:p>
            <a:pPr lvl="1"/>
            <a:r>
              <a:rPr lang="en-US" altLang="ja-JP" dirty="0" smtClean="0"/>
              <a:t>Channel model </a:t>
            </a:r>
            <a:r>
              <a:rPr lang="en-US" altLang="ja-JP" dirty="0" smtClean="0"/>
              <a:t>finalized</a:t>
            </a:r>
            <a:endParaRPr lang="en-US" altLang="ja-JP" dirty="0" smtClean="0"/>
          </a:p>
          <a:p>
            <a:pPr lvl="1"/>
            <a:r>
              <a:rPr lang="en-US" altLang="ko-KR" dirty="0" smtClean="0"/>
              <a:t>Finalize and release CFP</a:t>
            </a:r>
          </a:p>
          <a:p>
            <a:pPr lvl="1"/>
            <a:r>
              <a:rPr lang="en-US" altLang="ko-KR" dirty="0" smtClean="0"/>
              <a:t>Discuss ITU- Liaisons</a:t>
            </a:r>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September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800" dirty="0" smtClean="0"/>
              <a:t>The </a:t>
            </a:r>
            <a:r>
              <a:rPr lang="en-US" altLang="ko-KR" sz="2800" dirty="0"/>
              <a:t>Technical Considerations Document (</a:t>
            </a:r>
            <a:r>
              <a:rPr lang="en-US" altLang="ko-KR" sz="2800" b="1" dirty="0"/>
              <a:t>15-15-0492-03-007a-technical-considerations-document.docx</a:t>
            </a:r>
            <a:r>
              <a:rPr lang="en-US" altLang="ko-KR" sz="2800" dirty="0"/>
              <a:t>) is up for a technical vote whether to be accepted: </a:t>
            </a:r>
            <a:endParaRPr lang="en-US" altLang="ko-KR" sz="2800" dirty="0" smtClean="0"/>
          </a:p>
          <a:p>
            <a:pPr marL="0" indent="0">
              <a:buNone/>
            </a:pPr>
            <a:endParaRPr lang="en-US" altLang="ko-KR" sz="2800" dirty="0" smtClean="0"/>
          </a:p>
          <a:p>
            <a:pPr marL="0" indent="0">
              <a:buNone/>
            </a:pPr>
            <a:r>
              <a:rPr lang="en-US" altLang="ko-KR" sz="2800" dirty="0" smtClean="0"/>
              <a:t>Moved by: </a:t>
            </a:r>
            <a:r>
              <a:rPr lang="en-US" altLang="ko-KR" sz="2800" dirty="0" err="1"/>
              <a:t>Yeong</a:t>
            </a:r>
            <a:r>
              <a:rPr lang="en-US" altLang="ko-KR" sz="2800" dirty="0"/>
              <a:t> Min Jang </a:t>
            </a:r>
            <a:endParaRPr lang="ko-KR" altLang="ko-KR" sz="2800" dirty="0"/>
          </a:p>
          <a:p>
            <a:pPr marL="0" indent="0">
              <a:buNone/>
            </a:pPr>
            <a:r>
              <a:rPr lang="en-US" altLang="ko-KR" sz="2800" dirty="0" smtClean="0"/>
              <a:t>Seconded by: </a:t>
            </a:r>
            <a:r>
              <a:rPr lang="en-US" altLang="ko-KR" sz="2800" dirty="0"/>
              <a:t>Rick Roberts</a:t>
            </a:r>
            <a:endParaRPr lang="ko-KR" altLang="ko-KR" sz="2800" dirty="0"/>
          </a:p>
          <a:p>
            <a:pPr marL="0" indent="0">
              <a:buNone/>
            </a:pPr>
            <a:endParaRPr lang="ko-KR" altLang="ko-KR" sz="2800" dirty="0"/>
          </a:p>
          <a:p>
            <a:pPr marL="0" indent="0">
              <a:buNone/>
            </a:pPr>
            <a:r>
              <a:rPr lang="en-US" altLang="ko-KR" sz="2400" b="1" dirty="0" smtClean="0"/>
              <a:t>YES</a:t>
            </a:r>
            <a:r>
              <a:rPr lang="en-US" altLang="ko-KR" sz="2400" b="1" dirty="0"/>
              <a:t>: 	9</a:t>
            </a:r>
            <a:r>
              <a:rPr lang="en-US" altLang="ko-KR" sz="2400" dirty="0"/>
              <a:t>	</a:t>
            </a:r>
            <a:r>
              <a:rPr lang="en-US" altLang="ko-KR" sz="2400" b="1" dirty="0"/>
              <a:t>NO:	0	ABSTAIN: </a:t>
            </a:r>
            <a:r>
              <a:rPr lang="en-US" altLang="ko-KR" sz="2400" b="1" dirty="0" smtClean="0"/>
              <a:t>0</a:t>
            </a:r>
            <a:endParaRPr lang="en-US" altLang="ja-JP" sz="2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de-DE" altLang="ko-KR" dirty="0"/>
              <a:t>TG Motion on </a:t>
            </a:r>
            <a:r>
              <a:rPr lang="en-US" altLang="ko-KR" b="1" dirty="0" smtClean="0"/>
              <a:t>TCD</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802.15-15-0597-00-007r1</a:t>
            </a:r>
            <a:endParaRPr lang="ko-KR" altLang="en-US" sz="1400" b="1" dirty="0"/>
          </a:p>
        </p:txBody>
      </p:sp>
    </p:spTree>
    <p:extLst>
      <p:ext uri="{BB962C8B-B14F-4D97-AF65-F5344CB8AC3E}">
        <p14:creationId xmlns:p14="http://schemas.microsoft.com/office/powerpoint/2010/main" val="3041316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983</TotalTime>
  <Words>269</Words>
  <Application>Microsoft Office PowerPoint</Application>
  <PresentationFormat>화면 슬라이드 쇼(4:3)</PresentationFormat>
  <Paragraphs>73</Paragraphs>
  <Slides>6</Slides>
  <Notes>2</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IEEE-P802_15</vt:lpstr>
      <vt:lpstr>디자인 사용자 지정</vt:lpstr>
      <vt:lpstr>PowerPoint 프레젠테이션</vt:lpstr>
      <vt:lpstr>IEEE 802.15.7r1 OWC  Closing report   Hawaii, USA  July 16, 2015</vt:lpstr>
      <vt:lpstr>Agenda items for the week</vt:lpstr>
      <vt:lpstr>Accomplishment for the July meeting</vt:lpstr>
      <vt:lpstr>Plan for September Meeting</vt:lpstr>
      <vt:lpstr>TG Motion on TCD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75</cp:revision>
  <cp:lastPrinted>1998-02-10T13:28:06Z</cp:lastPrinted>
  <dcterms:created xsi:type="dcterms:W3CDTF">2013-09-18T06:18:22Z</dcterms:created>
  <dcterms:modified xsi:type="dcterms:W3CDTF">2015-07-17T02:14:48Z</dcterms:modified>
</cp:coreProperties>
</file>