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9"/>
  </p:notesMasterIdLst>
  <p:handoutMasterIdLst>
    <p:handoutMasterId r:id="rId10"/>
  </p:handoutMasterIdLst>
  <p:sldIdLst>
    <p:sldId id="259" r:id="rId3"/>
    <p:sldId id="260" r:id="rId4"/>
    <p:sldId id="261" r:id="rId5"/>
    <p:sldId id="262" r:id="rId6"/>
    <p:sldId id="263" r:id="rId7"/>
    <p:sldId id="264"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700" autoAdjust="0"/>
  </p:normalViewPr>
  <p:slideViewPr>
    <p:cSldViewPr showGuides="1">
      <p:cViewPr>
        <p:scale>
          <a:sx n="74" d="100"/>
          <a:sy n="74" d="100"/>
        </p:scale>
        <p:origin x="-1027" y="29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1308"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a:t>
            </a:r>
            <a:r>
              <a:rPr lang="en-US" altLang="ja-JP" dirty="0" smtClean="0"/>
              <a:t>&lt;15-0265-007a&gt;</a:t>
            </a:r>
            <a:endParaRPr lang="en-US" altLang="ja-JP"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smtClean="0"/>
              <a:t>doc.: IEEE 802.15-&lt;15-0265-007a&gt;</a:t>
            </a:r>
            <a:endParaRPr lang="en-US" altLang="ja-JP" dirty="0"/>
          </a:p>
        </p:txBody>
      </p:sp>
      <p:sp>
        <p:nvSpPr>
          <p:cNvPr id="2051" name="Rectangle 3"/>
          <p:cNvSpPr>
            <a:spLocks noGrp="1" noChangeArrowheads="1"/>
          </p:cNvSpPr>
          <p:nvPr>
            <p:ph type="dt" idx="1"/>
          </p:nvPr>
        </p:nvSpPr>
        <p:spPr bwMode="auto">
          <a:xfrm>
            <a:off x="654050" y="95706"/>
            <a:ext cx="273685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 &gt;</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445086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2449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8909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446533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889756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055166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270103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36161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4822014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Jan 2015</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ja-JP" smtClean="0"/>
              <a:t>Jan 2015</a:t>
            </a:r>
            <a:endParaRPr lang="en-US" altLang="ja-JP" dirty="0"/>
          </a:p>
        </p:txBody>
      </p:sp>
      <p:sp>
        <p:nvSpPr>
          <p:cNvPr id="4" name="바닥글 개체 틀 3"/>
          <p:cNvSpPr>
            <a:spLocks noGrp="1"/>
          </p:cNvSpPr>
          <p:nvPr>
            <p:ph type="ftr" sz="quarter" idx="11"/>
          </p:nvPr>
        </p:nvSpPr>
        <p:spPr/>
        <p:txBody>
          <a:bodyPr/>
          <a:lstStyle/>
          <a:p>
            <a:r>
              <a:rPr lang="en-US" altLang="ja-JP" smtClean="0"/>
              <a:t>Shoichi Kitazawa(ATR)</a:t>
            </a:r>
            <a:endParaRPr lang="en-US" altLang="ja-JP" dirty="0"/>
          </a:p>
        </p:txBody>
      </p:sp>
      <p:sp>
        <p:nvSpPr>
          <p:cNvPr id="5" name="슬라이드 번호 개체 틀 4"/>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Tree>
    <p:extLst>
      <p:ext uri="{BB962C8B-B14F-4D97-AF65-F5344CB8AC3E}">
        <p14:creationId xmlns:p14="http://schemas.microsoft.com/office/powerpoint/2010/main" val="3549089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March 2015</a:t>
            </a:r>
            <a:endParaRPr lang="en-US" altLang="ja-JP" dirty="0"/>
          </a:p>
        </p:txBody>
      </p:sp>
      <p:sp>
        <p:nvSpPr>
          <p:cNvPr id="3" name="フッター プレースホルダ 2"/>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185167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909651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8696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1306605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15-15-0087-00-0007</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1" r:id="rId4"/>
    <p:sldLayoutId id="2147483655"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AB3E6-88ED-48EF-AB60-99B4A2D8B12B}" type="datetimeFigureOut">
              <a:rPr lang="ko-KR" altLang="en-US" smtClean="0"/>
              <a:t>2015-07-17</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429006809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iming>
    <p:tnLst>
      <p:par>
        <p:cTn id="1" dur="indefinite" restart="never" nodeType="tmRoot"/>
      </p:par>
    </p:tnLst>
  </p:timing>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dirty="0" smtClean="0"/>
              <a:t>July 2015</a:t>
            </a:r>
            <a:endParaRPr lang="en-US" altLang="ja-JP"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[IEEE 802.15.7r1 OWC TG Closing Report for July 2015]</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[16 July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zh-CN" sz="1600" dirty="0" err="1" smtClean="0"/>
              <a:t>Yeong</a:t>
            </a:r>
            <a:r>
              <a:rPr lang="en-US" altLang="zh-CN" sz="1600" dirty="0" smtClean="0"/>
              <a:t> Min Jang</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ko-KR" sz="1600" dirty="0" err="1" smtClean="0">
                <a:ea typeface="굴림" charset="-127"/>
              </a:rPr>
              <a:t>Kookmin</a:t>
            </a:r>
            <a:r>
              <a:rPr lang="en-US" altLang="ko-KR" sz="1600" dirty="0" smtClean="0">
                <a:ea typeface="굴림" charset="-127"/>
              </a:rPr>
              <a:t> University</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a:t>
            </a:r>
            <a:r>
              <a:rPr lang="en-US" altLang="ja-JP" sz="1600" dirty="0" smtClean="0">
                <a:ea typeface="ＭＳ Ｐゴシック" charset="-128"/>
              </a:rPr>
              <a:t>82-2-910-5068],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[IEEE 802.</a:t>
            </a:r>
            <a:r>
              <a:rPr lang="en-US" altLang="ja-JP" sz="1600" dirty="0" smtClean="0">
                <a:ea typeface="ＭＳ Ｐゴシック" charset="-128"/>
              </a:rPr>
              <a:t>15.7r1 </a:t>
            </a:r>
            <a:r>
              <a:rPr lang="en-US" altLang="ja-JP" sz="1600" dirty="0">
                <a:ea typeface="ＭＳ Ｐゴシック" charset="-128"/>
              </a:rPr>
              <a:t>OWC TG Closing R</a:t>
            </a:r>
            <a:r>
              <a:rPr lang="en-US" altLang="ja-JP" sz="1600" dirty="0" smtClean="0">
                <a:ea typeface="ＭＳ Ｐゴシック" charset="-128"/>
              </a:rPr>
              <a:t>eport </a:t>
            </a:r>
            <a:r>
              <a:rPr lang="en-US" altLang="ja-JP" sz="1600" dirty="0" smtClean="0">
                <a:ea typeface="ＭＳ Ｐゴシック" pitchFamily="-65" charset="-128"/>
              </a:rPr>
              <a:t>for</a:t>
            </a:r>
            <a:r>
              <a:rPr lang="en-US" altLang="ja-JP" sz="1600" dirty="0" smtClean="0">
                <a:ea typeface="ＭＳ Ｐゴシック" charset="-128"/>
              </a:rPr>
              <a:t> July 2015 </a:t>
            </a:r>
            <a:r>
              <a:rPr lang="en-US" altLang="ja-JP" sz="1600" dirty="0" smtClean="0">
                <a:ea typeface="ＭＳ Ｐゴシック" pitchFamily="-65" charset="-128"/>
              </a:rPr>
              <a:t>at Hawaii</a:t>
            </a:r>
            <a:r>
              <a:rPr lang="en-US" altLang="ja-JP" sz="1600" dirty="0" smtClean="0">
                <a:ea typeface="ＭＳ Ｐゴシック" pitchFamily="50"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모서리가 둥근 직사각형 1"/>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802.15-15-0597-00-007r1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smtClean="0"/>
              <a:t>July 2015</a:t>
            </a:r>
            <a:endParaRPr lang="en-US" altLang="ja-JP" dirty="0"/>
          </a:p>
        </p:txBody>
      </p:sp>
      <p:sp>
        <p:nvSpPr>
          <p:cNvPr id="5" name="フッター プレースホルダー 4"/>
          <p:cNvSpPr>
            <a:spLocks noGrp="1"/>
          </p:cNvSpPr>
          <p:nvPr>
            <p:ph type="ftr" sz="quarter" idx="11"/>
          </p:nvPr>
        </p:nvSpPr>
        <p:spPr>
          <a:xfrm>
            <a:off x="5484168"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27584" y="1988840"/>
            <a:ext cx="7632848" cy="3456384"/>
          </a:xfrm>
        </p:spPr>
        <p:txBody>
          <a:bodyPr/>
          <a:lstStyle/>
          <a:p>
            <a:r>
              <a:rPr lang="en-US" altLang="ja-JP" b="1" dirty="0">
                <a:ea typeface="ＭＳ Ｐゴシック" pitchFamily="50" charset="-128"/>
              </a:rPr>
              <a:t>IEEE </a:t>
            </a:r>
            <a:r>
              <a:rPr lang="en-US" altLang="ja-JP" b="1" dirty="0" smtClean="0">
                <a:ea typeface="ＭＳ Ｐゴシック" pitchFamily="50" charset="-128"/>
              </a:rPr>
              <a:t>802.15.7r1 OWC</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Hawaii, USA</a:t>
            </a:r>
            <a:br>
              <a:rPr lang="en-US" altLang="ja-JP" dirty="0" smtClean="0">
                <a:ea typeface="ＭＳ Ｐゴシック" pitchFamily="50" charset="-128"/>
              </a:rPr>
            </a:br>
            <a:r>
              <a:rPr lang="en-US" altLang="ja-JP" dirty="0" smtClean="0">
                <a:ea typeface="ＭＳ Ｐゴシック" pitchFamily="50" charset="-128"/>
              </a:rPr>
              <a:t> July 16, 2015</a:t>
            </a:r>
            <a:endParaRPr lang="ja-JP"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802.15-15-0597-00-007r1</a:t>
            </a:r>
            <a:endParaRPr lang="ko-KR" alt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a:bodyPr>
          <a:lstStyle/>
          <a:p>
            <a:pPr marL="0" indent="0">
              <a:buNone/>
            </a:pPr>
            <a:endParaRPr lang="en-US" altLang="ja-JP" sz="2800" dirty="0" smtClean="0"/>
          </a:p>
          <a:p>
            <a:pPr marL="285750" indent="-285750" fontAlgn="auto">
              <a:spcBef>
                <a:spcPts val="0"/>
              </a:spcBef>
              <a:spcAft>
                <a:spcPts val="0"/>
              </a:spcAft>
              <a:buFont typeface="Arial" panose="020B0604020202020204" pitchFamily="34" charset="0"/>
              <a:buChar char="•"/>
              <a:defRPr/>
            </a:pPr>
            <a:r>
              <a:rPr lang="en-US" altLang="ja-JP" sz="2800" dirty="0"/>
              <a:t>Channel model discussion </a:t>
            </a:r>
            <a:endParaRPr lang="en-US" altLang="ja-JP" sz="2800" dirty="0" smtClean="0"/>
          </a:p>
          <a:p>
            <a:pPr marL="285750" indent="-285750" fontAlgn="auto">
              <a:spcBef>
                <a:spcPts val="0"/>
              </a:spcBef>
              <a:spcAft>
                <a:spcPts val="0"/>
              </a:spcAft>
              <a:buFont typeface="Arial" panose="020B0604020202020204" pitchFamily="34" charset="0"/>
              <a:buChar char="•"/>
              <a:defRPr/>
            </a:pPr>
            <a:r>
              <a:rPr lang="en-US" altLang="ja-JP" sz="2800" dirty="0" smtClean="0"/>
              <a:t>Finalize </a:t>
            </a:r>
            <a:r>
              <a:rPr lang="en-US" altLang="ja-JP" sz="2800" dirty="0"/>
              <a:t>and approve TCD</a:t>
            </a:r>
          </a:p>
          <a:p>
            <a:pPr marL="285750" indent="-285750" fontAlgn="auto">
              <a:spcBef>
                <a:spcPts val="0"/>
              </a:spcBef>
              <a:spcAft>
                <a:spcPts val="0"/>
              </a:spcAft>
              <a:buFont typeface="Arial" panose="020B0604020202020204" pitchFamily="34" charset="0"/>
              <a:buChar char="•"/>
              <a:defRPr/>
            </a:pPr>
            <a:r>
              <a:rPr lang="en-US" altLang="ja-JP" sz="2800" dirty="0"/>
              <a:t>Start preparation </a:t>
            </a:r>
            <a:r>
              <a:rPr lang="en-US" altLang="ja-JP" sz="2800" dirty="0" smtClean="0"/>
              <a:t>CFP</a:t>
            </a:r>
            <a:endParaRPr lang="en-US" altLang="ja-JP" sz="2800" dirty="0"/>
          </a:p>
          <a:p>
            <a:pPr marL="285750" indent="-285750">
              <a:buFont typeface="Arial" panose="020B0604020202020204" pitchFamily="34" charset="0"/>
              <a:buChar char="•"/>
            </a:pPr>
            <a:endParaRPr lang="en-US" altLang="ko-KR" sz="2800" dirty="0"/>
          </a:p>
          <a:p>
            <a:endParaRPr lang="en-US" altLang="ja-JP" sz="2800" dirty="0" smtClean="0"/>
          </a:p>
        </p:txBody>
      </p:sp>
      <p:sp>
        <p:nvSpPr>
          <p:cNvPr id="4098" name="Rectangle 2"/>
          <p:cNvSpPr>
            <a:spLocks noGrp="1" noChangeArrowheads="1"/>
          </p:cNvSpPr>
          <p:nvPr>
            <p:ph type="title"/>
          </p:nvPr>
        </p:nvSpPr>
        <p:spPr>
          <a:xfrm>
            <a:off x="760040" y="685800"/>
            <a:ext cx="7772400" cy="1066800"/>
          </a:xfrm>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smtClean="0"/>
              <a:t>July 2015</a:t>
            </a:r>
            <a:endParaRPr lang="en-US"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802.15-15-0597-00-007r1</a:t>
            </a:r>
            <a:endParaRPr lang="ko-KR" altLang="en-US" sz="1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484784"/>
            <a:ext cx="8640960" cy="4968552"/>
          </a:xfrm>
        </p:spPr>
        <p:txBody>
          <a:bodyPr>
            <a:normAutofit/>
          </a:bodyPr>
          <a:lstStyle/>
          <a:p>
            <a:pPr>
              <a:lnSpc>
                <a:spcPct val="80000"/>
              </a:lnSpc>
            </a:pPr>
            <a:r>
              <a:rPr lang="en-US" altLang="ja-JP" sz="2800" dirty="0" smtClean="0">
                <a:ea typeface="ＭＳ Ｐゴシック" pitchFamily="50" charset="-128"/>
              </a:rPr>
              <a:t>8 sessions (Mon., Tue., Wed. and Thur.) </a:t>
            </a:r>
            <a:r>
              <a:rPr lang="en-US" altLang="ja-JP" sz="2800" dirty="0" smtClean="0">
                <a:ea typeface="ＭＳ Ｐゴシック" pitchFamily="50" charset="-128"/>
              </a:rPr>
              <a:t>(0483-r3)</a:t>
            </a:r>
            <a:endParaRPr lang="en-US" altLang="ko-KR" sz="2800" dirty="0" smtClean="0">
              <a:ea typeface="굴림" pitchFamily="34" charset="-127"/>
            </a:endParaRPr>
          </a:p>
          <a:p>
            <a:pPr marL="285750" indent="-285750" fontAlgn="auto">
              <a:spcBef>
                <a:spcPts val="0"/>
              </a:spcBef>
              <a:spcAft>
                <a:spcPts val="0"/>
              </a:spcAft>
              <a:buFont typeface="Arial" panose="020B0604020202020204" pitchFamily="34" charset="0"/>
              <a:buChar char="•"/>
              <a:defRPr/>
            </a:pPr>
            <a:r>
              <a:rPr lang="en-US" altLang="ja-JP" sz="2800" dirty="0"/>
              <a:t>Channel model </a:t>
            </a:r>
            <a:r>
              <a:rPr lang="en-US" altLang="ja-JP" sz="2800" dirty="0" smtClean="0"/>
              <a:t>discussion: </a:t>
            </a:r>
            <a:r>
              <a:rPr lang="en-US" altLang="ko-KR" sz="2800" dirty="0" smtClean="0"/>
              <a:t>0500-r1, </a:t>
            </a:r>
            <a:r>
              <a:rPr lang="en-GB" altLang="ko-KR" sz="2800" dirty="0" smtClean="0"/>
              <a:t>0534-r0, 0515-r0, </a:t>
            </a:r>
            <a:r>
              <a:rPr lang="en-US" altLang="ko-KR" sz="2800" dirty="0" smtClean="0"/>
              <a:t>0514-r0</a:t>
            </a:r>
            <a:endParaRPr lang="en-US" altLang="ja-JP" sz="2800" dirty="0"/>
          </a:p>
          <a:p>
            <a:pPr marL="285750" indent="-285750" fontAlgn="auto">
              <a:spcBef>
                <a:spcPts val="0"/>
              </a:spcBef>
              <a:spcAft>
                <a:spcPts val="0"/>
              </a:spcAft>
              <a:buFont typeface="Arial" panose="020B0604020202020204" pitchFamily="34" charset="0"/>
              <a:buChar char="•"/>
              <a:defRPr/>
            </a:pPr>
            <a:r>
              <a:rPr lang="en-US" altLang="ja-JP" sz="2800" dirty="0"/>
              <a:t>Finalize and approve </a:t>
            </a:r>
            <a:r>
              <a:rPr lang="en-US" altLang="ja-JP" sz="2800" dirty="0" smtClean="0"/>
              <a:t>TCD (0492-r3)</a:t>
            </a:r>
          </a:p>
          <a:p>
            <a:pPr marL="0" lvl="1" indent="0" fontAlgn="auto">
              <a:spcBef>
                <a:spcPts val="0"/>
              </a:spcBef>
              <a:spcAft>
                <a:spcPts val="0"/>
              </a:spcAft>
              <a:buNone/>
              <a:defRPr/>
            </a:pPr>
            <a:r>
              <a:rPr lang="en-US" altLang="ja-JP" dirty="0" smtClean="0"/>
              <a:t>   Presentations for TCD: </a:t>
            </a:r>
            <a:r>
              <a:rPr lang="en-US" altLang="ko-KR" dirty="0"/>
              <a:t>0527-r0, </a:t>
            </a:r>
            <a:r>
              <a:rPr lang="en-US" altLang="ko-KR" dirty="0" smtClean="0"/>
              <a:t> </a:t>
            </a:r>
            <a:r>
              <a:rPr lang="en-GB" altLang="ko-KR" dirty="0" smtClean="0"/>
              <a:t>0526-r0</a:t>
            </a:r>
            <a:endParaRPr lang="en-US" altLang="ja-JP" dirty="0"/>
          </a:p>
          <a:p>
            <a:pPr marL="285750" indent="-285750" fontAlgn="auto">
              <a:spcBef>
                <a:spcPts val="0"/>
              </a:spcBef>
              <a:spcAft>
                <a:spcPts val="0"/>
              </a:spcAft>
              <a:buFont typeface="Arial" panose="020B0604020202020204" pitchFamily="34" charset="0"/>
              <a:buChar char="•"/>
              <a:defRPr/>
            </a:pPr>
            <a:r>
              <a:rPr lang="en-US" altLang="ja-JP" sz="2800" dirty="0"/>
              <a:t>Start preparation </a:t>
            </a:r>
            <a:r>
              <a:rPr lang="en-US" altLang="ja-JP" sz="2800" dirty="0" smtClean="0"/>
              <a:t>CFP (0580-r1)</a:t>
            </a:r>
          </a:p>
          <a:p>
            <a:pPr marL="285750" indent="-285750" fontAlgn="auto">
              <a:spcBef>
                <a:spcPts val="0"/>
              </a:spcBef>
              <a:spcAft>
                <a:spcPts val="0"/>
              </a:spcAft>
              <a:buFont typeface="Arial" panose="020B0604020202020204" pitchFamily="34" charset="0"/>
              <a:buChar char="•"/>
              <a:defRPr/>
            </a:pPr>
            <a:r>
              <a:rPr lang="en-US" altLang="ko-KR" sz="2800" dirty="0"/>
              <a:t>The committee has agreed to discuss ITU-T Liaison Statement (</a:t>
            </a:r>
            <a:r>
              <a:rPr lang="en-US" altLang="ko-KR" sz="2800" b="1" dirty="0"/>
              <a:t>15-15-0518-00-007a-itu-t-q18-15-liaison-request-on-owc.docx</a:t>
            </a:r>
            <a:r>
              <a:rPr lang="en-US" altLang="ko-KR" sz="2800" dirty="0"/>
              <a:t>) at the next meeting</a:t>
            </a:r>
            <a:r>
              <a:rPr lang="en-US" altLang="ko-KR" sz="2800" dirty="0" smtClean="0"/>
              <a:t>.</a:t>
            </a:r>
            <a:endParaRPr lang="en-US" altLang="ja-JP" sz="2800" dirty="0" smtClean="0"/>
          </a:p>
        </p:txBody>
      </p:sp>
      <p:sp>
        <p:nvSpPr>
          <p:cNvPr id="2" name="タイトル 1"/>
          <p:cNvSpPr>
            <a:spLocks noGrp="1"/>
          </p:cNvSpPr>
          <p:nvPr>
            <p:ph type="title"/>
          </p:nvPr>
        </p:nvSpPr>
        <p:spPr>
          <a:xfrm>
            <a:off x="723900" y="689322"/>
            <a:ext cx="7772400" cy="699864"/>
          </a:xfrm>
        </p:spPr>
        <p:txBody>
          <a:bodyPr/>
          <a:lstStyle/>
          <a:p>
            <a:r>
              <a:rPr lang="en-US" altLang="ja-JP" dirty="0" smtClean="0">
                <a:ea typeface="ＭＳ Ｐゴシック" pitchFamily="50" charset="-128"/>
              </a:rPr>
              <a:t>Accomplishment for the July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4</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July 2015</a:t>
            </a:r>
            <a:endParaRPr lang="en-US"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802.15-15-0597-00-007r1</a:t>
            </a:r>
            <a:endParaRPr lang="ko-KR" altLang="en-US" sz="1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Requesting </a:t>
            </a:r>
            <a:r>
              <a:rPr lang="en-US" altLang="ja-JP" sz="2800" dirty="0"/>
              <a:t>7</a:t>
            </a:r>
            <a:r>
              <a:rPr lang="en-US" altLang="ja-JP" sz="2800" dirty="0" smtClean="0"/>
              <a:t> meeting sessions</a:t>
            </a:r>
            <a:endParaRPr lang="en-US" altLang="ja-JP" sz="2400" dirty="0" smtClean="0"/>
          </a:p>
          <a:p>
            <a:pPr lvl="1"/>
            <a:r>
              <a:rPr lang="en-US" altLang="ja-JP" dirty="0" smtClean="0"/>
              <a:t>Channel model </a:t>
            </a:r>
            <a:r>
              <a:rPr lang="en-US" altLang="ja-JP" dirty="0" smtClean="0"/>
              <a:t>finalized</a:t>
            </a:r>
            <a:endParaRPr lang="en-US" altLang="ja-JP" dirty="0" smtClean="0"/>
          </a:p>
          <a:p>
            <a:pPr lvl="1"/>
            <a:r>
              <a:rPr lang="en-US" altLang="ko-KR" dirty="0" smtClean="0"/>
              <a:t>Finalize and </a:t>
            </a:r>
            <a:r>
              <a:rPr lang="en-US" altLang="ko-KR" smtClean="0"/>
              <a:t>release CFP</a:t>
            </a:r>
          </a:p>
          <a:p>
            <a:pPr lvl="1"/>
            <a:r>
              <a:rPr lang="en-US" altLang="ko-KR" smtClean="0"/>
              <a:t>Discuss </a:t>
            </a:r>
            <a:r>
              <a:rPr lang="en-US" altLang="ko-KR" dirty="0" smtClean="0"/>
              <a:t>ITU- Liaisons</a:t>
            </a:r>
            <a:endParaRPr lang="en-US" altLang="ja-JP" dirty="0" smtClean="0"/>
          </a:p>
          <a:p>
            <a:pPr marL="457200" lvl="1" indent="0">
              <a:buNone/>
            </a:pPr>
            <a:endParaRPr lang="en-US" altLang="ja-JP" sz="1400" dirty="0"/>
          </a:p>
          <a:p>
            <a:pPr lvl="1"/>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ja-JP" dirty="0" smtClean="0"/>
              <a:t>Plan for September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July 2015</a:t>
            </a:r>
            <a:endParaRPr lang="en-US"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802.15-15-0597-00-007r1</a:t>
            </a:r>
            <a:endParaRPr lang="ko-KR" altLang="en-US" sz="1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marL="0" indent="0">
              <a:buNone/>
            </a:pPr>
            <a:r>
              <a:rPr lang="en-US" altLang="ko-KR" sz="2800" dirty="0" smtClean="0"/>
              <a:t>The </a:t>
            </a:r>
            <a:r>
              <a:rPr lang="en-US" altLang="ko-KR" sz="2800" dirty="0"/>
              <a:t>Technical Considerations Document (</a:t>
            </a:r>
            <a:r>
              <a:rPr lang="en-US" altLang="ko-KR" sz="2800" b="1" dirty="0"/>
              <a:t>15-15-0492-03-007a-technical-considerations-document.docx</a:t>
            </a:r>
            <a:r>
              <a:rPr lang="en-US" altLang="ko-KR" sz="2800" dirty="0"/>
              <a:t>) is up for a technical vote whether to be accepted: </a:t>
            </a:r>
            <a:endParaRPr lang="en-US" altLang="ko-KR" sz="2800" dirty="0" smtClean="0"/>
          </a:p>
          <a:p>
            <a:pPr marL="0" indent="0">
              <a:buNone/>
            </a:pPr>
            <a:r>
              <a:rPr lang="en-US" altLang="ko-KR" sz="2800" dirty="0"/>
              <a:t>Moved: </a:t>
            </a:r>
            <a:r>
              <a:rPr lang="en-US" altLang="ko-KR" sz="2800" dirty="0" err="1"/>
              <a:t>Yeong</a:t>
            </a:r>
            <a:r>
              <a:rPr lang="en-US" altLang="ko-KR" sz="2800" dirty="0"/>
              <a:t> Min Jang </a:t>
            </a:r>
            <a:endParaRPr lang="ko-KR" altLang="ko-KR" sz="2800" dirty="0"/>
          </a:p>
          <a:p>
            <a:pPr marL="0" indent="0">
              <a:buNone/>
            </a:pPr>
            <a:r>
              <a:rPr lang="en-US" altLang="ko-KR" sz="2800" dirty="0"/>
              <a:t>Seconded: Rick Roberts</a:t>
            </a:r>
            <a:endParaRPr lang="ko-KR" altLang="ko-KR" sz="2800" dirty="0"/>
          </a:p>
          <a:p>
            <a:pPr marL="0" indent="0">
              <a:buNone/>
            </a:pPr>
            <a:endParaRPr lang="ko-KR" altLang="ko-KR" sz="2800" dirty="0"/>
          </a:p>
          <a:p>
            <a:pPr marL="0" indent="0">
              <a:buNone/>
            </a:pPr>
            <a:r>
              <a:rPr lang="en-US" altLang="ko-KR" sz="2400" b="1" dirty="0" smtClean="0"/>
              <a:t>YES</a:t>
            </a:r>
            <a:r>
              <a:rPr lang="en-US" altLang="ko-KR" sz="2400" b="1" dirty="0"/>
              <a:t>: 	9</a:t>
            </a:r>
            <a:r>
              <a:rPr lang="en-US" altLang="ko-KR" sz="2400" dirty="0"/>
              <a:t>	</a:t>
            </a:r>
            <a:r>
              <a:rPr lang="en-US" altLang="ko-KR" sz="2400" b="1" dirty="0"/>
              <a:t>NO:	0	ABSTAIN: </a:t>
            </a:r>
            <a:r>
              <a:rPr lang="en-US" altLang="ko-KR" sz="2400" b="1" dirty="0" smtClean="0"/>
              <a:t>0</a:t>
            </a:r>
            <a:endParaRPr lang="en-US" altLang="ja-JP" sz="2400" dirty="0"/>
          </a:p>
          <a:p>
            <a:pPr lvl="1"/>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ko-KR" b="1" dirty="0"/>
              <a:t>MOTION</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6</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July 2015</a:t>
            </a:r>
            <a:endParaRPr lang="en-US"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802.15-15-0597-00-007r1</a:t>
            </a:r>
            <a:endParaRPr lang="ko-KR" altLang="en-US" sz="1400" b="1" dirty="0"/>
          </a:p>
        </p:txBody>
      </p:sp>
    </p:spTree>
    <p:extLst>
      <p:ext uri="{BB962C8B-B14F-4D97-AF65-F5344CB8AC3E}">
        <p14:creationId xmlns:p14="http://schemas.microsoft.com/office/powerpoint/2010/main" val="304131666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969</TotalTime>
  <Words>264</Words>
  <Application>Microsoft Office PowerPoint</Application>
  <PresentationFormat>화면 슬라이드 쇼(4:3)</PresentationFormat>
  <Paragraphs>72</Paragraphs>
  <Slides>6</Slides>
  <Notes>2</Notes>
  <HiddenSlides>0</HiddenSlides>
  <MMClips>0</MMClips>
  <ScaleCrop>false</ScaleCrop>
  <HeadingPairs>
    <vt:vector size="4" baseType="variant">
      <vt:variant>
        <vt:lpstr>테마</vt:lpstr>
      </vt:variant>
      <vt:variant>
        <vt:i4>2</vt:i4>
      </vt:variant>
      <vt:variant>
        <vt:lpstr>슬라이드 제목</vt:lpstr>
      </vt:variant>
      <vt:variant>
        <vt:i4>6</vt:i4>
      </vt:variant>
    </vt:vector>
  </HeadingPairs>
  <TitlesOfParts>
    <vt:vector size="8" baseType="lpstr">
      <vt:lpstr>IEEE-P802_15</vt:lpstr>
      <vt:lpstr>디자인 사용자 지정</vt:lpstr>
      <vt:lpstr>PowerPoint 프레젠테이션</vt:lpstr>
      <vt:lpstr>IEEE 802.15.7r1 OWC  Closing report   Hawaii, USA  July 16, 2015</vt:lpstr>
      <vt:lpstr>Agenda items for the week</vt:lpstr>
      <vt:lpstr>Accomplishment for the July meeting</vt:lpstr>
      <vt:lpstr>Plan for September Meeting</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user</cp:lastModifiedBy>
  <cp:revision>74</cp:revision>
  <cp:lastPrinted>1998-02-10T13:28:06Z</cp:lastPrinted>
  <dcterms:created xsi:type="dcterms:W3CDTF">2013-09-18T06:18:22Z</dcterms:created>
  <dcterms:modified xsi:type="dcterms:W3CDTF">2015-07-17T02:00:22Z</dcterms:modified>
</cp:coreProperties>
</file>